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customXml/itemProps845.xml" ContentType="application/vnd.openxmlformats-officedocument.customXmlProperties+xml"/>
  <Override PartName="/customXml/itemProps846.xml" ContentType="application/vnd.openxmlformats-officedocument.customXmlProperties+xml"/>
  <Override PartName="/customXml/itemProps847.xml" ContentType="application/vnd.openxmlformats-officedocument.customXmlProperties+xml"/>
  <Override PartName="/customXml/itemProps848.xml" ContentType="application/vnd.openxmlformats-officedocument.customXmlProperties+xml"/>
  <Override PartName="/customXml/itemProps849.xml" ContentType="application/vnd.openxmlformats-officedocument.customXmlProperties+xml"/>
  <Override PartName="/customXml/itemProps850.xml" ContentType="application/vnd.openxmlformats-officedocument.customXmlProperties+xml"/>
  <Override PartName="/customXml/itemProps851.xml" ContentType="application/vnd.openxmlformats-officedocument.customXmlProperties+xml"/>
  <Override PartName="/customXml/itemProps852.xml" ContentType="application/vnd.openxmlformats-officedocument.customXmlProperties+xml"/>
  <Override PartName="/customXml/itemProps853.xml" ContentType="application/vnd.openxmlformats-officedocument.customXmlProperties+xml"/>
  <Override PartName="/customXml/itemProps854.xml" ContentType="application/vnd.openxmlformats-officedocument.customXmlProperties+xml"/>
  <Override PartName="/customXml/itemProps855.xml" ContentType="application/vnd.openxmlformats-officedocument.customXmlProperties+xml"/>
  <Override PartName="/customXml/itemProps856.xml" ContentType="application/vnd.openxmlformats-officedocument.customXmlProperties+xml"/>
  <Override PartName="/customXml/itemProps857.xml" ContentType="application/vnd.openxmlformats-officedocument.customXmlProperties+xml"/>
  <Override PartName="/customXml/itemProps858.xml" ContentType="application/vnd.openxmlformats-officedocument.customXmlProperties+xml"/>
  <Override PartName="/customXml/itemProps859.xml" ContentType="application/vnd.openxmlformats-officedocument.customXmlProperties+xml"/>
  <Override PartName="/customXml/itemProps860.xml" ContentType="application/vnd.openxmlformats-officedocument.customXmlProperties+xml"/>
  <Override PartName="/customXml/itemProps861.xml" ContentType="application/vnd.openxmlformats-officedocument.customXmlProperties+xml"/>
  <Override PartName="/customXml/itemProps862.xml" ContentType="application/vnd.openxmlformats-officedocument.customXmlProperties+xml"/>
  <Override PartName="/customXml/itemProps863.xml" ContentType="application/vnd.openxmlformats-officedocument.customXmlProperties+xml"/>
  <Override PartName="/customXml/itemProps864.xml" ContentType="application/vnd.openxmlformats-officedocument.customXmlProperties+xml"/>
  <Override PartName="/customXml/itemProps865.xml" ContentType="application/vnd.openxmlformats-officedocument.customXmlProperties+xml"/>
  <Override PartName="/customXml/itemProps866.xml" ContentType="application/vnd.openxmlformats-officedocument.customXmlProperties+xml"/>
  <Override PartName="/customXml/itemProps867.xml" ContentType="application/vnd.openxmlformats-officedocument.customXmlProperties+xml"/>
  <Override PartName="/customXml/itemProps868.xml" ContentType="application/vnd.openxmlformats-officedocument.customXmlProperties+xml"/>
  <Override PartName="/customXml/itemProps869.xml" ContentType="application/vnd.openxmlformats-officedocument.customXmlProperties+xml"/>
  <Override PartName="/customXml/itemProps870.xml" ContentType="application/vnd.openxmlformats-officedocument.customXmlProperties+xml"/>
  <Override PartName="/customXml/itemProps871.xml" ContentType="application/vnd.openxmlformats-officedocument.customXmlProperties+xml"/>
  <Override PartName="/customXml/itemProps872.xml" ContentType="application/vnd.openxmlformats-officedocument.customXmlProperties+xml"/>
  <Override PartName="/customXml/itemProps873.xml" ContentType="application/vnd.openxmlformats-officedocument.customXmlProperties+xml"/>
  <Override PartName="/customXml/itemProps874.xml" ContentType="application/vnd.openxmlformats-officedocument.customXmlProperties+xml"/>
  <Override PartName="/customXml/itemProps875.xml" ContentType="application/vnd.openxmlformats-officedocument.customXmlProperties+xml"/>
  <Override PartName="/customXml/itemProps876.xml" ContentType="application/vnd.openxmlformats-officedocument.customXmlProperties+xml"/>
  <Override PartName="/customXml/itemProps877.xml" ContentType="application/vnd.openxmlformats-officedocument.customXmlProperties+xml"/>
  <Override PartName="/customXml/itemProps878.xml" ContentType="application/vnd.openxmlformats-officedocument.customXmlProperties+xml"/>
  <Override PartName="/customXml/itemProps879.xml" ContentType="application/vnd.openxmlformats-officedocument.customXmlProperties+xml"/>
  <Override PartName="/customXml/itemProps880.xml" ContentType="application/vnd.openxmlformats-officedocument.customXmlProperties+xml"/>
  <Override PartName="/customXml/itemProps881.xml" ContentType="application/vnd.openxmlformats-officedocument.customXmlProperties+xml"/>
  <Override PartName="/customXml/itemProps882.xml" ContentType="application/vnd.openxmlformats-officedocument.customXmlProperties+xml"/>
  <Override PartName="/customXml/itemProps883.xml" ContentType="application/vnd.openxmlformats-officedocument.customXmlProperties+xml"/>
  <Override PartName="/customXml/itemProps884.xml" ContentType="application/vnd.openxmlformats-officedocument.customXmlProperties+xml"/>
  <Override PartName="/customXml/itemProps885.xml" ContentType="application/vnd.openxmlformats-officedocument.customXmlProperties+xml"/>
  <Override PartName="/customXml/itemProps886.xml" ContentType="application/vnd.openxmlformats-officedocument.customXmlProperties+xml"/>
  <Override PartName="/customXml/itemProps887.xml" ContentType="application/vnd.openxmlformats-officedocument.customXmlProperties+xml"/>
  <Override PartName="/customXml/itemProps888.xml" ContentType="application/vnd.openxmlformats-officedocument.customXmlProperties+xml"/>
  <Override PartName="/customXml/itemProps889.xml" ContentType="application/vnd.openxmlformats-officedocument.customXmlProperties+xml"/>
  <Override PartName="/customXml/itemProps890.xml" ContentType="application/vnd.openxmlformats-officedocument.customXmlProperties+xml"/>
  <Override PartName="/customXml/itemProps891.xml" ContentType="application/vnd.openxmlformats-officedocument.customXmlProperties+xml"/>
  <Override PartName="/customXml/itemProps892.xml" ContentType="application/vnd.openxmlformats-officedocument.customXmlProperties+xml"/>
  <Override PartName="/customXml/itemProps893.xml" ContentType="application/vnd.openxmlformats-officedocument.customXmlProperties+xml"/>
  <Override PartName="/customXml/itemProps894.xml" ContentType="application/vnd.openxmlformats-officedocument.customXmlProperties+xml"/>
  <Override PartName="/customXml/itemProps895.xml" ContentType="application/vnd.openxmlformats-officedocument.customXmlProperties+xml"/>
  <Override PartName="/customXml/itemProps896.xml" ContentType="application/vnd.openxmlformats-officedocument.customXmlProperties+xml"/>
  <Override PartName="/customXml/itemProps897.xml" ContentType="application/vnd.openxmlformats-officedocument.customXmlProperties+xml"/>
  <Override PartName="/customXml/itemProps898.xml" ContentType="application/vnd.openxmlformats-officedocument.customXmlProperties+xml"/>
  <Override PartName="/customXml/itemProps899.xml" ContentType="application/vnd.openxmlformats-officedocument.customXmlProperties+xml"/>
  <Override PartName="/customXml/itemProps900.xml" ContentType="application/vnd.openxmlformats-officedocument.customXmlProperties+xml"/>
  <Override PartName="/customXml/itemProps901.xml" ContentType="application/vnd.openxmlformats-officedocument.customXmlProperties+xml"/>
  <Override PartName="/customXml/itemProps902.xml" ContentType="application/vnd.openxmlformats-officedocument.customXmlProperties+xml"/>
  <Override PartName="/customXml/itemProps903.xml" ContentType="application/vnd.openxmlformats-officedocument.customXmlProperties+xml"/>
  <Override PartName="/customXml/itemProps904.xml" ContentType="application/vnd.openxmlformats-officedocument.customXmlProperties+xml"/>
  <Override PartName="/customXml/itemProps905.xml" ContentType="application/vnd.openxmlformats-officedocument.customXmlProperties+xml"/>
  <Override PartName="/customXml/itemProps906.xml" ContentType="application/vnd.openxmlformats-officedocument.customXmlProperties+xml"/>
  <Override PartName="/customXml/itemProps907.xml" ContentType="application/vnd.openxmlformats-officedocument.customXmlProperties+xml"/>
  <Override PartName="/customXml/itemProps908.xml" ContentType="application/vnd.openxmlformats-officedocument.customXmlProperties+xml"/>
  <Override PartName="/customXml/itemProps909.xml" ContentType="application/vnd.openxmlformats-officedocument.customXmlProperties+xml"/>
  <Override PartName="/customXml/itemProps910.xml" ContentType="application/vnd.openxmlformats-officedocument.customXmlProperties+xml"/>
  <Override PartName="/customXml/itemProps911.xml" ContentType="application/vnd.openxmlformats-officedocument.customXmlProperties+xml"/>
  <Override PartName="/customXml/itemProps912.xml" ContentType="application/vnd.openxmlformats-officedocument.customXmlProperties+xml"/>
  <Override PartName="/customXml/itemProps913.xml" ContentType="application/vnd.openxmlformats-officedocument.customXmlProperties+xml"/>
  <Override PartName="/customXml/itemProps914.xml" ContentType="application/vnd.openxmlformats-officedocument.customXmlProperties+xml"/>
  <Override PartName="/customXml/itemProps915.xml" ContentType="application/vnd.openxmlformats-officedocument.customXmlProperties+xml"/>
  <Override PartName="/customXml/itemProps916.xml" ContentType="application/vnd.openxmlformats-officedocument.customXmlProperties+xml"/>
  <Override PartName="/customXml/itemProps917.xml" ContentType="application/vnd.openxmlformats-officedocument.customXmlProperties+xml"/>
  <Override PartName="/customXml/itemProps918.xml" ContentType="application/vnd.openxmlformats-officedocument.customXmlProperties+xml"/>
  <Override PartName="/customXml/itemProps919.xml" ContentType="application/vnd.openxmlformats-officedocument.customXmlProperties+xml"/>
  <Override PartName="/customXml/itemProps920.xml" ContentType="application/vnd.openxmlformats-officedocument.customXmlProperties+xml"/>
  <Override PartName="/customXml/itemProps921.xml" ContentType="application/vnd.openxmlformats-officedocument.customXmlProperties+xml"/>
  <Override PartName="/customXml/itemProps922.xml" ContentType="application/vnd.openxmlformats-officedocument.customXmlProperties+xml"/>
  <Override PartName="/customXml/itemProps923.xml" ContentType="application/vnd.openxmlformats-officedocument.customXmlProperties+xml"/>
  <Override PartName="/customXml/itemProps924.xml" ContentType="application/vnd.openxmlformats-officedocument.customXmlProperties+xml"/>
  <Override PartName="/customXml/itemProps925.xml" ContentType="application/vnd.openxmlformats-officedocument.customXmlProperties+xml"/>
  <Override PartName="/customXml/itemProps926.xml" ContentType="application/vnd.openxmlformats-officedocument.customXmlProperties+xml"/>
  <Override PartName="/customXml/itemProps927.xml" ContentType="application/vnd.openxmlformats-officedocument.customXmlProperties+xml"/>
  <Override PartName="/customXml/itemProps928.xml" ContentType="application/vnd.openxmlformats-officedocument.customXmlProperties+xml"/>
  <Override PartName="/customXml/itemProps929.xml" ContentType="application/vnd.openxmlformats-officedocument.customXmlProperties+xml"/>
  <Override PartName="/customXml/itemProps930.xml" ContentType="application/vnd.openxmlformats-officedocument.customXmlProperties+xml"/>
  <Override PartName="/customXml/itemProps931.xml" ContentType="application/vnd.openxmlformats-officedocument.customXmlProperties+xml"/>
  <Override PartName="/customXml/itemProps932.xml" ContentType="application/vnd.openxmlformats-officedocument.customXmlProperties+xml"/>
  <Override PartName="/customXml/itemProps933.xml" ContentType="application/vnd.openxmlformats-officedocument.customXmlProperties+xml"/>
  <Override PartName="/customXml/itemProps934.xml" ContentType="application/vnd.openxmlformats-officedocument.customXmlProperties+xml"/>
  <Override PartName="/customXml/itemProps935.xml" ContentType="application/vnd.openxmlformats-officedocument.customXmlProperties+xml"/>
  <Override PartName="/customXml/itemProps936.xml" ContentType="application/vnd.openxmlformats-officedocument.customXmlProperties+xml"/>
  <Override PartName="/customXml/itemProps937.xml" ContentType="application/vnd.openxmlformats-officedocument.customXmlProperties+xml"/>
  <Override PartName="/customXml/itemProps938.xml" ContentType="application/vnd.openxmlformats-officedocument.customXmlProperties+xml"/>
  <Override PartName="/customXml/itemProps939.xml" ContentType="application/vnd.openxmlformats-officedocument.customXmlProperties+xml"/>
  <Override PartName="/customXml/itemProps940.xml" ContentType="application/vnd.openxmlformats-officedocument.customXmlProperties+xml"/>
  <Override PartName="/customXml/itemProps941.xml" ContentType="application/vnd.openxmlformats-officedocument.customXmlProperties+xml"/>
  <Override PartName="/customXml/itemProps942.xml" ContentType="application/vnd.openxmlformats-officedocument.customXmlProperties+xml"/>
  <Override PartName="/customXml/itemProps943.xml" ContentType="application/vnd.openxmlformats-officedocument.customXmlProperties+xml"/>
  <Override PartName="/customXml/itemProps944.xml" ContentType="application/vnd.openxmlformats-officedocument.customXmlProperties+xml"/>
  <Override PartName="/customXml/itemProps945.xml" ContentType="application/vnd.openxmlformats-officedocument.customXmlProperties+xml"/>
  <Override PartName="/customXml/itemProps946.xml" ContentType="application/vnd.openxmlformats-officedocument.customXmlProperties+xml"/>
  <Override PartName="/customXml/itemProps947.xml" ContentType="application/vnd.openxmlformats-officedocument.customXmlProperties+xml"/>
  <Override PartName="/customXml/itemProps948.xml" ContentType="application/vnd.openxmlformats-officedocument.customXmlProperties+xml"/>
  <Override PartName="/customXml/itemProps949.xml" ContentType="application/vnd.openxmlformats-officedocument.customXmlProperties+xml"/>
  <Override PartName="/customXml/itemProps950.xml" ContentType="application/vnd.openxmlformats-officedocument.customXmlProperties+xml"/>
  <Override PartName="/customXml/itemProps951.xml" ContentType="application/vnd.openxmlformats-officedocument.customXmlProperties+xml"/>
  <Override PartName="/customXml/itemProps952.xml" ContentType="application/vnd.openxmlformats-officedocument.customXmlProperties+xml"/>
  <Override PartName="/customXml/itemProps953.xml" ContentType="application/vnd.openxmlformats-officedocument.customXmlProperties+xml"/>
  <Override PartName="/customXml/itemProps954.xml" ContentType="application/vnd.openxmlformats-officedocument.customXmlProperties+xml"/>
  <Override PartName="/customXml/itemProps955.xml" ContentType="application/vnd.openxmlformats-officedocument.customXmlProperties+xml"/>
  <Override PartName="/customXml/itemProps956.xml" ContentType="application/vnd.openxmlformats-officedocument.customXmlProperties+xml"/>
  <Override PartName="/customXml/itemProps957.xml" ContentType="application/vnd.openxmlformats-officedocument.customXmlProperties+xml"/>
  <Override PartName="/customXml/itemProps958.xml" ContentType="application/vnd.openxmlformats-officedocument.customXmlProperties+xml"/>
  <Override PartName="/customXml/itemProps959.xml" ContentType="application/vnd.openxmlformats-officedocument.customXmlProperties+xml"/>
  <Override PartName="/customXml/itemProps960.xml" ContentType="application/vnd.openxmlformats-officedocument.customXmlProperties+xml"/>
  <Override PartName="/customXml/itemProps961.xml" ContentType="application/vnd.openxmlformats-officedocument.customXmlProperties+xml"/>
  <Override PartName="/customXml/itemProps962.xml" ContentType="application/vnd.openxmlformats-officedocument.customXmlProperties+xml"/>
  <Override PartName="/customXml/itemProps963.xml" ContentType="application/vnd.openxmlformats-officedocument.customXmlProperties+xml"/>
  <Override PartName="/customXml/itemProps964.xml" ContentType="application/vnd.openxmlformats-officedocument.customXmlProperties+xml"/>
  <Override PartName="/customXml/itemProps965.xml" ContentType="application/vnd.openxmlformats-officedocument.customXmlProperties+xml"/>
  <Override PartName="/customXml/itemProps966.xml" ContentType="application/vnd.openxmlformats-officedocument.customXmlProperties+xml"/>
  <Override PartName="/customXml/itemProps967.xml" ContentType="application/vnd.openxmlformats-officedocument.customXmlProperties+xml"/>
  <Override PartName="/customXml/itemProps968.xml" ContentType="application/vnd.openxmlformats-officedocument.customXmlProperties+xml"/>
  <Override PartName="/customXml/itemProps969.xml" ContentType="application/vnd.openxmlformats-officedocument.customXmlProperties+xml"/>
  <Override PartName="/customXml/itemProps970.xml" ContentType="application/vnd.openxmlformats-officedocument.customXmlProperties+xml"/>
  <Override PartName="/customXml/itemProps971.xml" ContentType="application/vnd.openxmlformats-officedocument.customXmlProperties+xml"/>
  <Override PartName="/customXml/itemProps972.xml" ContentType="application/vnd.openxmlformats-officedocument.customXmlProperties+xml"/>
  <Override PartName="/customXml/itemProps973.xml" ContentType="application/vnd.openxmlformats-officedocument.customXmlProperties+xml"/>
  <Override PartName="/customXml/itemProps974.xml" ContentType="application/vnd.openxmlformats-officedocument.customXmlProperties+xml"/>
  <Override PartName="/customXml/itemProps975.xml" ContentType="application/vnd.openxmlformats-officedocument.customXmlProperties+xml"/>
  <Override PartName="/customXml/itemProps976.xml" ContentType="application/vnd.openxmlformats-officedocument.customXmlProperties+xml"/>
  <Override PartName="/customXml/itemProps977.xml" ContentType="application/vnd.openxmlformats-officedocument.customXmlProperties+xml"/>
  <Override PartName="/customXml/itemProps978.xml" ContentType="application/vnd.openxmlformats-officedocument.customXmlProperties+xml"/>
  <Override PartName="/customXml/itemProps979.xml" ContentType="application/vnd.openxmlformats-officedocument.customXmlProperties+xml"/>
  <Override PartName="/customXml/itemProps980.xml" ContentType="application/vnd.openxmlformats-officedocument.customXmlProperties+xml"/>
  <Override PartName="/customXml/itemProps981.xml" ContentType="application/vnd.openxmlformats-officedocument.customXmlProperties+xml"/>
  <Override PartName="/customXml/itemProps982.xml" ContentType="application/vnd.openxmlformats-officedocument.customXmlProperties+xml"/>
  <Override PartName="/customXml/itemProps983.xml" ContentType="application/vnd.openxmlformats-officedocument.customXmlProperties+xml"/>
  <Override PartName="/customXml/itemProps984.xml" ContentType="application/vnd.openxmlformats-officedocument.customXmlProperties+xml"/>
  <Override PartName="/customXml/itemProps985.xml" ContentType="application/vnd.openxmlformats-officedocument.customXmlProperties+xml"/>
  <Override PartName="/customXml/itemProps986.xml" ContentType="application/vnd.openxmlformats-officedocument.customXmlProperties+xml"/>
  <Override PartName="/customXml/itemProps987.xml" ContentType="application/vnd.openxmlformats-officedocument.customXmlProperties+xml"/>
  <Override PartName="/customXml/itemProps988.xml" ContentType="application/vnd.openxmlformats-officedocument.customXmlProperties+xml"/>
  <Override PartName="/customXml/itemProps989.xml" ContentType="application/vnd.openxmlformats-officedocument.customXmlProperties+xml"/>
  <Override PartName="/customXml/itemProps990.xml" ContentType="application/vnd.openxmlformats-officedocument.customXmlProperties+xml"/>
  <Override PartName="/customXml/itemProps991.xml" ContentType="application/vnd.openxmlformats-officedocument.customXmlProperties+xml"/>
  <Override PartName="/customXml/itemProps992.xml" ContentType="application/vnd.openxmlformats-officedocument.customXmlProperties+xml"/>
  <Override PartName="/customXml/itemProps993.xml" ContentType="application/vnd.openxmlformats-officedocument.customXmlProperties+xml"/>
  <Override PartName="/customXml/itemProps994.xml" ContentType="application/vnd.openxmlformats-officedocument.customXmlProperties+xml"/>
  <Override PartName="/customXml/itemProps995.xml" ContentType="application/vnd.openxmlformats-officedocument.customXmlProperties+xml"/>
  <Override PartName="/customXml/itemProps996.xml" ContentType="application/vnd.openxmlformats-officedocument.customXmlProperties+xml"/>
  <Override PartName="/customXml/itemProps997.xml" ContentType="application/vnd.openxmlformats-officedocument.customXmlProperties+xml"/>
  <Override PartName="/customXml/itemProps998.xml" ContentType="application/vnd.openxmlformats-officedocument.customXmlProperties+xml"/>
  <Override PartName="/customXml/itemProps999.xml" ContentType="application/vnd.openxmlformats-officedocument.customXmlProperties+xml"/>
  <Override PartName="/customXml/itemProps1000.xml" ContentType="application/vnd.openxmlformats-officedocument.customXmlProperties+xml"/>
  <Override PartName="/customXml/itemProps1001.xml" ContentType="application/vnd.openxmlformats-officedocument.customXmlProperties+xml"/>
  <Override PartName="/customXml/itemProps1002.xml" ContentType="application/vnd.openxmlformats-officedocument.customXmlProperties+xml"/>
  <Override PartName="/customXml/itemProps1003.xml" ContentType="application/vnd.openxmlformats-officedocument.customXmlProperties+xml"/>
  <Override PartName="/customXml/itemProps1004.xml" ContentType="application/vnd.openxmlformats-officedocument.customXmlProperties+xml"/>
  <Override PartName="/customXml/itemProps1005.xml" ContentType="application/vnd.openxmlformats-officedocument.customXmlProperties+xml"/>
  <Override PartName="/customXml/itemProps1006.xml" ContentType="application/vnd.openxmlformats-officedocument.customXmlProperties+xml"/>
  <Override PartName="/customXml/itemProps1007.xml" ContentType="application/vnd.openxmlformats-officedocument.customXmlProperties+xml"/>
  <Override PartName="/customXml/itemProps1008.xml" ContentType="application/vnd.openxmlformats-officedocument.customXmlProperties+xml"/>
  <Override PartName="/customXml/itemProps1009.xml" ContentType="application/vnd.openxmlformats-officedocument.customXmlProperties+xml"/>
  <Override PartName="/customXml/itemProps1010.xml" ContentType="application/vnd.openxmlformats-officedocument.customXmlProperties+xml"/>
  <Override PartName="/customXml/itemProps1011.xml" ContentType="application/vnd.openxmlformats-officedocument.customXmlProperties+xml"/>
  <Override PartName="/customXml/itemProps1012.xml" ContentType="application/vnd.openxmlformats-officedocument.customXmlProperties+xml"/>
  <Override PartName="/customXml/itemProps1013.xml" ContentType="application/vnd.openxmlformats-officedocument.customXmlProperties+xml"/>
  <Override PartName="/customXml/itemProps1014.xml" ContentType="application/vnd.openxmlformats-officedocument.customXmlProperties+xml"/>
  <Override PartName="/customXml/itemProps1015.xml" ContentType="application/vnd.openxmlformats-officedocument.customXmlProperties+xml"/>
  <Override PartName="/customXml/itemProps1016.xml" ContentType="application/vnd.openxmlformats-officedocument.customXmlProperties+xml"/>
  <Override PartName="/customXml/itemProps1017.xml" ContentType="application/vnd.openxmlformats-officedocument.customXmlProperties+xml"/>
  <Override PartName="/customXml/itemProps1018.xml" ContentType="application/vnd.openxmlformats-officedocument.customXmlProperties+xml"/>
  <Override PartName="/customXml/itemProps1019.xml" ContentType="application/vnd.openxmlformats-officedocument.customXmlProperties+xml"/>
  <Override PartName="/customXml/itemProps1020.xml" ContentType="application/vnd.openxmlformats-officedocument.customXmlProperties+xml"/>
  <Override PartName="/customXml/itemProps1021.xml" ContentType="application/vnd.openxmlformats-officedocument.customXmlProperties+xml"/>
  <Override PartName="/customXml/itemProps1022.xml" ContentType="application/vnd.openxmlformats-officedocument.customXmlProperties+xml"/>
  <Override PartName="/customXml/itemProps1023.xml" ContentType="application/vnd.openxmlformats-officedocument.customXmlProperties+xml"/>
  <Override PartName="/customXml/itemProps1024.xml" ContentType="application/vnd.openxmlformats-officedocument.customXmlProperties+xml"/>
  <Override PartName="/customXml/itemProps1025.xml" ContentType="application/vnd.openxmlformats-officedocument.customXmlProperties+xml"/>
  <Override PartName="/customXml/itemProps1026.xml" ContentType="application/vnd.openxmlformats-officedocument.customXmlProperties+xml"/>
  <Override PartName="/customXml/itemProps1027.xml" ContentType="application/vnd.openxmlformats-officedocument.customXmlProperties+xml"/>
  <Override PartName="/customXml/itemProps1028.xml" ContentType="application/vnd.openxmlformats-officedocument.customXmlProperties+xml"/>
  <Override PartName="/customXml/itemProps1029.xml" ContentType="application/vnd.openxmlformats-officedocument.customXmlProperties+xml"/>
  <Override PartName="/customXml/itemProps1030.xml" ContentType="application/vnd.openxmlformats-officedocument.customXmlProperties+xml"/>
  <Override PartName="/customXml/itemProps1031.xml" ContentType="application/vnd.openxmlformats-officedocument.customXmlProperties+xml"/>
  <Override PartName="/customXml/itemProps1032.xml" ContentType="application/vnd.openxmlformats-officedocument.customXmlProperties+xml"/>
  <Override PartName="/customXml/itemProps1033.xml" ContentType="application/vnd.openxmlformats-officedocument.customXmlProperties+xml"/>
  <Override PartName="/customXml/itemProps1034.xml" ContentType="application/vnd.openxmlformats-officedocument.customXmlProperties+xml"/>
  <Override PartName="/customXml/itemProps1035.xml" ContentType="application/vnd.openxmlformats-officedocument.customXmlProperties+xml"/>
  <Override PartName="/customXml/itemProps1036.xml" ContentType="application/vnd.openxmlformats-officedocument.customXmlProperties+xml"/>
  <Override PartName="/customXml/itemProps1037.xml" ContentType="application/vnd.openxmlformats-officedocument.customXmlProperties+xml"/>
  <Override PartName="/customXml/itemProps1038.xml" ContentType="application/vnd.openxmlformats-officedocument.customXmlProperties+xml"/>
  <Override PartName="/customXml/itemProps1039.xml" ContentType="application/vnd.openxmlformats-officedocument.customXmlProperties+xml"/>
  <Override PartName="/customXml/itemProps1040.xml" ContentType="application/vnd.openxmlformats-officedocument.customXmlProperties+xml"/>
  <Override PartName="/customXml/itemProps1041.xml" ContentType="application/vnd.openxmlformats-officedocument.customXmlProperties+xml"/>
  <Override PartName="/customXml/itemProps1042.xml" ContentType="application/vnd.openxmlformats-officedocument.customXmlProperties+xml"/>
  <Override PartName="/customXml/itemProps1043.xml" ContentType="application/vnd.openxmlformats-officedocument.customXmlProperties+xml"/>
  <Override PartName="/customXml/itemProps1044.xml" ContentType="application/vnd.openxmlformats-officedocument.customXmlProperties+xml"/>
  <Override PartName="/customXml/itemProps1045.xml" ContentType="application/vnd.openxmlformats-officedocument.customXmlProperties+xml"/>
  <Override PartName="/customXml/itemProps1046.xml" ContentType="application/vnd.openxmlformats-officedocument.customXmlProperties+xml"/>
  <Override PartName="/customXml/itemProps1047.xml" ContentType="application/vnd.openxmlformats-officedocument.customXmlProperties+xml"/>
  <Override PartName="/customXml/itemProps1048.xml" ContentType="application/vnd.openxmlformats-officedocument.customXmlProperties+xml"/>
  <Override PartName="/customXml/itemProps1049.xml" ContentType="application/vnd.openxmlformats-officedocument.customXmlProperties+xml"/>
  <Override PartName="/customXml/itemProps1050.xml" ContentType="application/vnd.openxmlformats-officedocument.customXmlProperties+xml"/>
  <Override PartName="/customXml/itemProps1051.xml" ContentType="application/vnd.openxmlformats-officedocument.customXmlProperties+xml"/>
  <Override PartName="/customXml/itemProps1052.xml" ContentType="application/vnd.openxmlformats-officedocument.customXmlProperties+xml"/>
  <Override PartName="/customXml/itemProps1053.xml" ContentType="application/vnd.openxmlformats-officedocument.customXmlProperties+xml"/>
  <Override PartName="/customXml/itemProps1054.xml" ContentType="application/vnd.openxmlformats-officedocument.customXmlProperties+xml"/>
  <Override PartName="/customXml/itemProps1055.xml" ContentType="application/vnd.openxmlformats-officedocument.customXmlProperties+xml"/>
  <Override PartName="/customXml/itemProps1056.xml" ContentType="application/vnd.openxmlformats-officedocument.customXmlProperties+xml"/>
  <Override PartName="/customXml/itemProps1057.xml" ContentType="application/vnd.openxmlformats-officedocument.customXmlProperties+xml"/>
  <Override PartName="/customXml/itemProps1058.xml" ContentType="application/vnd.openxmlformats-officedocument.customXmlProperties+xml"/>
  <Override PartName="/customXml/itemProps1059.xml" ContentType="application/vnd.openxmlformats-officedocument.customXmlProperties+xml"/>
  <Override PartName="/customXml/itemProps1060.xml" ContentType="application/vnd.openxmlformats-officedocument.customXmlProperties+xml"/>
  <Override PartName="/customXml/itemProps1061.xml" ContentType="application/vnd.openxmlformats-officedocument.customXmlProperties+xml"/>
  <Override PartName="/customXml/itemProps1062.xml" ContentType="application/vnd.openxmlformats-officedocument.customXmlProperties+xml"/>
  <Override PartName="/customXml/itemProps1063.xml" ContentType="application/vnd.openxmlformats-officedocument.customXmlProperties+xml"/>
  <Override PartName="/customXml/itemProps1064.xml" ContentType="application/vnd.openxmlformats-officedocument.customXmlProperties+xml"/>
  <Override PartName="/customXml/itemProps1065.xml" ContentType="application/vnd.openxmlformats-officedocument.customXmlProperties+xml"/>
  <Override PartName="/customXml/itemProps1066.xml" ContentType="application/vnd.openxmlformats-officedocument.customXmlProperties+xml"/>
  <Override PartName="/customXml/itemProps1067.xml" ContentType="application/vnd.openxmlformats-officedocument.customXmlProperties+xml"/>
  <Override PartName="/customXml/itemProps1068.xml" ContentType="application/vnd.openxmlformats-officedocument.customXmlProperties+xml"/>
  <Override PartName="/customXml/itemProps1069.xml" ContentType="application/vnd.openxmlformats-officedocument.customXmlProperties+xml"/>
  <Override PartName="/customXml/itemProps1070.xml" ContentType="application/vnd.openxmlformats-officedocument.customXmlProperties+xml"/>
  <Override PartName="/customXml/itemProps1071.xml" ContentType="application/vnd.openxmlformats-officedocument.customXmlProperties+xml"/>
  <Override PartName="/customXml/itemProps1072.xml" ContentType="application/vnd.openxmlformats-officedocument.customXmlProperties+xml"/>
  <Override PartName="/customXml/itemProps1073.xml" ContentType="application/vnd.openxmlformats-officedocument.customXmlProperties+xml"/>
  <Override PartName="/customXml/itemProps1074.xml" ContentType="application/vnd.openxmlformats-officedocument.customXmlProperties+xml"/>
  <Override PartName="/customXml/itemProps1075.xml" ContentType="application/vnd.openxmlformats-officedocument.customXmlProperties+xml"/>
  <Override PartName="/customXml/itemProps1076.xml" ContentType="application/vnd.openxmlformats-officedocument.customXmlProperties+xml"/>
  <Override PartName="/customXml/itemProps1077.xml" ContentType="application/vnd.openxmlformats-officedocument.customXmlProperties+xml"/>
  <Override PartName="/customXml/itemProps1078.xml" ContentType="application/vnd.openxmlformats-officedocument.customXmlProperties+xml"/>
  <Override PartName="/customXml/itemProps1079.xml" ContentType="application/vnd.openxmlformats-officedocument.customXmlProperties+xml"/>
  <Override PartName="/customXml/itemProps1080.xml" ContentType="application/vnd.openxmlformats-officedocument.customXmlProperties+xml"/>
  <Override PartName="/customXml/itemProps1081.xml" ContentType="application/vnd.openxmlformats-officedocument.customXmlProperties+xml"/>
  <Override PartName="/customXml/itemProps1082.xml" ContentType="application/vnd.openxmlformats-officedocument.customXmlProperties+xml"/>
  <Override PartName="/customXml/itemProps1083.xml" ContentType="application/vnd.openxmlformats-officedocument.customXmlProperties+xml"/>
  <Override PartName="/customXml/itemProps1084.xml" ContentType="application/vnd.openxmlformats-officedocument.customXmlProperties+xml"/>
  <Override PartName="/customXml/itemProps1085.xml" ContentType="application/vnd.openxmlformats-officedocument.customXmlProperties+xml"/>
  <Override PartName="/customXml/itemProps1086.xml" ContentType="application/vnd.openxmlformats-officedocument.customXmlProperties+xml"/>
  <Override PartName="/customXml/itemProps1087.xml" ContentType="application/vnd.openxmlformats-officedocument.customXmlProperties+xml"/>
  <Override PartName="/customXml/itemProps1088.xml" ContentType="application/vnd.openxmlformats-officedocument.customXmlProperties+xml"/>
  <Override PartName="/customXml/itemProps1089.xml" ContentType="application/vnd.openxmlformats-officedocument.customXmlProperties+xml"/>
  <Override PartName="/customXml/itemProps1090.xml" ContentType="application/vnd.openxmlformats-officedocument.customXmlProperties+xml"/>
  <Override PartName="/customXml/itemProps1091.xml" ContentType="application/vnd.openxmlformats-officedocument.customXmlProperties+xml"/>
  <Override PartName="/customXml/itemProps1092.xml" ContentType="application/vnd.openxmlformats-officedocument.customXmlProperties+xml"/>
  <Override PartName="/customXml/itemProps1093.xml" ContentType="application/vnd.openxmlformats-officedocument.customXmlProperties+xml"/>
  <Override PartName="/customXml/itemProps1094.xml" ContentType="application/vnd.openxmlformats-officedocument.customXmlProperties+xml"/>
  <Override PartName="/customXml/itemProps1095.xml" ContentType="application/vnd.openxmlformats-officedocument.customXmlProperties+xml"/>
  <Override PartName="/customXml/itemProps1096.xml" ContentType="application/vnd.openxmlformats-officedocument.customXmlProperties+xml"/>
  <Override PartName="/customXml/itemProps1097.xml" ContentType="application/vnd.openxmlformats-officedocument.customXmlProperties+xml"/>
  <Override PartName="/customXml/itemProps1098.xml" ContentType="application/vnd.openxmlformats-officedocument.customXmlProperties+xml"/>
  <Override PartName="/customXml/itemProps1099.xml" ContentType="application/vnd.openxmlformats-officedocument.customXmlProperties+xml"/>
  <Override PartName="/customXml/itemProps1100.xml" ContentType="application/vnd.openxmlformats-officedocument.customXmlProperties+xml"/>
  <Override PartName="/customXml/itemProps1101.xml" ContentType="application/vnd.openxmlformats-officedocument.customXmlProperties+xml"/>
  <Override PartName="/customXml/itemProps1102.xml" ContentType="application/vnd.openxmlformats-officedocument.customXmlProperties+xml"/>
  <Override PartName="/customXml/itemProps1103.xml" ContentType="application/vnd.openxmlformats-officedocument.customXmlProperties+xml"/>
  <Override PartName="/customXml/itemProps1104.xml" ContentType="application/vnd.openxmlformats-officedocument.customXmlProperties+xml"/>
  <Override PartName="/customXml/itemProps1105.xml" ContentType="application/vnd.openxmlformats-officedocument.customXmlProperties+xml"/>
  <Override PartName="/customXml/itemProps1106.xml" ContentType="application/vnd.openxmlformats-officedocument.customXmlProperties+xml"/>
  <Override PartName="/customXml/itemProps1107.xml" ContentType="application/vnd.openxmlformats-officedocument.customXmlProperties+xml"/>
  <Override PartName="/customXml/itemProps1108.xml" ContentType="application/vnd.openxmlformats-officedocument.customXmlProperties+xml"/>
  <Override PartName="/customXml/itemProps1109.xml" ContentType="application/vnd.openxmlformats-officedocument.customXmlProperties+xml"/>
  <Override PartName="/customXml/itemProps1110.xml" ContentType="application/vnd.openxmlformats-officedocument.customXmlProperties+xml"/>
  <Override PartName="/customXml/itemProps1111.xml" ContentType="application/vnd.openxmlformats-officedocument.customXmlProperties+xml"/>
  <Override PartName="/customXml/itemProps1112.xml" ContentType="application/vnd.openxmlformats-officedocument.customXmlProperties+xml"/>
  <Override PartName="/customXml/itemProps1113.xml" ContentType="application/vnd.openxmlformats-officedocument.customXmlProperties+xml"/>
  <Override PartName="/customXml/itemProps1114.xml" ContentType="application/vnd.openxmlformats-officedocument.customXmlProperties+xml"/>
  <Override PartName="/customXml/itemProps1115.xml" ContentType="application/vnd.openxmlformats-officedocument.customXmlProperties+xml"/>
  <Override PartName="/customXml/itemProps1116.xml" ContentType="application/vnd.openxmlformats-officedocument.customXmlProperties+xml"/>
  <Override PartName="/customXml/itemProps1117.xml" ContentType="application/vnd.openxmlformats-officedocument.customXmlProperties+xml"/>
  <Override PartName="/customXml/itemProps1118.xml" ContentType="application/vnd.openxmlformats-officedocument.customXmlProperties+xml"/>
  <Override PartName="/customXml/itemProps1119.xml" ContentType="application/vnd.openxmlformats-officedocument.customXmlProperties+xml"/>
  <Override PartName="/customXml/itemProps1120.xml" ContentType="application/vnd.openxmlformats-officedocument.customXmlProperties+xml"/>
  <Override PartName="/customXml/itemProps1121.xml" ContentType="application/vnd.openxmlformats-officedocument.customXmlProperties+xml"/>
  <Override PartName="/customXml/itemProps1122.xml" ContentType="application/vnd.openxmlformats-officedocument.customXmlProperties+xml"/>
  <Override PartName="/customXml/itemProps1123.xml" ContentType="application/vnd.openxmlformats-officedocument.customXmlProperties+xml"/>
  <Override PartName="/customXml/itemProps1124.xml" ContentType="application/vnd.openxmlformats-officedocument.customXmlProperties+xml"/>
  <Override PartName="/customXml/itemProps1125.xml" ContentType="application/vnd.openxmlformats-officedocument.customXmlProperties+xml"/>
  <Override PartName="/customXml/itemProps1126.xml" ContentType="application/vnd.openxmlformats-officedocument.customXmlProperties+xml"/>
  <Override PartName="/customXml/itemProps1127.xml" ContentType="application/vnd.openxmlformats-officedocument.customXmlProperties+xml"/>
  <Override PartName="/customXml/itemProps1128.xml" ContentType="application/vnd.openxmlformats-officedocument.customXmlProperties+xml"/>
  <Override PartName="/customXml/itemProps1129.xml" ContentType="application/vnd.openxmlformats-officedocument.customXmlProperties+xml"/>
  <Override PartName="/customXml/itemProps1130.xml" ContentType="application/vnd.openxmlformats-officedocument.customXmlProperties+xml"/>
  <Override PartName="/customXml/itemProps1131.xml" ContentType="application/vnd.openxmlformats-officedocument.customXmlProperties+xml"/>
  <Override PartName="/customXml/itemProps1132.xml" ContentType="application/vnd.openxmlformats-officedocument.customXmlProperties+xml"/>
  <Override PartName="/customXml/itemProps1133.xml" ContentType="application/vnd.openxmlformats-officedocument.customXmlProperties+xml"/>
  <Override PartName="/customXml/itemProps1134.xml" ContentType="application/vnd.openxmlformats-officedocument.customXmlProperties+xml"/>
  <Override PartName="/customXml/itemProps1135.xml" ContentType="application/vnd.openxmlformats-officedocument.customXmlProperties+xml"/>
  <Override PartName="/customXml/itemProps1136.xml" ContentType="application/vnd.openxmlformats-officedocument.customXmlProperties+xml"/>
  <Override PartName="/customXml/itemProps1137.xml" ContentType="application/vnd.openxmlformats-officedocument.customXmlProperties+xml"/>
  <Override PartName="/customXml/itemProps1138.xml" ContentType="application/vnd.openxmlformats-officedocument.customXmlProperties+xml"/>
  <Override PartName="/customXml/itemProps1139.xml" ContentType="application/vnd.openxmlformats-officedocument.customXmlProperties+xml"/>
  <Override PartName="/customXml/itemProps1140.xml" ContentType="application/vnd.openxmlformats-officedocument.customXmlProperties+xml"/>
  <Override PartName="/customXml/itemProps1141.xml" ContentType="application/vnd.openxmlformats-officedocument.customXmlProperties+xml"/>
  <Override PartName="/customXml/itemProps1142.xml" ContentType="application/vnd.openxmlformats-officedocument.customXmlProperties+xml"/>
  <Override PartName="/customXml/itemProps1143.xml" ContentType="application/vnd.openxmlformats-officedocument.customXmlProperties+xml"/>
  <Override PartName="/customXml/itemProps1144.xml" ContentType="application/vnd.openxmlformats-officedocument.customXmlProperties+xml"/>
  <Override PartName="/customXml/itemProps1145.xml" ContentType="application/vnd.openxmlformats-officedocument.customXmlProperties+xml"/>
  <Override PartName="/customXml/itemProps1146.xml" ContentType="application/vnd.openxmlformats-officedocument.customXmlProperties+xml"/>
  <Override PartName="/customXml/itemProps1147.xml" ContentType="application/vnd.openxmlformats-officedocument.customXmlProperties+xml"/>
  <Override PartName="/customXml/itemProps1148.xml" ContentType="application/vnd.openxmlformats-officedocument.customXmlProperties+xml"/>
  <Override PartName="/customXml/itemProps1149.xml" ContentType="application/vnd.openxmlformats-officedocument.customXmlProperties+xml"/>
  <Override PartName="/customXml/itemProps1150.xml" ContentType="application/vnd.openxmlformats-officedocument.customXmlProperties+xml"/>
  <Override PartName="/customXml/itemProps1151.xml" ContentType="application/vnd.openxmlformats-officedocument.customXmlProperties+xml"/>
  <Override PartName="/customXml/itemProps1152.xml" ContentType="application/vnd.openxmlformats-officedocument.customXmlProperties+xml"/>
  <Override PartName="/customXml/itemProps1153.xml" ContentType="application/vnd.openxmlformats-officedocument.customXmlProperties+xml"/>
  <Override PartName="/customXml/itemProps1154.xml" ContentType="application/vnd.openxmlformats-officedocument.customXmlProperties+xml"/>
  <Override PartName="/customXml/itemProps1155.xml" ContentType="application/vnd.openxmlformats-officedocument.customXmlProperties+xml"/>
  <Override PartName="/customXml/itemProps1156.xml" ContentType="application/vnd.openxmlformats-officedocument.customXmlProperties+xml"/>
  <Override PartName="/customXml/itemProps1157.xml" ContentType="application/vnd.openxmlformats-officedocument.customXmlProperties+xml"/>
  <Override PartName="/customXml/itemProps1158.xml" ContentType="application/vnd.openxmlformats-officedocument.customXmlProperties+xml"/>
  <Override PartName="/customXml/itemProps1159.xml" ContentType="application/vnd.openxmlformats-officedocument.customXmlProperties+xml"/>
  <Override PartName="/customXml/itemProps1160.xml" ContentType="application/vnd.openxmlformats-officedocument.customXmlProperties+xml"/>
  <Override PartName="/customXml/itemProps1161.xml" ContentType="application/vnd.openxmlformats-officedocument.customXmlProperties+xml"/>
  <Override PartName="/customXml/itemProps1162.xml" ContentType="application/vnd.openxmlformats-officedocument.customXmlProperties+xml"/>
  <Override PartName="/customXml/itemProps1163.xml" ContentType="application/vnd.openxmlformats-officedocument.customXmlProperties+xml"/>
  <Override PartName="/customXml/itemProps1164.xml" ContentType="application/vnd.openxmlformats-officedocument.customXmlProperties+xml"/>
  <Override PartName="/customXml/itemProps1165.xml" ContentType="application/vnd.openxmlformats-officedocument.customXmlProperties+xml"/>
  <Override PartName="/customXml/itemProps1166.xml" ContentType="application/vnd.openxmlformats-officedocument.customXmlProperties+xml"/>
  <Override PartName="/customXml/itemProps1167.xml" ContentType="application/vnd.openxmlformats-officedocument.customXmlProperties+xml"/>
  <Override PartName="/customXml/itemProps1168.xml" ContentType="application/vnd.openxmlformats-officedocument.customXmlProperties+xml"/>
  <Override PartName="/customXml/itemProps1169.xml" ContentType="application/vnd.openxmlformats-officedocument.customXmlProperties+xml"/>
  <Override PartName="/customXml/itemProps1170.xml" ContentType="application/vnd.openxmlformats-officedocument.customXmlProperties+xml"/>
  <Override PartName="/customXml/itemProps1171.xml" ContentType="application/vnd.openxmlformats-officedocument.customXmlProperties+xml"/>
  <Override PartName="/customXml/itemProps1172.xml" ContentType="application/vnd.openxmlformats-officedocument.customXmlProperties+xml"/>
  <Override PartName="/customXml/itemProps1173.xml" ContentType="application/vnd.openxmlformats-officedocument.customXmlProperties+xml"/>
  <Override PartName="/customXml/itemProps1174.xml" ContentType="application/vnd.openxmlformats-officedocument.customXmlProperties+xml"/>
  <Override PartName="/customXml/itemProps1175.xml" ContentType="application/vnd.openxmlformats-officedocument.customXmlProperties+xml"/>
  <Override PartName="/customXml/itemProps1176.xml" ContentType="application/vnd.openxmlformats-officedocument.customXmlProperties+xml"/>
  <Override PartName="/customXml/itemProps1177.xml" ContentType="application/vnd.openxmlformats-officedocument.customXmlProperties+xml"/>
  <Override PartName="/customXml/itemProps1178.xml" ContentType="application/vnd.openxmlformats-officedocument.customXmlProperties+xml"/>
  <Override PartName="/customXml/itemProps1179.xml" ContentType="application/vnd.openxmlformats-officedocument.customXmlProperties+xml"/>
  <Override PartName="/customXml/itemProps1180.xml" ContentType="application/vnd.openxmlformats-officedocument.customXmlProperties+xml"/>
  <Override PartName="/customXml/itemProps1181.xml" ContentType="application/vnd.openxmlformats-officedocument.customXmlProperties+xml"/>
  <Override PartName="/customXml/itemProps1182.xml" ContentType="application/vnd.openxmlformats-officedocument.customXmlProperties+xml"/>
  <Override PartName="/customXml/itemProps1183.xml" ContentType="application/vnd.openxmlformats-officedocument.customXmlProperties+xml"/>
  <Override PartName="/customXml/itemProps1184.xml" ContentType="application/vnd.openxmlformats-officedocument.customXmlProperties+xml"/>
  <Override PartName="/customXml/itemProps1185.xml" ContentType="application/vnd.openxmlformats-officedocument.customXmlProperties+xml"/>
  <Override PartName="/customXml/itemProps1186.xml" ContentType="application/vnd.openxmlformats-officedocument.customXmlProperties+xml"/>
  <Override PartName="/customXml/itemProps1187.xml" ContentType="application/vnd.openxmlformats-officedocument.customXmlProperties+xml"/>
  <Override PartName="/customXml/itemProps1188.xml" ContentType="application/vnd.openxmlformats-officedocument.customXmlProperties+xml"/>
  <Override PartName="/customXml/itemProps1189.xml" ContentType="application/vnd.openxmlformats-officedocument.customXmlProperties+xml"/>
  <Override PartName="/customXml/itemProps1190.xml" ContentType="application/vnd.openxmlformats-officedocument.customXmlProperties+xml"/>
  <Override PartName="/customXml/itemProps1191.xml" ContentType="application/vnd.openxmlformats-officedocument.customXmlProperties+xml"/>
  <Override PartName="/customXml/itemProps1192.xml" ContentType="application/vnd.openxmlformats-officedocument.customXmlProperties+xml"/>
  <Override PartName="/customXml/itemProps1193.xml" ContentType="application/vnd.openxmlformats-officedocument.customXmlProperties+xml"/>
  <Override PartName="/customXml/itemProps1194.xml" ContentType="application/vnd.openxmlformats-officedocument.customXmlProperties+xml"/>
  <Override PartName="/customXml/itemProps1195.xml" ContentType="application/vnd.openxmlformats-officedocument.customXmlProperties+xml"/>
  <Override PartName="/customXml/itemProps1196.xml" ContentType="application/vnd.openxmlformats-officedocument.customXmlProperties+xml"/>
  <Override PartName="/customXml/itemProps1197.xml" ContentType="application/vnd.openxmlformats-officedocument.customXmlProperties+xml"/>
  <Override PartName="/customXml/itemProps1198.xml" ContentType="application/vnd.openxmlformats-officedocument.customXmlProperties+xml"/>
  <Override PartName="/customXml/itemProps1199.xml" ContentType="application/vnd.openxmlformats-officedocument.customXmlProperties+xml"/>
  <Override PartName="/customXml/itemProps1200.xml" ContentType="application/vnd.openxmlformats-officedocument.customXmlProperties+xml"/>
  <Override PartName="/customXml/itemProps1201.xml" ContentType="application/vnd.openxmlformats-officedocument.customXmlProperties+xml"/>
  <Override PartName="/customXml/itemProps1202.xml" ContentType="application/vnd.openxmlformats-officedocument.customXmlProperties+xml"/>
  <Override PartName="/customXml/itemProps1203.xml" ContentType="application/vnd.openxmlformats-officedocument.customXmlProperties+xml"/>
  <Override PartName="/customXml/itemProps1204.xml" ContentType="application/vnd.openxmlformats-officedocument.customXmlProperties+xml"/>
  <Override PartName="/customXml/itemProps1205.xml" ContentType="application/vnd.openxmlformats-officedocument.customXmlProperties+xml"/>
  <Override PartName="/customXml/itemProps1206.xml" ContentType="application/vnd.openxmlformats-officedocument.customXmlProperties+xml"/>
  <Override PartName="/customXml/itemProps1207.xml" ContentType="application/vnd.openxmlformats-officedocument.customXmlProperties+xml"/>
  <Override PartName="/customXml/itemProps1208.xml" ContentType="application/vnd.openxmlformats-officedocument.customXmlProperties+xml"/>
  <Override PartName="/customXml/itemProps1209.xml" ContentType="application/vnd.openxmlformats-officedocument.customXmlProperties+xml"/>
  <Override PartName="/customXml/itemProps1210.xml" ContentType="application/vnd.openxmlformats-officedocument.customXmlProperties+xml"/>
  <Override PartName="/customXml/itemProps1211.xml" ContentType="application/vnd.openxmlformats-officedocument.customXmlProperties+xml"/>
  <Override PartName="/customXml/itemProps1212.xml" ContentType="application/vnd.openxmlformats-officedocument.customXmlProperties+xml"/>
  <Override PartName="/customXml/itemProps1213.xml" ContentType="application/vnd.openxmlformats-officedocument.customXmlProperties+xml"/>
  <Override PartName="/customXml/itemProps1214.xml" ContentType="application/vnd.openxmlformats-officedocument.customXmlProperties+xml"/>
  <Override PartName="/customXml/itemProps1215.xml" ContentType="application/vnd.openxmlformats-officedocument.customXmlProperties+xml"/>
  <Override PartName="/customXml/itemProps1216.xml" ContentType="application/vnd.openxmlformats-officedocument.customXmlProperties+xml"/>
  <Override PartName="/customXml/itemProps1217.xml" ContentType="application/vnd.openxmlformats-officedocument.customXmlProperties+xml"/>
  <Override PartName="/customXml/itemProps1218.xml" ContentType="application/vnd.openxmlformats-officedocument.customXmlProperties+xml"/>
  <Override PartName="/customXml/itemProps1219.xml" ContentType="application/vnd.openxmlformats-officedocument.customXmlProperties+xml"/>
  <Override PartName="/customXml/itemProps1220.xml" ContentType="application/vnd.openxmlformats-officedocument.customXmlProperties+xml"/>
  <Override PartName="/customXml/itemProps1221.xml" ContentType="application/vnd.openxmlformats-officedocument.customXmlProperties+xml"/>
  <Override PartName="/customXml/itemProps1222.xml" ContentType="application/vnd.openxmlformats-officedocument.customXmlProperties+xml"/>
  <Override PartName="/customXml/itemProps1223.xml" ContentType="application/vnd.openxmlformats-officedocument.customXmlProperties+xml"/>
  <Override PartName="/customXml/itemProps1224.xml" ContentType="application/vnd.openxmlformats-officedocument.customXmlProperties+xml"/>
  <Override PartName="/customXml/itemProps1225.xml" ContentType="application/vnd.openxmlformats-officedocument.customXmlProperties+xml"/>
  <Override PartName="/customXml/itemProps1226.xml" ContentType="application/vnd.openxmlformats-officedocument.customXmlProperties+xml"/>
  <Override PartName="/customXml/itemProps1227.xml" ContentType="application/vnd.openxmlformats-officedocument.customXmlProperties+xml"/>
  <Override PartName="/customXml/itemProps1228.xml" ContentType="application/vnd.openxmlformats-officedocument.customXmlProperties+xml"/>
  <Override PartName="/customXml/itemProps1229.xml" ContentType="application/vnd.openxmlformats-officedocument.customXmlProperties+xml"/>
  <Override PartName="/customXml/itemProps1230.xml" ContentType="application/vnd.openxmlformats-officedocument.customXmlProperties+xml"/>
  <Override PartName="/customXml/itemProps1231.xml" ContentType="application/vnd.openxmlformats-officedocument.customXmlProperties+xml"/>
  <Override PartName="/customXml/itemProps1232.xml" ContentType="application/vnd.openxmlformats-officedocument.customXmlProperties+xml"/>
  <Override PartName="/customXml/itemProps1233.xml" ContentType="application/vnd.openxmlformats-officedocument.customXmlProperties+xml"/>
  <Override PartName="/customXml/itemProps1234.xml" ContentType="application/vnd.openxmlformats-officedocument.customXmlProperties+xml"/>
  <Override PartName="/customXml/itemProps1235.xml" ContentType="application/vnd.openxmlformats-officedocument.customXmlProperties+xml"/>
  <Override PartName="/customXml/itemProps1236.xml" ContentType="application/vnd.openxmlformats-officedocument.customXmlProperties+xml"/>
  <Override PartName="/customXml/itemProps1237.xml" ContentType="application/vnd.openxmlformats-officedocument.customXmlProperties+xml"/>
  <Override PartName="/customXml/itemProps1238.xml" ContentType="application/vnd.openxmlformats-officedocument.customXmlProperties+xml"/>
  <Override PartName="/customXml/itemProps1239.xml" ContentType="application/vnd.openxmlformats-officedocument.customXmlProperties+xml"/>
  <Override PartName="/customXml/itemProps1240.xml" ContentType="application/vnd.openxmlformats-officedocument.customXmlProperties+xml"/>
  <Override PartName="/customXml/itemProps1241.xml" ContentType="application/vnd.openxmlformats-officedocument.customXmlProperties+xml"/>
  <Override PartName="/customXml/itemProps1242.xml" ContentType="application/vnd.openxmlformats-officedocument.customXmlProperties+xml"/>
  <Override PartName="/customXml/itemProps1243.xml" ContentType="application/vnd.openxmlformats-officedocument.customXmlProperties+xml"/>
  <Override PartName="/customXml/itemProps1244.xml" ContentType="application/vnd.openxmlformats-officedocument.customXmlProperties+xml"/>
  <Override PartName="/customXml/itemProps1245.xml" ContentType="application/vnd.openxmlformats-officedocument.customXmlProperties+xml"/>
  <Override PartName="/customXml/itemProps1246.xml" ContentType="application/vnd.openxmlformats-officedocument.customXmlProperties+xml"/>
  <Override PartName="/customXml/itemProps1247.xml" ContentType="application/vnd.openxmlformats-officedocument.customXmlProperties+xml"/>
  <Override PartName="/customXml/itemProps1248.xml" ContentType="application/vnd.openxmlformats-officedocument.customXmlProperties+xml"/>
  <Override PartName="/customXml/itemProps1249.xml" ContentType="application/vnd.openxmlformats-officedocument.customXmlProperties+xml"/>
  <Override PartName="/customXml/itemProps1250.xml" ContentType="application/vnd.openxmlformats-officedocument.customXmlProperties+xml"/>
  <Override PartName="/customXml/itemProps1251.xml" ContentType="application/vnd.openxmlformats-officedocument.customXmlProperties+xml"/>
  <Override PartName="/customXml/itemProps1252.xml" ContentType="application/vnd.openxmlformats-officedocument.customXmlProperties+xml"/>
  <Override PartName="/customXml/itemProps1253.xml" ContentType="application/vnd.openxmlformats-officedocument.customXmlProperties+xml"/>
  <Override PartName="/customXml/itemProps1254.xml" ContentType="application/vnd.openxmlformats-officedocument.customXmlProperties+xml"/>
  <Override PartName="/customXml/itemProps1255.xml" ContentType="application/vnd.openxmlformats-officedocument.customXmlProperties+xml"/>
  <Override PartName="/customXml/itemProps1256.xml" ContentType="application/vnd.openxmlformats-officedocument.customXmlProperties+xml"/>
  <Override PartName="/customXml/itemProps1257.xml" ContentType="application/vnd.openxmlformats-officedocument.customXmlProperties+xml"/>
  <Override PartName="/customXml/itemProps1258.xml" ContentType="application/vnd.openxmlformats-officedocument.customXmlProperties+xml"/>
  <Override PartName="/customXml/itemProps1259.xml" ContentType="application/vnd.openxmlformats-officedocument.customXmlProperties+xml"/>
  <Override PartName="/customXml/itemProps1260.xml" ContentType="application/vnd.openxmlformats-officedocument.customXmlProperties+xml"/>
  <Override PartName="/customXml/itemProps1261.xml" ContentType="application/vnd.openxmlformats-officedocument.customXmlProperties+xml"/>
  <Override PartName="/customXml/itemProps1262.xml" ContentType="application/vnd.openxmlformats-officedocument.customXmlProperties+xml"/>
  <Override PartName="/customXml/itemProps1263.xml" ContentType="application/vnd.openxmlformats-officedocument.customXmlProperties+xml"/>
  <Override PartName="/customXml/itemProps1264.xml" ContentType="application/vnd.openxmlformats-officedocument.customXmlProperties+xml"/>
  <Override PartName="/customXml/itemProps1265.xml" ContentType="application/vnd.openxmlformats-officedocument.customXmlProperties+xml"/>
  <Override PartName="/customXml/itemProps1266.xml" ContentType="application/vnd.openxmlformats-officedocument.customXmlProperties+xml"/>
  <Override PartName="/customXml/itemProps1267.xml" ContentType="application/vnd.openxmlformats-officedocument.customXmlProperties+xml"/>
  <Override PartName="/customXml/itemProps1268.xml" ContentType="application/vnd.openxmlformats-officedocument.customXmlProperties+xml"/>
  <Override PartName="/customXml/itemProps1269.xml" ContentType="application/vnd.openxmlformats-officedocument.customXmlProperties+xml"/>
  <Override PartName="/customXml/itemProps1270.xml" ContentType="application/vnd.openxmlformats-officedocument.customXmlProperties+xml"/>
  <Override PartName="/customXml/itemProps1271.xml" ContentType="application/vnd.openxmlformats-officedocument.customXmlProperties+xml"/>
  <Override PartName="/customXml/itemProps1272.xml" ContentType="application/vnd.openxmlformats-officedocument.customXmlProperties+xml"/>
  <Override PartName="/customXml/itemProps1273.xml" ContentType="application/vnd.openxmlformats-officedocument.customXmlProperties+xml"/>
  <Override PartName="/customXml/itemProps1274.xml" ContentType="application/vnd.openxmlformats-officedocument.customXmlProperties+xml"/>
  <Override PartName="/customXml/itemProps1275.xml" ContentType="application/vnd.openxmlformats-officedocument.customXmlProperties+xml"/>
  <Override PartName="/customXml/itemProps1276.xml" ContentType="application/vnd.openxmlformats-officedocument.customXmlProperties+xml"/>
  <Override PartName="/customXml/itemProps1277.xml" ContentType="application/vnd.openxmlformats-officedocument.customXmlProperties+xml"/>
  <Override PartName="/customXml/itemProps1278.xml" ContentType="application/vnd.openxmlformats-officedocument.customXmlProperties+xml"/>
  <Override PartName="/customXml/itemProps1279.xml" ContentType="application/vnd.openxmlformats-officedocument.customXmlProperties+xml"/>
  <Override PartName="/customXml/itemProps1280.xml" ContentType="application/vnd.openxmlformats-officedocument.customXmlProperties+xml"/>
  <Override PartName="/customXml/itemProps1281.xml" ContentType="application/vnd.openxmlformats-officedocument.customXmlProperties+xml"/>
  <Override PartName="/customXml/itemProps1282.xml" ContentType="application/vnd.openxmlformats-officedocument.customXmlProperties+xml"/>
  <Override PartName="/customXml/itemProps1283.xml" ContentType="application/vnd.openxmlformats-officedocument.customXmlProperties+xml"/>
  <Override PartName="/customXml/itemProps1284.xml" ContentType="application/vnd.openxmlformats-officedocument.customXmlProperties+xml"/>
  <Override PartName="/customXml/itemProps1285.xml" ContentType="application/vnd.openxmlformats-officedocument.customXmlProperties+xml"/>
  <Override PartName="/customXml/itemProps1286.xml" ContentType="application/vnd.openxmlformats-officedocument.customXmlProperties+xml"/>
  <Override PartName="/customXml/itemProps1287.xml" ContentType="application/vnd.openxmlformats-officedocument.customXmlProperties+xml"/>
  <Override PartName="/customXml/itemProps1288.xml" ContentType="application/vnd.openxmlformats-officedocument.customXmlProperties+xml"/>
  <Override PartName="/customXml/itemProps1289.xml" ContentType="application/vnd.openxmlformats-officedocument.customXmlProperties+xml"/>
  <Override PartName="/customXml/itemProps1290.xml" ContentType="application/vnd.openxmlformats-officedocument.customXmlProperties+xml"/>
  <Override PartName="/customXml/itemProps1291.xml" ContentType="application/vnd.openxmlformats-officedocument.customXmlProperties+xml"/>
  <Override PartName="/customXml/itemProps1292.xml" ContentType="application/vnd.openxmlformats-officedocument.customXmlProperties+xml"/>
  <Override PartName="/customXml/itemProps1293.xml" ContentType="application/vnd.openxmlformats-officedocument.customXmlProperties+xml"/>
  <Override PartName="/customXml/itemProps1294.xml" ContentType="application/vnd.openxmlformats-officedocument.customXmlProperties+xml"/>
  <Override PartName="/customXml/itemProps1295.xml" ContentType="application/vnd.openxmlformats-officedocument.customXmlProperties+xml"/>
  <Override PartName="/customXml/itemProps1296.xml" ContentType="application/vnd.openxmlformats-officedocument.customXmlProperties+xml"/>
  <Override PartName="/customXml/itemProps1297.xml" ContentType="application/vnd.openxmlformats-officedocument.customXmlProperties+xml"/>
  <Override PartName="/customXml/itemProps1298.xml" ContentType="application/vnd.openxmlformats-officedocument.customXmlProperties+xml"/>
  <Override PartName="/customXml/itemProps1299.xml" ContentType="application/vnd.openxmlformats-officedocument.customXmlProperties+xml"/>
  <Override PartName="/customXml/itemProps1300.xml" ContentType="application/vnd.openxmlformats-officedocument.customXmlProperties+xml"/>
  <Override PartName="/customXml/itemProps1301.xml" ContentType="application/vnd.openxmlformats-officedocument.customXmlProperties+xml"/>
  <Override PartName="/customXml/itemProps1302.xml" ContentType="application/vnd.openxmlformats-officedocument.customXmlProperties+xml"/>
  <Override PartName="/customXml/itemProps1303.xml" ContentType="application/vnd.openxmlformats-officedocument.customXmlProperties+xml"/>
  <Override PartName="/customXml/itemProps1304.xml" ContentType="application/vnd.openxmlformats-officedocument.customXmlProperties+xml"/>
  <Override PartName="/customXml/itemProps1305.xml" ContentType="application/vnd.openxmlformats-officedocument.customXmlProperties+xml"/>
  <Override PartName="/customXml/itemProps1306.xml" ContentType="application/vnd.openxmlformats-officedocument.customXmlProperties+xml"/>
  <Override PartName="/customXml/itemProps1307.xml" ContentType="application/vnd.openxmlformats-officedocument.customXmlProperties+xml"/>
  <Override PartName="/customXml/itemProps1308.xml" ContentType="application/vnd.openxmlformats-officedocument.customXmlProperties+xml"/>
  <Override PartName="/customXml/itemProps1309.xml" ContentType="application/vnd.openxmlformats-officedocument.customXmlProperties+xml"/>
  <Override PartName="/customXml/itemProps1310.xml" ContentType="application/vnd.openxmlformats-officedocument.customXmlProperties+xml"/>
  <Override PartName="/customXml/itemProps1311.xml" ContentType="application/vnd.openxmlformats-officedocument.customXmlProperties+xml"/>
  <Override PartName="/customXml/itemProps1312.xml" ContentType="application/vnd.openxmlformats-officedocument.customXmlProperties+xml"/>
  <Override PartName="/customXml/itemProps1313.xml" ContentType="application/vnd.openxmlformats-officedocument.customXmlProperties+xml"/>
  <Override PartName="/customXml/itemProps1314.xml" ContentType="application/vnd.openxmlformats-officedocument.customXmlProperties+xml"/>
  <Override PartName="/customXml/itemProps1315.xml" ContentType="application/vnd.openxmlformats-officedocument.customXmlProperties+xml"/>
  <Override PartName="/customXml/itemProps1316.xml" ContentType="application/vnd.openxmlformats-officedocument.customXmlProperties+xml"/>
  <Override PartName="/customXml/itemProps1317.xml" ContentType="application/vnd.openxmlformats-officedocument.customXmlProperties+xml"/>
  <Override PartName="/customXml/itemProps1318.xml" ContentType="application/vnd.openxmlformats-officedocument.customXmlProperties+xml"/>
  <Override PartName="/customXml/itemProps1319.xml" ContentType="application/vnd.openxmlformats-officedocument.customXmlProperties+xml"/>
  <Override PartName="/customXml/itemProps1320.xml" ContentType="application/vnd.openxmlformats-officedocument.customXmlProperties+xml"/>
  <Override PartName="/customXml/itemProps1321.xml" ContentType="application/vnd.openxmlformats-officedocument.customXmlProperties+xml"/>
  <Override PartName="/customXml/itemProps1322.xml" ContentType="application/vnd.openxmlformats-officedocument.customXmlProperties+xml"/>
  <Override PartName="/customXml/itemProps1323.xml" ContentType="application/vnd.openxmlformats-officedocument.customXmlProperties+xml"/>
  <Override PartName="/customXml/itemProps1324.xml" ContentType="application/vnd.openxmlformats-officedocument.customXmlProperties+xml"/>
  <Override PartName="/customXml/itemProps1325.xml" ContentType="application/vnd.openxmlformats-officedocument.customXmlProperties+xml"/>
  <Override PartName="/customXml/itemProps1326.xml" ContentType="application/vnd.openxmlformats-officedocument.customXmlProperties+xml"/>
  <Override PartName="/customXml/itemProps1327.xml" ContentType="application/vnd.openxmlformats-officedocument.customXmlProperties+xml"/>
  <Override PartName="/customXml/itemProps1328.xml" ContentType="application/vnd.openxmlformats-officedocument.customXmlProperties+xml"/>
  <Override PartName="/customXml/itemProps1329.xml" ContentType="application/vnd.openxmlformats-officedocument.customXmlProperties+xml"/>
  <Override PartName="/customXml/itemProps1330.xml" ContentType="application/vnd.openxmlformats-officedocument.customXmlProperties+xml"/>
  <Override PartName="/customXml/itemProps1331.xml" ContentType="application/vnd.openxmlformats-officedocument.customXmlProperties+xml"/>
  <Override PartName="/customXml/itemProps1332.xml" ContentType="application/vnd.openxmlformats-officedocument.customXmlProperties+xml"/>
  <Override PartName="/customXml/itemProps1333.xml" ContentType="application/vnd.openxmlformats-officedocument.customXmlProperties+xml"/>
  <Override PartName="/customXml/itemProps1334.xml" ContentType="application/vnd.openxmlformats-officedocument.customXmlProperties+xml"/>
  <Override PartName="/customXml/itemProps1335.xml" ContentType="application/vnd.openxmlformats-officedocument.customXmlProperties+xml"/>
  <Override PartName="/customXml/itemProps1336.xml" ContentType="application/vnd.openxmlformats-officedocument.customXmlProperties+xml"/>
  <Override PartName="/customXml/itemProps1337.xml" ContentType="application/vnd.openxmlformats-officedocument.customXmlProperties+xml"/>
  <Override PartName="/customXml/itemProps1338.xml" ContentType="application/vnd.openxmlformats-officedocument.customXmlProperties+xml"/>
  <Override PartName="/customXml/itemProps1339.xml" ContentType="application/vnd.openxmlformats-officedocument.customXmlProperties+xml"/>
  <Override PartName="/customXml/itemProps1340.xml" ContentType="application/vnd.openxmlformats-officedocument.customXmlProperties+xml"/>
  <Override PartName="/customXml/itemProps1341.xml" ContentType="application/vnd.openxmlformats-officedocument.customXmlProperties+xml"/>
  <Override PartName="/customXml/itemProps1342.xml" ContentType="application/vnd.openxmlformats-officedocument.customXmlProperties+xml"/>
  <Override PartName="/customXml/itemProps1343.xml" ContentType="application/vnd.openxmlformats-officedocument.customXmlProperties+xml"/>
  <Override PartName="/customXml/itemProps1344.xml" ContentType="application/vnd.openxmlformats-officedocument.customXmlProperties+xml"/>
  <Override PartName="/customXml/itemProps1345.xml" ContentType="application/vnd.openxmlformats-officedocument.customXmlProperties+xml"/>
  <Override PartName="/customXml/itemProps1346.xml" ContentType="application/vnd.openxmlformats-officedocument.customXmlProperties+xml"/>
  <Override PartName="/customXml/itemProps1347.xml" ContentType="application/vnd.openxmlformats-officedocument.customXmlProperties+xml"/>
  <Override PartName="/customXml/itemProps1348.xml" ContentType="application/vnd.openxmlformats-officedocument.customXmlProperties+xml"/>
  <Override PartName="/customXml/itemProps1349.xml" ContentType="application/vnd.openxmlformats-officedocument.customXmlProperties+xml"/>
  <Override PartName="/customXml/itemProps1350.xml" ContentType="application/vnd.openxmlformats-officedocument.customXmlProperties+xml"/>
  <Override PartName="/customXml/itemProps1351.xml" ContentType="application/vnd.openxmlformats-officedocument.customXmlProperties+xml"/>
  <Override PartName="/customXml/itemProps1352.xml" ContentType="application/vnd.openxmlformats-officedocument.customXmlProperties+xml"/>
  <Override PartName="/customXml/itemProps1353.xml" ContentType="application/vnd.openxmlformats-officedocument.customXmlProperties+xml"/>
  <Override PartName="/customXml/itemProps1354.xml" ContentType="application/vnd.openxmlformats-officedocument.customXmlProperties+xml"/>
  <Override PartName="/customXml/itemProps1355.xml" ContentType="application/vnd.openxmlformats-officedocument.customXmlProperties+xml"/>
  <Override PartName="/customXml/itemProps1356.xml" ContentType="application/vnd.openxmlformats-officedocument.customXmlProperties+xml"/>
  <Override PartName="/customXml/itemProps1357.xml" ContentType="application/vnd.openxmlformats-officedocument.customXmlProperties+xml"/>
  <Override PartName="/customXml/itemProps1358.xml" ContentType="application/vnd.openxmlformats-officedocument.customXmlProperties+xml"/>
  <Override PartName="/customXml/itemProps1359.xml" ContentType="application/vnd.openxmlformats-officedocument.customXmlProperties+xml"/>
  <Override PartName="/customXml/itemProps1360.xml" ContentType="application/vnd.openxmlformats-officedocument.customXmlProperties+xml"/>
  <Override PartName="/customXml/itemProps1361.xml" ContentType="application/vnd.openxmlformats-officedocument.customXmlProperties+xml"/>
  <Override PartName="/customXml/itemProps1362.xml" ContentType="application/vnd.openxmlformats-officedocument.customXmlProperties+xml"/>
  <Override PartName="/customXml/itemProps1363.xml" ContentType="application/vnd.openxmlformats-officedocument.customXmlProperties+xml"/>
  <Override PartName="/customXml/itemProps1364.xml" ContentType="application/vnd.openxmlformats-officedocument.customXmlProperties+xml"/>
  <Override PartName="/customXml/itemProps1365.xml" ContentType="application/vnd.openxmlformats-officedocument.customXmlProperties+xml"/>
  <Override PartName="/customXml/itemProps1366.xml" ContentType="application/vnd.openxmlformats-officedocument.customXmlProperties+xml"/>
  <Override PartName="/customXml/itemProps1367.xml" ContentType="application/vnd.openxmlformats-officedocument.customXmlProperties+xml"/>
  <Override PartName="/customXml/itemProps1368.xml" ContentType="application/vnd.openxmlformats-officedocument.customXmlProperties+xml"/>
  <Override PartName="/customXml/itemProps1369.xml" ContentType="application/vnd.openxmlformats-officedocument.customXmlProperties+xml"/>
  <Override PartName="/customXml/itemProps1370.xml" ContentType="application/vnd.openxmlformats-officedocument.customXmlProperties+xml"/>
  <Override PartName="/customXml/itemProps1371.xml" ContentType="application/vnd.openxmlformats-officedocument.customXmlProperties+xml"/>
  <Override PartName="/customXml/itemProps1372.xml" ContentType="application/vnd.openxmlformats-officedocument.customXmlProperties+xml"/>
  <Override PartName="/customXml/itemProps1373.xml" ContentType="application/vnd.openxmlformats-officedocument.customXmlProperties+xml"/>
  <Override PartName="/customXml/itemProps1374.xml" ContentType="application/vnd.openxmlformats-officedocument.customXmlProperties+xml"/>
  <Override PartName="/customXml/itemProps1375.xml" ContentType="application/vnd.openxmlformats-officedocument.customXmlProperties+xml"/>
  <Override PartName="/customXml/itemProps1376.xml" ContentType="application/vnd.openxmlformats-officedocument.customXmlProperties+xml"/>
  <Override PartName="/customXml/itemProps1377.xml" ContentType="application/vnd.openxmlformats-officedocument.customXmlProperties+xml"/>
  <Override PartName="/customXml/itemProps1378.xml" ContentType="application/vnd.openxmlformats-officedocument.customXmlProperties+xml"/>
  <Override PartName="/customXml/itemProps1379.xml" ContentType="application/vnd.openxmlformats-officedocument.customXmlProperties+xml"/>
  <Override PartName="/customXml/itemProps1380.xml" ContentType="application/vnd.openxmlformats-officedocument.customXmlProperties+xml"/>
  <Override PartName="/customXml/itemProps1381.xml" ContentType="application/vnd.openxmlformats-officedocument.customXmlProperties+xml"/>
  <Override PartName="/customXml/itemProps1382.xml" ContentType="application/vnd.openxmlformats-officedocument.customXmlProperties+xml"/>
  <Override PartName="/customXml/itemProps1383.xml" ContentType="application/vnd.openxmlformats-officedocument.customXmlProperties+xml"/>
  <Override PartName="/customXml/itemProps1384.xml" ContentType="application/vnd.openxmlformats-officedocument.customXmlProperties+xml"/>
  <Override PartName="/customXml/itemProps1385.xml" ContentType="application/vnd.openxmlformats-officedocument.customXmlProperties+xml"/>
  <Override PartName="/customXml/itemProps1386.xml" ContentType="application/vnd.openxmlformats-officedocument.customXmlProperties+xml"/>
  <Override PartName="/customXml/itemProps1387.xml" ContentType="application/vnd.openxmlformats-officedocument.customXmlProperties+xml"/>
  <Override PartName="/customXml/itemProps1388.xml" ContentType="application/vnd.openxmlformats-officedocument.customXmlProperties+xml"/>
  <Override PartName="/customXml/itemProps1389.xml" ContentType="application/vnd.openxmlformats-officedocument.customXmlProperties+xml"/>
  <Override PartName="/customXml/itemProps1390.xml" ContentType="application/vnd.openxmlformats-officedocument.customXmlProperties+xml"/>
  <Override PartName="/customXml/itemProps1391.xml" ContentType="application/vnd.openxmlformats-officedocument.customXmlProperties+xml"/>
  <Override PartName="/customXml/itemProps1392.xml" ContentType="application/vnd.openxmlformats-officedocument.customXmlProperties+xml"/>
  <Override PartName="/customXml/itemProps1393.xml" ContentType="application/vnd.openxmlformats-officedocument.customXmlProperties+xml"/>
  <Override PartName="/customXml/itemProps1394.xml" ContentType="application/vnd.openxmlformats-officedocument.customXmlProperties+xml"/>
  <Override PartName="/customXml/itemProps1395.xml" ContentType="application/vnd.openxmlformats-officedocument.customXmlProperties+xml"/>
  <Override PartName="/customXml/itemProps1396.xml" ContentType="application/vnd.openxmlformats-officedocument.customXmlProperties+xml"/>
  <Override PartName="/customXml/itemProps1397.xml" ContentType="application/vnd.openxmlformats-officedocument.customXmlProperties+xml"/>
  <Override PartName="/customXml/itemProps1398.xml" ContentType="application/vnd.openxmlformats-officedocument.customXmlProperties+xml"/>
  <Override PartName="/customXml/itemProps1399.xml" ContentType="application/vnd.openxmlformats-officedocument.customXmlProperties+xml"/>
  <Override PartName="/customXml/itemProps1400.xml" ContentType="application/vnd.openxmlformats-officedocument.customXmlProperties+xml"/>
  <Override PartName="/customXml/itemProps1401.xml" ContentType="application/vnd.openxmlformats-officedocument.customXmlProperties+xml"/>
  <Override PartName="/customXml/itemProps1402.xml" ContentType="application/vnd.openxmlformats-officedocument.customXmlProperties+xml"/>
  <Override PartName="/customXml/itemProps1403.xml" ContentType="application/vnd.openxmlformats-officedocument.customXmlProperties+xml"/>
  <Override PartName="/customXml/itemProps1404.xml" ContentType="application/vnd.openxmlformats-officedocument.customXmlProperties+xml"/>
  <Override PartName="/customXml/itemProps1405.xml" ContentType="application/vnd.openxmlformats-officedocument.customXmlProperties+xml"/>
  <Override PartName="/customXml/itemProps1406.xml" ContentType="application/vnd.openxmlformats-officedocument.customXmlProperties+xml"/>
  <Override PartName="/customXml/itemProps1407.xml" ContentType="application/vnd.openxmlformats-officedocument.customXmlProperties+xml"/>
  <Override PartName="/customXml/itemProps1408.xml" ContentType="application/vnd.openxmlformats-officedocument.customXmlProperties+xml"/>
  <Override PartName="/customXml/itemProps1409.xml" ContentType="application/vnd.openxmlformats-officedocument.customXmlProperties+xml"/>
  <Override PartName="/customXml/itemProps1410.xml" ContentType="application/vnd.openxmlformats-officedocument.customXmlProperties+xml"/>
  <Override PartName="/customXml/itemProps1411.xml" ContentType="application/vnd.openxmlformats-officedocument.customXmlProperties+xml"/>
  <Override PartName="/customXml/itemProps1412.xml" ContentType="application/vnd.openxmlformats-officedocument.customXmlProperties+xml"/>
  <Override PartName="/customXml/itemProps1413.xml" ContentType="application/vnd.openxmlformats-officedocument.customXmlProperties+xml"/>
  <Override PartName="/customXml/itemProps1414.xml" ContentType="application/vnd.openxmlformats-officedocument.customXmlProperties+xml"/>
  <Override PartName="/customXml/itemProps1415.xml" ContentType="application/vnd.openxmlformats-officedocument.customXmlProperties+xml"/>
  <Override PartName="/customXml/itemProps1416.xml" ContentType="application/vnd.openxmlformats-officedocument.customXmlProperties+xml"/>
  <Override PartName="/customXml/itemProps1417.xml" ContentType="application/vnd.openxmlformats-officedocument.customXmlProperties+xml"/>
  <Override PartName="/customXml/itemProps1418.xml" ContentType="application/vnd.openxmlformats-officedocument.customXmlProperties+xml"/>
  <Override PartName="/customXml/itemProps1419.xml" ContentType="application/vnd.openxmlformats-officedocument.customXmlProperties+xml"/>
  <Override PartName="/customXml/itemProps1420.xml" ContentType="application/vnd.openxmlformats-officedocument.customXmlProperties+xml"/>
  <Override PartName="/customXml/itemProps1421.xml" ContentType="application/vnd.openxmlformats-officedocument.customXmlProperties+xml"/>
  <Override PartName="/customXml/itemProps1422.xml" ContentType="application/vnd.openxmlformats-officedocument.customXmlProperties+xml"/>
  <Override PartName="/customXml/itemProps1423.xml" ContentType="application/vnd.openxmlformats-officedocument.customXmlProperties+xml"/>
  <Override PartName="/customXml/itemProps1424.xml" ContentType="application/vnd.openxmlformats-officedocument.customXmlProperties+xml"/>
  <Override PartName="/customXml/itemProps1425.xml" ContentType="application/vnd.openxmlformats-officedocument.customXmlProperties+xml"/>
  <Override PartName="/customXml/itemProps1426.xml" ContentType="application/vnd.openxmlformats-officedocument.customXmlProperties+xml"/>
  <Override PartName="/customXml/itemProps1427.xml" ContentType="application/vnd.openxmlformats-officedocument.customXmlProperties+xml"/>
  <Override PartName="/customXml/itemProps1428.xml" ContentType="application/vnd.openxmlformats-officedocument.customXmlProperties+xml"/>
  <Override PartName="/customXml/itemProps1429.xml" ContentType="application/vnd.openxmlformats-officedocument.customXmlProperties+xml"/>
  <Override PartName="/customXml/itemProps1430.xml" ContentType="application/vnd.openxmlformats-officedocument.customXmlProperties+xml"/>
  <Override PartName="/customXml/itemProps1431.xml" ContentType="application/vnd.openxmlformats-officedocument.customXmlProperties+xml"/>
  <Override PartName="/customXml/itemProps1432.xml" ContentType="application/vnd.openxmlformats-officedocument.customXmlProperties+xml"/>
  <Override PartName="/customXml/itemProps1433.xml" ContentType="application/vnd.openxmlformats-officedocument.customXmlProperties+xml"/>
  <Override PartName="/customXml/itemProps1434.xml" ContentType="application/vnd.openxmlformats-officedocument.customXmlProperties+xml"/>
  <Override PartName="/customXml/itemProps1435.xml" ContentType="application/vnd.openxmlformats-officedocument.customXmlProperties+xml"/>
  <Override PartName="/customXml/itemProps1436.xml" ContentType="application/vnd.openxmlformats-officedocument.customXmlProperties+xml"/>
  <Override PartName="/customXml/itemProps1437.xml" ContentType="application/vnd.openxmlformats-officedocument.customXmlProperties+xml"/>
  <Override PartName="/customXml/itemProps1438.xml" ContentType="application/vnd.openxmlformats-officedocument.customXmlProperties+xml"/>
  <Override PartName="/customXml/itemProps1439.xml" ContentType="application/vnd.openxmlformats-officedocument.customXmlProperties+xml"/>
  <Override PartName="/customXml/itemProps1440.xml" ContentType="application/vnd.openxmlformats-officedocument.customXmlProperties+xml"/>
  <Override PartName="/customXml/itemProps1441.xml" ContentType="application/vnd.openxmlformats-officedocument.customXmlProperties+xml"/>
  <Override PartName="/customXml/itemProps1442.xml" ContentType="application/vnd.openxmlformats-officedocument.customXmlProperties+xml"/>
  <Override PartName="/customXml/itemProps1443.xml" ContentType="application/vnd.openxmlformats-officedocument.customXmlProperties+xml"/>
  <Override PartName="/customXml/itemProps1444.xml" ContentType="application/vnd.openxmlformats-officedocument.customXmlProperties+xml"/>
  <Override PartName="/customXml/itemProps1445.xml" ContentType="application/vnd.openxmlformats-officedocument.customXmlProperties+xml"/>
  <Override PartName="/customXml/itemProps1446.xml" ContentType="application/vnd.openxmlformats-officedocument.customXmlProperties+xml"/>
  <Override PartName="/customXml/itemProps1447.xml" ContentType="application/vnd.openxmlformats-officedocument.customXmlProperties+xml"/>
  <Override PartName="/customXml/itemProps1448.xml" ContentType="application/vnd.openxmlformats-officedocument.customXmlProperties+xml"/>
  <Override PartName="/customXml/itemProps1449.xml" ContentType="application/vnd.openxmlformats-officedocument.customXmlProperties+xml"/>
  <Override PartName="/customXml/itemProps1450.xml" ContentType="application/vnd.openxmlformats-officedocument.customXmlProperties+xml"/>
  <Override PartName="/customXml/itemProps1451.xml" ContentType="application/vnd.openxmlformats-officedocument.customXmlProperties+xml"/>
  <Override PartName="/customXml/itemProps1452.xml" ContentType="application/vnd.openxmlformats-officedocument.customXmlProperties+xml"/>
  <Override PartName="/customXml/itemProps1453.xml" ContentType="application/vnd.openxmlformats-officedocument.customXmlProperties+xml"/>
  <Override PartName="/customXml/itemProps1454.xml" ContentType="application/vnd.openxmlformats-officedocument.customXmlProperties+xml"/>
  <Override PartName="/customXml/itemProps1455.xml" ContentType="application/vnd.openxmlformats-officedocument.customXmlProperties+xml"/>
  <Override PartName="/customXml/itemProps1456.xml" ContentType="application/vnd.openxmlformats-officedocument.customXmlProperties+xml"/>
  <Override PartName="/customXml/itemProps1457.xml" ContentType="application/vnd.openxmlformats-officedocument.customXmlProperties+xml"/>
  <Override PartName="/customXml/itemProps1458.xml" ContentType="application/vnd.openxmlformats-officedocument.customXmlProperties+xml"/>
  <Override PartName="/customXml/itemProps1459.xml" ContentType="application/vnd.openxmlformats-officedocument.customXmlProperties+xml"/>
  <Override PartName="/customXml/itemProps1460.xml" ContentType="application/vnd.openxmlformats-officedocument.customXmlProperties+xml"/>
  <Override PartName="/customXml/itemProps1461.xml" ContentType="application/vnd.openxmlformats-officedocument.customXmlProperties+xml"/>
  <Override PartName="/customXml/itemProps1462.xml" ContentType="application/vnd.openxmlformats-officedocument.customXmlProperties+xml"/>
  <Override PartName="/customXml/itemProps1463.xml" ContentType="application/vnd.openxmlformats-officedocument.customXmlProperties+xml"/>
  <Override PartName="/customXml/itemProps1464.xml" ContentType="application/vnd.openxmlformats-officedocument.customXmlProperties+xml"/>
  <Override PartName="/customXml/itemProps1465.xml" ContentType="application/vnd.openxmlformats-officedocument.customXmlProperties+xml"/>
  <Override PartName="/customXml/itemProps1466.xml" ContentType="application/vnd.openxmlformats-officedocument.customXmlProperties+xml"/>
  <Override PartName="/customXml/itemProps1467.xml" ContentType="application/vnd.openxmlformats-officedocument.customXmlProperties+xml"/>
  <Override PartName="/customXml/itemProps1468.xml" ContentType="application/vnd.openxmlformats-officedocument.customXmlProperties+xml"/>
  <Override PartName="/customXml/itemProps1469.xml" ContentType="application/vnd.openxmlformats-officedocument.customXmlProperties+xml"/>
  <Override PartName="/customXml/itemProps1470.xml" ContentType="application/vnd.openxmlformats-officedocument.customXmlProperties+xml"/>
  <Override PartName="/customXml/itemProps1471.xml" ContentType="application/vnd.openxmlformats-officedocument.customXmlProperties+xml"/>
  <Override PartName="/customXml/itemProps1472.xml" ContentType="application/vnd.openxmlformats-officedocument.customXmlProperties+xml"/>
  <Override PartName="/customXml/itemProps1473.xml" ContentType="application/vnd.openxmlformats-officedocument.customXmlProperties+xml"/>
  <Override PartName="/customXml/itemProps1474.xml" ContentType="application/vnd.openxmlformats-officedocument.customXmlProperties+xml"/>
  <Override PartName="/customXml/itemProps1475.xml" ContentType="application/vnd.openxmlformats-officedocument.customXmlProperties+xml"/>
  <Override PartName="/customXml/itemProps1476.xml" ContentType="application/vnd.openxmlformats-officedocument.customXmlProperties+xml"/>
  <Override PartName="/customXml/itemProps1477.xml" ContentType="application/vnd.openxmlformats-officedocument.customXmlProperties+xml"/>
  <Override PartName="/customXml/itemProps1478.xml" ContentType="application/vnd.openxmlformats-officedocument.customXmlProperties+xml"/>
  <Override PartName="/customXml/itemProps1479.xml" ContentType="application/vnd.openxmlformats-officedocument.customXmlProperties+xml"/>
  <Override PartName="/customXml/itemProps1480.xml" ContentType="application/vnd.openxmlformats-officedocument.customXmlProperties+xml"/>
  <Override PartName="/customXml/itemProps1481.xml" ContentType="application/vnd.openxmlformats-officedocument.customXmlProperties+xml"/>
  <Override PartName="/customXml/itemProps1482.xml" ContentType="application/vnd.openxmlformats-officedocument.customXmlProperties+xml"/>
  <Override PartName="/customXml/itemProps1483.xml" ContentType="application/vnd.openxmlformats-officedocument.customXmlProperties+xml"/>
  <Override PartName="/customXml/itemProps1484.xml" ContentType="application/vnd.openxmlformats-officedocument.customXmlProperties+xml"/>
  <Override PartName="/customXml/itemProps1485.xml" ContentType="application/vnd.openxmlformats-officedocument.customXmlProperties+xml"/>
  <Override PartName="/customXml/itemProps1486.xml" ContentType="application/vnd.openxmlformats-officedocument.customXmlProperties+xml"/>
  <Override PartName="/customXml/itemProps1487.xml" ContentType="application/vnd.openxmlformats-officedocument.customXmlProperties+xml"/>
  <Override PartName="/customXml/itemProps1488.xml" ContentType="application/vnd.openxmlformats-officedocument.customXmlProperties+xml"/>
  <Override PartName="/customXml/itemProps1489.xml" ContentType="application/vnd.openxmlformats-officedocument.customXmlProperties+xml"/>
  <Override PartName="/customXml/itemProps1490.xml" ContentType="application/vnd.openxmlformats-officedocument.customXmlProperties+xml"/>
  <Override PartName="/customXml/itemProps1491.xml" ContentType="application/vnd.openxmlformats-officedocument.customXmlProperties+xml"/>
  <Override PartName="/customXml/itemProps1492.xml" ContentType="application/vnd.openxmlformats-officedocument.customXmlProperties+xml"/>
  <Override PartName="/customXml/itemProps1493.xml" ContentType="application/vnd.openxmlformats-officedocument.customXmlProperties+xml"/>
  <Override PartName="/customXml/itemProps1494.xml" ContentType="application/vnd.openxmlformats-officedocument.customXmlProperties+xml"/>
  <Override PartName="/customXml/itemProps1495.xml" ContentType="application/vnd.openxmlformats-officedocument.customXmlProperties+xml"/>
  <Override PartName="/customXml/itemProps1496.xml" ContentType="application/vnd.openxmlformats-officedocument.customXmlProperties+xml"/>
  <Override PartName="/customXml/itemProps1497.xml" ContentType="application/vnd.openxmlformats-officedocument.customXmlProperties+xml"/>
  <Override PartName="/customXml/itemProps1498.xml" ContentType="application/vnd.openxmlformats-officedocument.customXmlProperties+xml"/>
  <Override PartName="/customXml/itemProps1499.xml" ContentType="application/vnd.openxmlformats-officedocument.customXmlProperties+xml"/>
  <Override PartName="/customXml/itemProps1500.xml" ContentType="application/vnd.openxmlformats-officedocument.customXmlProperties+xml"/>
  <Override PartName="/customXml/itemProps1501.xml" ContentType="application/vnd.openxmlformats-officedocument.customXmlProperties+xml"/>
  <Override PartName="/customXml/itemProps1502.xml" ContentType="application/vnd.openxmlformats-officedocument.customXmlProperties+xml"/>
  <Override PartName="/customXml/itemProps1503.xml" ContentType="application/vnd.openxmlformats-officedocument.customXmlProperties+xml"/>
  <Override PartName="/customXml/itemProps1504.xml" ContentType="application/vnd.openxmlformats-officedocument.customXmlProperties+xml"/>
  <Override PartName="/customXml/itemProps1505.xml" ContentType="application/vnd.openxmlformats-officedocument.customXmlProperties+xml"/>
  <Override PartName="/customXml/itemProps1506.xml" ContentType="application/vnd.openxmlformats-officedocument.customXmlProperties+xml"/>
  <Override PartName="/customXml/itemProps1507.xml" ContentType="application/vnd.openxmlformats-officedocument.customXmlProperties+xml"/>
  <Override PartName="/customXml/itemProps1508.xml" ContentType="application/vnd.openxmlformats-officedocument.customXmlProperties+xml"/>
  <Override PartName="/customXml/itemProps1509.xml" ContentType="application/vnd.openxmlformats-officedocument.customXmlProperties+xml"/>
  <Override PartName="/customXml/itemProps1510.xml" ContentType="application/vnd.openxmlformats-officedocument.customXmlProperties+xml"/>
  <Override PartName="/customXml/itemProps1511.xml" ContentType="application/vnd.openxmlformats-officedocument.customXmlProperties+xml"/>
  <Override PartName="/customXml/itemProps1512.xml" ContentType="application/vnd.openxmlformats-officedocument.customXmlProperties+xml"/>
  <Override PartName="/customXml/itemProps1513.xml" ContentType="application/vnd.openxmlformats-officedocument.customXmlProperties+xml"/>
  <Override PartName="/customXml/itemProps1514.xml" ContentType="application/vnd.openxmlformats-officedocument.customXmlProperties+xml"/>
  <Override PartName="/customXml/itemProps1515.xml" ContentType="application/vnd.openxmlformats-officedocument.customXmlProperties+xml"/>
  <Override PartName="/customXml/itemProps1516.xml" ContentType="application/vnd.openxmlformats-officedocument.customXmlProperties+xml"/>
  <Override PartName="/customXml/itemProps1517.xml" ContentType="application/vnd.openxmlformats-officedocument.customXmlProperties+xml"/>
  <Override PartName="/customXml/itemProps1518.xml" ContentType="application/vnd.openxmlformats-officedocument.customXmlProperties+xml"/>
  <Override PartName="/customXml/itemProps1519.xml" ContentType="application/vnd.openxmlformats-officedocument.customXmlProperties+xml"/>
  <Override PartName="/customXml/itemProps1520.xml" ContentType="application/vnd.openxmlformats-officedocument.customXmlProperties+xml"/>
  <Override PartName="/customXml/itemProps1521.xml" ContentType="application/vnd.openxmlformats-officedocument.customXmlProperties+xml"/>
  <Override PartName="/customXml/itemProps1522.xml" ContentType="application/vnd.openxmlformats-officedocument.customXmlProperties+xml"/>
  <Override PartName="/customXml/itemProps1523.xml" ContentType="application/vnd.openxmlformats-officedocument.customXmlProperties+xml"/>
  <Override PartName="/customXml/itemProps1524.xml" ContentType="application/vnd.openxmlformats-officedocument.customXmlProperties+xml"/>
  <Override PartName="/customXml/itemProps1525.xml" ContentType="application/vnd.openxmlformats-officedocument.customXmlProperties+xml"/>
  <Override PartName="/customXml/itemProps1526.xml" ContentType="application/vnd.openxmlformats-officedocument.customXmlProperties+xml"/>
  <Override PartName="/customXml/itemProps1527.xml" ContentType="application/vnd.openxmlformats-officedocument.customXmlProperties+xml"/>
  <Override PartName="/customXml/itemProps1528.xml" ContentType="application/vnd.openxmlformats-officedocument.customXmlProperties+xml"/>
  <Override PartName="/customXml/itemProps1529.xml" ContentType="application/vnd.openxmlformats-officedocument.customXmlProperties+xml"/>
  <Override PartName="/customXml/itemProps1530.xml" ContentType="application/vnd.openxmlformats-officedocument.customXmlProperties+xml"/>
  <Override PartName="/customXml/itemProps1531.xml" ContentType="application/vnd.openxmlformats-officedocument.customXmlProperties+xml"/>
  <Override PartName="/customXml/itemProps1532.xml" ContentType="application/vnd.openxmlformats-officedocument.customXmlProperties+xml"/>
  <Override PartName="/customXml/itemProps1533.xml" ContentType="application/vnd.openxmlformats-officedocument.customXmlProperties+xml"/>
  <Override PartName="/customXml/itemProps1534.xml" ContentType="application/vnd.openxmlformats-officedocument.customXmlProperties+xml"/>
  <Override PartName="/customXml/itemProps1535.xml" ContentType="application/vnd.openxmlformats-officedocument.customXmlProperties+xml"/>
  <Override PartName="/customXml/itemProps1536.xml" ContentType="application/vnd.openxmlformats-officedocument.customXmlProperties+xml"/>
  <Override PartName="/customXml/itemProps1537.xml" ContentType="application/vnd.openxmlformats-officedocument.customXmlProperties+xml"/>
  <Override PartName="/customXml/itemProps1538.xml" ContentType="application/vnd.openxmlformats-officedocument.customXmlProperties+xml"/>
  <Override PartName="/customXml/itemProps1539.xml" ContentType="application/vnd.openxmlformats-officedocument.customXmlProperties+xml"/>
  <Override PartName="/customXml/itemProps1540.xml" ContentType="application/vnd.openxmlformats-officedocument.customXmlProperties+xml"/>
  <Override PartName="/customXml/itemProps1541.xml" ContentType="application/vnd.openxmlformats-officedocument.customXmlProperties+xml"/>
  <Override PartName="/customXml/itemProps1542.xml" ContentType="application/vnd.openxmlformats-officedocument.customXmlProperties+xml"/>
  <Override PartName="/customXml/itemProps1543.xml" ContentType="application/vnd.openxmlformats-officedocument.customXmlProperties+xml"/>
  <Override PartName="/customXml/itemProps1544.xml" ContentType="application/vnd.openxmlformats-officedocument.customXmlProperties+xml"/>
  <Override PartName="/customXml/itemProps1545.xml" ContentType="application/vnd.openxmlformats-officedocument.customXmlProperties+xml"/>
  <Override PartName="/customXml/itemProps1546.xml" ContentType="application/vnd.openxmlformats-officedocument.customXmlProperties+xml"/>
  <Override PartName="/customXml/itemProps1547.xml" ContentType="application/vnd.openxmlformats-officedocument.customXmlProperties+xml"/>
  <Override PartName="/customXml/itemProps1548.xml" ContentType="application/vnd.openxmlformats-officedocument.customXmlProperties+xml"/>
  <Override PartName="/customXml/itemProps1549.xml" ContentType="application/vnd.openxmlformats-officedocument.customXmlProperties+xml"/>
  <Override PartName="/customXml/itemProps1550.xml" ContentType="application/vnd.openxmlformats-officedocument.customXmlProperties+xml"/>
  <Override PartName="/customXml/itemProps1551.xml" ContentType="application/vnd.openxmlformats-officedocument.customXmlProperties+xml"/>
  <Override PartName="/customXml/itemProps1552.xml" ContentType="application/vnd.openxmlformats-officedocument.customXmlProperties+xml"/>
  <Override PartName="/customXml/itemProps1553.xml" ContentType="application/vnd.openxmlformats-officedocument.customXmlProperties+xml"/>
  <Override PartName="/customXml/itemProps1554.xml" ContentType="application/vnd.openxmlformats-officedocument.customXmlProperties+xml"/>
  <Override PartName="/customXml/itemProps1555.xml" ContentType="application/vnd.openxmlformats-officedocument.customXmlProperties+xml"/>
  <Override PartName="/customXml/itemProps1556.xml" ContentType="application/vnd.openxmlformats-officedocument.customXmlProperties+xml"/>
  <Override PartName="/customXml/itemProps1557.xml" ContentType="application/vnd.openxmlformats-officedocument.customXmlProperties+xml"/>
  <Override PartName="/customXml/itemProps1558.xml" ContentType="application/vnd.openxmlformats-officedocument.customXmlProperties+xml"/>
  <Override PartName="/customXml/itemProps1559.xml" ContentType="application/vnd.openxmlformats-officedocument.customXmlProperties+xml"/>
  <Override PartName="/customXml/itemProps1560.xml" ContentType="application/vnd.openxmlformats-officedocument.customXmlProperties+xml"/>
  <Override PartName="/customXml/itemProps1561.xml" ContentType="application/vnd.openxmlformats-officedocument.customXmlProperties+xml"/>
  <Override PartName="/customXml/itemProps1562.xml" ContentType="application/vnd.openxmlformats-officedocument.customXmlProperties+xml"/>
  <Override PartName="/customXml/itemProps1563.xml" ContentType="application/vnd.openxmlformats-officedocument.customXmlProperties+xml"/>
  <Override PartName="/customXml/itemProps1564.xml" ContentType="application/vnd.openxmlformats-officedocument.customXmlProperties+xml"/>
  <Override PartName="/customXml/itemProps1565.xml" ContentType="application/vnd.openxmlformats-officedocument.customXmlProperties+xml"/>
  <Override PartName="/customXml/itemProps1566.xml" ContentType="application/vnd.openxmlformats-officedocument.customXmlProperties+xml"/>
  <Override PartName="/customXml/itemProps1567.xml" ContentType="application/vnd.openxmlformats-officedocument.customXmlProperties+xml"/>
  <Override PartName="/customXml/itemProps1568.xml" ContentType="application/vnd.openxmlformats-officedocument.customXmlProperties+xml"/>
  <Override PartName="/customXml/itemProps1569.xml" ContentType="application/vnd.openxmlformats-officedocument.customXmlProperties+xml"/>
  <Override PartName="/customXml/itemProps1570.xml" ContentType="application/vnd.openxmlformats-officedocument.customXmlProperties+xml"/>
  <Override PartName="/customXml/itemProps1571.xml" ContentType="application/vnd.openxmlformats-officedocument.customXmlProperties+xml"/>
  <Override PartName="/customXml/itemProps1572.xml" ContentType="application/vnd.openxmlformats-officedocument.customXmlProperties+xml"/>
  <Override PartName="/customXml/itemProps1573.xml" ContentType="application/vnd.openxmlformats-officedocument.customXmlProperties+xml"/>
  <Override PartName="/customXml/itemProps1574.xml" ContentType="application/vnd.openxmlformats-officedocument.customXmlProperties+xml"/>
  <Override PartName="/customXml/itemProps1575.xml" ContentType="application/vnd.openxmlformats-officedocument.customXmlProperties+xml"/>
  <Override PartName="/customXml/itemProps1576.xml" ContentType="application/vnd.openxmlformats-officedocument.customXmlProperties+xml"/>
  <Override PartName="/customXml/itemProps1577.xml" ContentType="application/vnd.openxmlformats-officedocument.customXmlProperties+xml"/>
  <Override PartName="/customXml/itemProps1578.xml" ContentType="application/vnd.openxmlformats-officedocument.customXmlProperties+xml"/>
  <Override PartName="/customXml/itemProps1579.xml" ContentType="application/vnd.openxmlformats-officedocument.customXmlProperties+xml"/>
  <Override PartName="/customXml/itemProps1580.xml" ContentType="application/vnd.openxmlformats-officedocument.customXmlProperties+xml"/>
  <Override PartName="/customXml/itemProps1581.xml" ContentType="application/vnd.openxmlformats-officedocument.customXmlProperties+xml"/>
  <Override PartName="/customXml/itemProps1582.xml" ContentType="application/vnd.openxmlformats-officedocument.customXmlProperties+xml"/>
  <Override PartName="/customXml/itemProps1583.xml" ContentType="application/vnd.openxmlformats-officedocument.customXmlProperties+xml"/>
  <Override PartName="/customXml/itemProps1584.xml" ContentType="application/vnd.openxmlformats-officedocument.customXmlProperties+xml"/>
  <Override PartName="/customXml/itemProps1585.xml" ContentType="application/vnd.openxmlformats-officedocument.customXmlProperties+xml"/>
  <Override PartName="/customXml/itemProps1586.xml" ContentType="application/vnd.openxmlformats-officedocument.customXmlProperties+xml"/>
  <Override PartName="/customXml/itemProps1587.xml" ContentType="application/vnd.openxmlformats-officedocument.customXmlProperties+xml"/>
  <Override PartName="/customXml/itemProps1588.xml" ContentType="application/vnd.openxmlformats-officedocument.customXmlProperties+xml"/>
  <Override PartName="/customXml/itemProps1589.xml" ContentType="application/vnd.openxmlformats-officedocument.customXmlProperties+xml"/>
  <Override PartName="/customXml/itemProps1590.xml" ContentType="application/vnd.openxmlformats-officedocument.customXmlProperties+xml"/>
  <Override PartName="/customXml/itemProps1591.xml" ContentType="application/vnd.openxmlformats-officedocument.customXmlProperties+xml"/>
  <Override PartName="/customXml/itemProps1592.xml" ContentType="application/vnd.openxmlformats-officedocument.customXmlProperties+xml"/>
  <Override PartName="/customXml/itemProps1593.xml" ContentType="application/vnd.openxmlformats-officedocument.customXmlProperties+xml"/>
  <Override PartName="/customXml/itemProps1594.xml" ContentType="application/vnd.openxmlformats-officedocument.customXmlProperties+xml"/>
  <Override PartName="/customXml/itemProps1595.xml" ContentType="application/vnd.openxmlformats-officedocument.customXmlProperties+xml"/>
  <Override PartName="/customXml/itemProps1596.xml" ContentType="application/vnd.openxmlformats-officedocument.customXmlProperties+xml"/>
  <Override PartName="/customXml/itemProps1597.xml" ContentType="application/vnd.openxmlformats-officedocument.customXmlProperties+xml"/>
  <Override PartName="/customXml/itemProps1598.xml" ContentType="application/vnd.openxmlformats-officedocument.customXmlProperties+xml"/>
  <Override PartName="/customXml/itemProps1599.xml" ContentType="application/vnd.openxmlformats-officedocument.customXmlProperties+xml"/>
  <Override PartName="/customXml/itemProps1600.xml" ContentType="application/vnd.openxmlformats-officedocument.customXmlProperties+xml"/>
  <Override PartName="/customXml/itemProps1601.xml" ContentType="application/vnd.openxmlformats-officedocument.customXmlProperties+xml"/>
  <Override PartName="/customXml/itemProps1602.xml" ContentType="application/vnd.openxmlformats-officedocument.customXmlProperties+xml"/>
  <Override PartName="/customXml/itemProps1603.xml" ContentType="application/vnd.openxmlformats-officedocument.customXmlProperties+xml"/>
  <Override PartName="/customXml/itemProps1604.xml" ContentType="application/vnd.openxmlformats-officedocument.customXmlProperties+xml"/>
  <Override PartName="/customXml/itemProps1605.xml" ContentType="application/vnd.openxmlformats-officedocument.customXmlProperties+xml"/>
  <Override PartName="/customXml/itemProps1606.xml" ContentType="application/vnd.openxmlformats-officedocument.customXmlProperties+xml"/>
  <Override PartName="/customXml/itemProps1607.xml" ContentType="application/vnd.openxmlformats-officedocument.customXmlProperties+xml"/>
  <Override PartName="/customXml/itemProps1608.xml" ContentType="application/vnd.openxmlformats-officedocument.customXmlProperties+xml"/>
  <Override PartName="/customXml/itemProps1609.xml" ContentType="application/vnd.openxmlformats-officedocument.customXmlProperties+xml"/>
  <Override PartName="/customXml/itemProps1610.xml" ContentType="application/vnd.openxmlformats-officedocument.customXmlProperties+xml"/>
  <Override PartName="/customXml/itemProps1611.xml" ContentType="application/vnd.openxmlformats-officedocument.customXmlProperties+xml"/>
  <Override PartName="/customXml/itemProps1612.xml" ContentType="application/vnd.openxmlformats-officedocument.customXmlProperties+xml"/>
  <Override PartName="/customXml/itemProps1613.xml" ContentType="application/vnd.openxmlformats-officedocument.customXmlProperties+xml"/>
  <Override PartName="/customXml/itemProps1614.xml" ContentType="application/vnd.openxmlformats-officedocument.customXmlProperties+xml"/>
  <Override PartName="/customXml/itemProps1615.xml" ContentType="application/vnd.openxmlformats-officedocument.customXmlProperties+xml"/>
  <Override PartName="/customXml/itemProps1616.xml" ContentType="application/vnd.openxmlformats-officedocument.customXmlProperties+xml"/>
  <Override PartName="/customXml/itemProps1617.xml" ContentType="application/vnd.openxmlformats-officedocument.customXmlProperties+xml"/>
  <Override PartName="/customXml/itemProps1618.xml" ContentType="application/vnd.openxmlformats-officedocument.customXmlProperties+xml"/>
  <Override PartName="/customXml/itemProps1619.xml" ContentType="application/vnd.openxmlformats-officedocument.customXmlProperties+xml"/>
  <Override PartName="/customXml/itemProps1620.xml" ContentType="application/vnd.openxmlformats-officedocument.customXmlProperties+xml"/>
  <Override PartName="/customXml/itemProps1621.xml" ContentType="application/vnd.openxmlformats-officedocument.customXmlProperties+xml"/>
  <Override PartName="/customXml/itemProps1622.xml" ContentType="application/vnd.openxmlformats-officedocument.customXmlProperties+xml"/>
  <Override PartName="/customXml/itemProps1623.xml" ContentType="application/vnd.openxmlformats-officedocument.customXmlProperties+xml"/>
  <Override PartName="/customXml/itemProps1624.xml" ContentType="application/vnd.openxmlformats-officedocument.customXmlProperties+xml"/>
  <Override PartName="/customXml/itemProps1625.xml" ContentType="application/vnd.openxmlformats-officedocument.customXmlProperties+xml"/>
  <Override PartName="/customXml/itemProps1626.xml" ContentType="application/vnd.openxmlformats-officedocument.customXmlProperties+xml"/>
  <Override PartName="/customXml/itemProps1627.xml" ContentType="application/vnd.openxmlformats-officedocument.customXmlProperties+xml"/>
  <Override PartName="/customXml/itemProps1628.xml" ContentType="application/vnd.openxmlformats-officedocument.customXmlProperties+xml"/>
  <Override PartName="/customXml/itemProps1629.xml" ContentType="application/vnd.openxmlformats-officedocument.customXmlProperties+xml"/>
  <Override PartName="/customXml/itemProps1630.xml" ContentType="application/vnd.openxmlformats-officedocument.customXmlProperties+xml"/>
  <Override PartName="/customXml/itemProps1631.xml" ContentType="application/vnd.openxmlformats-officedocument.customXmlProperties+xml"/>
  <Override PartName="/customXml/itemProps1632.xml" ContentType="application/vnd.openxmlformats-officedocument.customXmlProperties+xml"/>
  <Override PartName="/customXml/itemProps1633.xml" ContentType="application/vnd.openxmlformats-officedocument.customXmlProperties+xml"/>
  <Override PartName="/customXml/itemProps1634.xml" ContentType="application/vnd.openxmlformats-officedocument.customXmlProperties+xml"/>
  <Override PartName="/customXml/itemProps1635.xml" ContentType="application/vnd.openxmlformats-officedocument.customXmlProperties+xml"/>
  <Override PartName="/customXml/itemProps1636.xml" ContentType="application/vnd.openxmlformats-officedocument.customXmlProperties+xml"/>
  <Override PartName="/customXml/itemProps1637.xml" ContentType="application/vnd.openxmlformats-officedocument.customXmlProperties+xml"/>
  <Override PartName="/customXml/itemProps1638.xml" ContentType="application/vnd.openxmlformats-officedocument.customXmlProperties+xml"/>
  <Override PartName="/customXml/itemProps1639.xml" ContentType="application/vnd.openxmlformats-officedocument.customXmlProperties+xml"/>
  <Override PartName="/customXml/itemProps1640.xml" ContentType="application/vnd.openxmlformats-officedocument.customXmlProperties+xml"/>
  <Override PartName="/customXml/itemProps1641.xml" ContentType="application/vnd.openxmlformats-officedocument.customXmlProperties+xml"/>
  <Override PartName="/customXml/itemProps1642.xml" ContentType="application/vnd.openxmlformats-officedocument.customXmlProperties+xml"/>
  <Override PartName="/customXml/itemProps1643.xml" ContentType="application/vnd.openxmlformats-officedocument.customXmlProperties+xml"/>
  <Override PartName="/customXml/itemProps1644.xml" ContentType="application/vnd.openxmlformats-officedocument.customXmlProperties+xml"/>
  <Override PartName="/customXml/itemProps1645.xml" ContentType="application/vnd.openxmlformats-officedocument.customXmlProperties+xml"/>
  <Override PartName="/customXml/itemProps1646.xml" ContentType="application/vnd.openxmlformats-officedocument.customXmlProperties+xml"/>
  <Override PartName="/customXml/itemProps1647.xml" ContentType="application/vnd.openxmlformats-officedocument.customXmlProperties+xml"/>
  <Override PartName="/customXml/itemProps1648.xml" ContentType="application/vnd.openxmlformats-officedocument.customXmlProperties+xml"/>
  <Override PartName="/customXml/itemProps1649.xml" ContentType="application/vnd.openxmlformats-officedocument.customXmlProperties+xml"/>
  <Override PartName="/customXml/itemProps1650.xml" ContentType="application/vnd.openxmlformats-officedocument.customXmlProperties+xml"/>
  <Override PartName="/customXml/itemProps1651.xml" ContentType="application/vnd.openxmlformats-officedocument.customXmlProperties+xml"/>
  <Override PartName="/customXml/itemProps1652.xml" ContentType="application/vnd.openxmlformats-officedocument.customXmlProperties+xml"/>
  <Override PartName="/customXml/itemProps1653.xml" ContentType="application/vnd.openxmlformats-officedocument.customXmlProperties+xml"/>
  <Override PartName="/customXml/itemProps1654.xml" ContentType="application/vnd.openxmlformats-officedocument.customXmlProperties+xml"/>
  <Override PartName="/customXml/itemProps1655.xml" ContentType="application/vnd.openxmlformats-officedocument.customXmlProperties+xml"/>
  <Override PartName="/customXml/itemProps1656.xml" ContentType="application/vnd.openxmlformats-officedocument.customXmlProperties+xml"/>
  <Override PartName="/customXml/itemProps1657.xml" ContentType="application/vnd.openxmlformats-officedocument.customXmlProperties+xml"/>
  <Override PartName="/customXml/itemProps1658.xml" ContentType="application/vnd.openxmlformats-officedocument.customXmlProperties+xml"/>
  <Override PartName="/customXml/itemProps1659.xml" ContentType="application/vnd.openxmlformats-officedocument.customXmlProperties+xml"/>
  <Override PartName="/customXml/itemProps1660.xml" ContentType="application/vnd.openxmlformats-officedocument.customXmlProperties+xml"/>
  <Override PartName="/customXml/itemProps1661.xml" ContentType="application/vnd.openxmlformats-officedocument.customXmlProperties+xml"/>
  <Override PartName="/customXml/itemProps1662.xml" ContentType="application/vnd.openxmlformats-officedocument.customXmlProperties+xml"/>
  <Override PartName="/customXml/itemProps1663.xml" ContentType="application/vnd.openxmlformats-officedocument.customXmlProperties+xml"/>
  <Override PartName="/customXml/itemProps1664.xml" ContentType="application/vnd.openxmlformats-officedocument.customXmlProperties+xml"/>
  <Override PartName="/customXml/itemProps1665.xml" ContentType="application/vnd.openxmlformats-officedocument.customXmlProperties+xml"/>
  <Override PartName="/customXml/itemProps1666.xml" ContentType="application/vnd.openxmlformats-officedocument.customXmlProperties+xml"/>
  <Override PartName="/customXml/itemProps1667.xml" ContentType="application/vnd.openxmlformats-officedocument.customXmlProperties+xml"/>
  <Override PartName="/customXml/itemProps1668.xml" ContentType="application/vnd.openxmlformats-officedocument.customXmlProperties+xml"/>
  <Override PartName="/customXml/itemProps1669.xml" ContentType="application/vnd.openxmlformats-officedocument.customXmlProperties+xml"/>
  <Override PartName="/customXml/itemProps1670.xml" ContentType="application/vnd.openxmlformats-officedocument.customXmlProperties+xml"/>
  <Override PartName="/customXml/itemProps1671.xml" ContentType="application/vnd.openxmlformats-officedocument.customXmlProperties+xml"/>
  <Override PartName="/customXml/itemProps1672.xml" ContentType="application/vnd.openxmlformats-officedocument.customXmlProperties+xml"/>
  <Override PartName="/customXml/itemProps1673.xml" ContentType="application/vnd.openxmlformats-officedocument.customXmlProperties+xml"/>
  <Override PartName="/customXml/itemProps1674.xml" ContentType="application/vnd.openxmlformats-officedocument.customXmlProperties+xml"/>
  <Override PartName="/customXml/itemProps1675.xml" ContentType="application/vnd.openxmlformats-officedocument.customXmlProperties+xml"/>
  <Override PartName="/customXml/itemProps1676.xml" ContentType="application/vnd.openxmlformats-officedocument.customXmlProperties+xml"/>
  <Override PartName="/customXml/itemProps1677.xml" ContentType="application/vnd.openxmlformats-officedocument.customXmlProperties+xml"/>
  <Override PartName="/customXml/itemProps1678.xml" ContentType="application/vnd.openxmlformats-officedocument.customXmlProperties+xml"/>
  <Override PartName="/customXml/itemProps1679.xml" ContentType="application/vnd.openxmlformats-officedocument.customXmlProperties+xml"/>
  <Override PartName="/customXml/itemProps1680.xml" ContentType="application/vnd.openxmlformats-officedocument.customXmlProperties+xml"/>
  <Override PartName="/customXml/itemProps1681.xml" ContentType="application/vnd.openxmlformats-officedocument.customXmlProperties+xml"/>
  <Override PartName="/customXml/itemProps1682.xml" ContentType="application/vnd.openxmlformats-officedocument.customXmlProperties+xml"/>
  <Override PartName="/customXml/itemProps1683.xml" ContentType="application/vnd.openxmlformats-officedocument.customXmlProperties+xml"/>
  <Override PartName="/customXml/itemProps1684.xml" ContentType="application/vnd.openxmlformats-officedocument.customXmlProperties+xml"/>
  <Override PartName="/customXml/itemProps1685.xml" ContentType="application/vnd.openxmlformats-officedocument.customXmlProperties+xml"/>
  <Override PartName="/customXml/itemProps1686.xml" ContentType="application/vnd.openxmlformats-officedocument.customXmlProperties+xml"/>
  <Override PartName="/customXml/itemProps1687.xml" ContentType="application/vnd.openxmlformats-officedocument.customXmlProperties+xml"/>
  <Override PartName="/customXml/itemProps1688.xml" ContentType="application/vnd.openxmlformats-officedocument.customXmlProperties+xml"/>
  <Override PartName="/customXml/itemProps1689.xml" ContentType="application/vnd.openxmlformats-officedocument.customXmlProperties+xml"/>
  <Override PartName="/customXml/itemProps1690.xml" ContentType="application/vnd.openxmlformats-officedocument.customXmlProperties+xml"/>
  <Override PartName="/customXml/itemProps1691.xml" ContentType="application/vnd.openxmlformats-officedocument.customXmlProperties+xml"/>
  <Override PartName="/customXml/itemProps1692.xml" ContentType="application/vnd.openxmlformats-officedocument.customXmlProperties+xml"/>
  <Override PartName="/customXml/itemProps1693.xml" ContentType="application/vnd.openxmlformats-officedocument.customXmlProperties+xml"/>
  <Override PartName="/customXml/itemProps1694.xml" ContentType="application/vnd.openxmlformats-officedocument.customXmlProperties+xml"/>
  <Override PartName="/customXml/itemProps1695.xml" ContentType="application/vnd.openxmlformats-officedocument.customXmlProperties+xml"/>
  <Override PartName="/customXml/itemProps1696.xml" ContentType="application/vnd.openxmlformats-officedocument.customXmlProperties+xml"/>
  <Override PartName="/customXml/itemProps1697.xml" ContentType="application/vnd.openxmlformats-officedocument.customXmlProperties+xml"/>
  <Override PartName="/customXml/itemProps1698.xml" ContentType="application/vnd.openxmlformats-officedocument.customXmlProperties+xml"/>
  <Override PartName="/customXml/itemProps1699.xml" ContentType="application/vnd.openxmlformats-officedocument.customXmlProperties+xml"/>
  <Override PartName="/customXml/itemProps1700.xml" ContentType="application/vnd.openxmlformats-officedocument.customXmlProperties+xml"/>
  <Override PartName="/customXml/itemProps1701.xml" ContentType="application/vnd.openxmlformats-officedocument.customXmlProperties+xml"/>
  <Override PartName="/customXml/itemProps1702.xml" ContentType="application/vnd.openxmlformats-officedocument.customXmlProperties+xml"/>
  <Override PartName="/customXml/itemProps1703.xml" ContentType="application/vnd.openxmlformats-officedocument.customXmlProperties+xml"/>
  <Override PartName="/customXml/itemProps1704.xml" ContentType="application/vnd.openxmlformats-officedocument.customXmlProperties+xml"/>
  <Override PartName="/customXml/itemProps1705.xml" ContentType="application/vnd.openxmlformats-officedocument.customXmlProperties+xml"/>
  <Override PartName="/customXml/itemProps1706.xml" ContentType="application/vnd.openxmlformats-officedocument.customXmlProperties+xml"/>
  <Override PartName="/customXml/itemProps1707.xml" ContentType="application/vnd.openxmlformats-officedocument.customXmlProperties+xml"/>
  <Override PartName="/customXml/itemProps1708.xml" ContentType="application/vnd.openxmlformats-officedocument.customXmlProperties+xml"/>
  <Override PartName="/customXml/itemProps1709.xml" ContentType="application/vnd.openxmlformats-officedocument.customXmlProperties+xml"/>
  <Override PartName="/customXml/itemProps1710.xml" ContentType="application/vnd.openxmlformats-officedocument.customXmlProperties+xml"/>
  <Override PartName="/customXml/itemProps1711.xml" ContentType="application/vnd.openxmlformats-officedocument.customXmlProperties+xml"/>
  <Override PartName="/customXml/itemProps1712.xml" ContentType="application/vnd.openxmlformats-officedocument.customXmlProperties+xml"/>
  <Override PartName="/customXml/itemProps1713.xml" ContentType="application/vnd.openxmlformats-officedocument.customXmlProperties+xml"/>
  <Override PartName="/customXml/itemProps1714.xml" ContentType="application/vnd.openxmlformats-officedocument.customXmlProperties+xml"/>
  <Override PartName="/customXml/itemProps1715.xml" ContentType="application/vnd.openxmlformats-officedocument.customXmlProperties+xml"/>
  <Override PartName="/customXml/itemProps1716.xml" ContentType="application/vnd.openxmlformats-officedocument.customXmlProperties+xml"/>
  <Override PartName="/customXml/itemProps1717.xml" ContentType="application/vnd.openxmlformats-officedocument.customXmlProperties+xml"/>
  <Override PartName="/customXml/itemProps1718.xml" ContentType="application/vnd.openxmlformats-officedocument.customXmlProperties+xml"/>
  <Override PartName="/customXml/itemProps1719.xml" ContentType="application/vnd.openxmlformats-officedocument.customXmlProperties+xml"/>
  <Override PartName="/customXml/itemProps1720.xml" ContentType="application/vnd.openxmlformats-officedocument.customXmlProperties+xml"/>
  <Override PartName="/customXml/itemProps1721.xml" ContentType="application/vnd.openxmlformats-officedocument.customXmlProperties+xml"/>
  <Override PartName="/customXml/itemProps1722.xml" ContentType="application/vnd.openxmlformats-officedocument.customXmlProperties+xml"/>
  <Override PartName="/customXml/itemProps1723.xml" ContentType="application/vnd.openxmlformats-officedocument.customXmlProperties+xml"/>
  <Override PartName="/customXml/itemProps1724.xml" ContentType="application/vnd.openxmlformats-officedocument.customXmlProperties+xml"/>
  <Override PartName="/customXml/itemProps1725.xml" ContentType="application/vnd.openxmlformats-officedocument.customXmlProperties+xml"/>
  <Override PartName="/customXml/itemProps1726.xml" ContentType="application/vnd.openxmlformats-officedocument.customXmlProperties+xml"/>
  <Override PartName="/customXml/itemProps1727.xml" ContentType="application/vnd.openxmlformats-officedocument.customXmlProperties+xml"/>
  <Override PartName="/customXml/itemProps1728.xml" ContentType="application/vnd.openxmlformats-officedocument.customXmlProperties+xml"/>
  <Override PartName="/customXml/itemProps1729.xml" ContentType="application/vnd.openxmlformats-officedocument.customXmlProperties+xml"/>
  <Override PartName="/customXml/itemProps1730.xml" ContentType="application/vnd.openxmlformats-officedocument.customXmlProperties+xml"/>
  <Override PartName="/customXml/itemProps1731.xml" ContentType="application/vnd.openxmlformats-officedocument.customXmlProperties+xml"/>
  <Override PartName="/customXml/itemProps1732.xml" ContentType="application/vnd.openxmlformats-officedocument.customXmlProperties+xml"/>
  <Override PartName="/customXml/itemProps1733.xml" ContentType="application/vnd.openxmlformats-officedocument.customXmlProperties+xml"/>
  <Override PartName="/customXml/itemProps1734.xml" ContentType="application/vnd.openxmlformats-officedocument.customXmlProperties+xml"/>
  <Override PartName="/customXml/itemProps1735.xml" ContentType="application/vnd.openxmlformats-officedocument.customXmlProperties+xml"/>
  <Override PartName="/customXml/itemProps1736.xml" ContentType="application/vnd.openxmlformats-officedocument.customXmlProperties+xml"/>
  <Override PartName="/customXml/itemProps1737.xml" ContentType="application/vnd.openxmlformats-officedocument.customXmlProperties+xml"/>
  <Override PartName="/customXml/itemProps1738.xml" ContentType="application/vnd.openxmlformats-officedocument.customXmlProperties+xml"/>
  <Override PartName="/customXml/itemProps1739.xml" ContentType="application/vnd.openxmlformats-officedocument.customXmlProperties+xml"/>
  <Override PartName="/customXml/itemProps1740.xml" ContentType="application/vnd.openxmlformats-officedocument.customXmlProperties+xml"/>
  <Override PartName="/customXml/itemProps1741.xml" ContentType="application/vnd.openxmlformats-officedocument.customXmlProperties+xml"/>
  <Override PartName="/customXml/itemProps1742.xml" ContentType="application/vnd.openxmlformats-officedocument.customXmlProperties+xml"/>
  <Override PartName="/customXml/itemProps1743.xml" ContentType="application/vnd.openxmlformats-officedocument.customXmlProperties+xml"/>
  <Override PartName="/customXml/itemProps1744.xml" ContentType="application/vnd.openxmlformats-officedocument.customXmlProperties+xml"/>
  <Override PartName="/customXml/itemProps1745.xml" ContentType="application/vnd.openxmlformats-officedocument.customXmlProperties+xml"/>
  <Override PartName="/customXml/itemProps1746.xml" ContentType="application/vnd.openxmlformats-officedocument.customXmlProperties+xml"/>
  <Override PartName="/customXml/itemProps1747.xml" ContentType="application/vnd.openxmlformats-officedocument.customXmlProperties+xml"/>
  <Override PartName="/customXml/itemProps1748.xml" ContentType="application/vnd.openxmlformats-officedocument.customXmlProperties+xml"/>
  <Override PartName="/customXml/itemProps1749.xml" ContentType="application/vnd.openxmlformats-officedocument.customXmlProperties+xml"/>
  <Override PartName="/customXml/itemProps1750.xml" ContentType="application/vnd.openxmlformats-officedocument.customXmlProperties+xml"/>
  <Override PartName="/customXml/itemProps1751.xml" ContentType="application/vnd.openxmlformats-officedocument.customXmlProperties+xml"/>
  <Override PartName="/customXml/itemProps1752.xml" ContentType="application/vnd.openxmlformats-officedocument.customXmlProperties+xml"/>
  <Override PartName="/customXml/itemProps1753.xml" ContentType="application/vnd.openxmlformats-officedocument.customXmlProperties+xml"/>
  <Override PartName="/customXml/itemProps1754.xml" ContentType="application/vnd.openxmlformats-officedocument.customXmlProperties+xml"/>
  <Override PartName="/customXml/itemProps1755.xml" ContentType="application/vnd.openxmlformats-officedocument.customXmlProperties+xml"/>
  <Override PartName="/customXml/itemProps1756.xml" ContentType="application/vnd.openxmlformats-officedocument.customXmlProperties+xml"/>
  <Override PartName="/customXml/itemProps1757.xml" ContentType="application/vnd.openxmlformats-officedocument.customXmlProperties+xml"/>
  <Override PartName="/customXml/itemProps1758.xml" ContentType="application/vnd.openxmlformats-officedocument.customXmlProperties+xml"/>
  <Override PartName="/customXml/itemProps1759.xml" ContentType="application/vnd.openxmlformats-officedocument.customXmlProperties+xml"/>
  <Override PartName="/customXml/itemProps1760.xml" ContentType="application/vnd.openxmlformats-officedocument.customXmlProperties+xml"/>
  <Override PartName="/customXml/itemProps1761.xml" ContentType="application/vnd.openxmlformats-officedocument.customXmlProperties+xml"/>
  <Override PartName="/customXml/itemProps1762.xml" ContentType="application/vnd.openxmlformats-officedocument.customXmlProperties+xml"/>
  <Override PartName="/customXml/itemProps1763.xml" ContentType="application/vnd.openxmlformats-officedocument.customXmlProperties+xml"/>
  <Override PartName="/customXml/itemProps1764.xml" ContentType="application/vnd.openxmlformats-officedocument.customXmlProperties+xml"/>
  <Override PartName="/customXml/itemProps1765.xml" ContentType="application/vnd.openxmlformats-officedocument.customXmlProperties+xml"/>
  <Override PartName="/customXml/itemProps1766.xml" ContentType="application/vnd.openxmlformats-officedocument.customXmlProperties+xml"/>
  <Override PartName="/customXml/itemProps1767.xml" ContentType="application/vnd.openxmlformats-officedocument.customXmlProperties+xml"/>
  <Override PartName="/customXml/itemProps1768.xml" ContentType="application/vnd.openxmlformats-officedocument.customXmlProperties+xml"/>
  <Override PartName="/customXml/itemProps1769.xml" ContentType="application/vnd.openxmlformats-officedocument.customXmlProperties+xml"/>
  <Override PartName="/customXml/itemProps1770.xml" ContentType="application/vnd.openxmlformats-officedocument.customXmlProperties+xml"/>
  <Override PartName="/customXml/itemProps1771.xml" ContentType="application/vnd.openxmlformats-officedocument.customXmlProperties+xml"/>
  <Override PartName="/customXml/itemProps1772.xml" ContentType="application/vnd.openxmlformats-officedocument.customXmlProperties+xml"/>
  <Override PartName="/customXml/itemProps1773.xml" ContentType="application/vnd.openxmlformats-officedocument.customXmlProperties+xml"/>
  <Override PartName="/customXml/itemProps1774.xml" ContentType="application/vnd.openxmlformats-officedocument.customXmlProperties+xml"/>
  <Override PartName="/customXml/itemProps1775.xml" ContentType="application/vnd.openxmlformats-officedocument.customXmlProperties+xml"/>
  <Override PartName="/customXml/itemProps1776.xml" ContentType="application/vnd.openxmlformats-officedocument.customXmlProperties+xml"/>
  <Override PartName="/customXml/itemProps1777.xml" ContentType="application/vnd.openxmlformats-officedocument.customXmlProperties+xml"/>
  <Override PartName="/customXml/itemProps1778.xml" ContentType="application/vnd.openxmlformats-officedocument.customXmlProperties+xml"/>
  <Override PartName="/customXml/itemProps1779.xml" ContentType="application/vnd.openxmlformats-officedocument.customXmlProperties+xml"/>
  <Override PartName="/customXml/itemProps1780.xml" ContentType="application/vnd.openxmlformats-officedocument.customXmlProperties+xml"/>
  <Override PartName="/customXml/itemProps1781.xml" ContentType="application/vnd.openxmlformats-officedocument.customXmlProperties+xml"/>
  <Override PartName="/customXml/itemProps1782.xml" ContentType="application/vnd.openxmlformats-officedocument.customXmlProperties+xml"/>
  <Override PartName="/customXml/itemProps1783.xml" ContentType="application/vnd.openxmlformats-officedocument.customXmlProperties+xml"/>
  <Override PartName="/customXml/itemProps1784.xml" ContentType="application/vnd.openxmlformats-officedocument.customXmlProperties+xml"/>
  <Override PartName="/customXml/itemProps1785.xml" ContentType="application/vnd.openxmlformats-officedocument.customXmlProperties+xml"/>
  <Override PartName="/customXml/itemProps1786.xml" ContentType="application/vnd.openxmlformats-officedocument.customXmlProperties+xml"/>
  <Override PartName="/customXml/itemProps1787.xml" ContentType="application/vnd.openxmlformats-officedocument.customXmlProperties+xml"/>
  <Override PartName="/customXml/itemProps1788.xml" ContentType="application/vnd.openxmlformats-officedocument.customXmlProperties+xml"/>
  <Override PartName="/customXml/itemProps1789.xml" ContentType="application/vnd.openxmlformats-officedocument.customXmlProperties+xml"/>
  <Override PartName="/customXml/itemProps1790.xml" ContentType="application/vnd.openxmlformats-officedocument.customXmlProperties+xml"/>
  <Override PartName="/customXml/itemProps1791.xml" ContentType="application/vnd.openxmlformats-officedocument.customXmlProperties+xml"/>
  <Override PartName="/customXml/itemProps1792.xml" ContentType="application/vnd.openxmlformats-officedocument.customXmlProperties+xml"/>
  <Override PartName="/customXml/itemProps1793.xml" ContentType="application/vnd.openxmlformats-officedocument.customXmlProperties+xml"/>
  <Override PartName="/customXml/itemProps1794.xml" ContentType="application/vnd.openxmlformats-officedocument.customXmlProperties+xml"/>
  <Override PartName="/customXml/itemProps1795.xml" ContentType="application/vnd.openxmlformats-officedocument.customXmlProperties+xml"/>
  <Override PartName="/customXml/itemProps1796.xml" ContentType="application/vnd.openxmlformats-officedocument.customXmlProperties+xml"/>
  <Override PartName="/customXml/itemProps1797.xml" ContentType="application/vnd.openxmlformats-officedocument.customXmlProperties+xml"/>
  <Override PartName="/customXml/itemProps1798.xml" ContentType="application/vnd.openxmlformats-officedocument.customXmlProperties+xml"/>
  <Override PartName="/customXml/itemProps1799.xml" ContentType="application/vnd.openxmlformats-officedocument.customXmlProperties+xml"/>
  <Override PartName="/customXml/itemProps1800.xml" ContentType="application/vnd.openxmlformats-officedocument.customXmlProperties+xml"/>
  <Override PartName="/customXml/itemProps1801.xml" ContentType="application/vnd.openxmlformats-officedocument.customXmlProperties+xml"/>
  <Override PartName="/customXml/itemProps1802.xml" ContentType="application/vnd.openxmlformats-officedocument.customXmlProperties+xml"/>
  <Override PartName="/customXml/itemProps1803.xml" ContentType="application/vnd.openxmlformats-officedocument.customXmlProperties+xml"/>
  <Override PartName="/customXml/itemProps1804.xml" ContentType="application/vnd.openxmlformats-officedocument.customXmlProperties+xml"/>
  <Override PartName="/customXml/itemProps1805.xml" ContentType="application/vnd.openxmlformats-officedocument.customXmlProperties+xml"/>
  <Override PartName="/customXml/itemProps1806.xml" ContentType="application/vnd.openxmlformats-officedocument.customXmlProperties+xml"/>
  <Override PartName="/customXml/itemProps1807.xml" ContentType="application/vnd.openxmlformats-officedocument.customXmlProperties+xml"/>
  <Override PartName="/customXml/itemProps1808.xml" ContentType="application/vnd.openxmlformats-officedocument.customXmlProperties+xml"/>
  <Override PartName="/customXml/itemProps1809.xml" ContentType="application/vnd.openxmlformats-officedocument.customXmlProperties+xml"/>
  <Override PartName="/customXml/itemProps1810.xml" ContentType="application/vnd.openxmlformats-officedocument.customXmlProperties+xml"/>
  <Override PartName="/customXml/itemProps1811.xml" ContentType="application/vnd.openxmlformats-officedocument.customXmlProperties+xml"/>
  <Override PartName="/customXml/itemProps1812.xml" ContentType="application/vnd.openxmlformats-officedocument.customXmlProperties+xml"/>
  <Override PartName="/customXml/itemProps1813.xml" ContentType="application/vnd.openxmlformats-officedocument.customXmlProperties+xml"/>
  <Override PartName="/customXml/itemProps1814.xml" ContentType="application/vnd.openxmlformats-officedocument.customXmlProperties+xml"/>
  <Override PartName="/customXml/itemProps1815.xml" ContentType="application/vnd.openxmlformats-officedocument.customXmlProperties+xml"/>
  <Override PartName="/customXml/itemProps1816.xml" ContentType="application/vnd.openxmlformats-officedocument.customXmlProperties+xml"/>
  <Override PartName="/customXml/itemProps1817.xml" ContentType="application/vnd.openxmlformats-officedocument.customXmlProperties+xml"/>
  <Override PartName="/customXml/itemProps1818.xml" ContentType="application/vnd.openxmlformats-officedocument.customXmlProperties+xml"/>
  <Override PartName="/customXml/itemProps1819.xml" ContentType="application/vnd.openxmlformats-officedocument.customXmlProperties+xml"/>
  <Override PartName="/customXml/itemProps1820.xml" ContentType="application/vnd.openxmlformats-officedocument.customXmlProperties+xml"/>
  <Override PartName="/customXml/itemProps1821.xml" ContentType="application/vnd.openxmlformats-officedocument.customXmlProperties+xml"/>
  <Override PartName="/customXml/itemProps1822.xml" ContentType="application/vnd.openxmlformats-officedocument.customXmlProperties+xml"/>
  <Override PartName="/customXml/itemProps1823.xml" ContentType="application/vnd.openxmlformats-officedocument.customXmlProperties+xml"/>
  <Override PartName="/customXml/itemProps1824.xml" ContentType="application/vnd.openxmlformats-officedocument.customXmlProperties+xml"/>
  <Override PartName="/customXml/itemProps1825.xml" ContentType="application/vnd.openxmlformats-officedocument.customXmlProperties+xml"/>
  <Override PartName="/customXml/itemProps1826.xml" ContentType="application/vnd.openxmlformats-officedocument.customXmlProperties+xml"/>
  <Override PartName="/customXml/itemProps1827.xml" ContentType="application/vnd.openxmlformats-officedocument.customXmlProperties+xml"/>
  <Override PartName="/customXml/itemProps1828.xml" ContentType="application/vnd.openxmlformats-officedocument.customXmlProperties+xml"/>
  <Override PartName="/customXml/itemProps1829.xml" ContentType="application/vnd.openxmlformats-officedocument.customXmlProperties+xml"/>
  <Override PartName="/customXml/itemProps1830.xml" ContentType="application/vnd.openxmlformats-officedocument.customXmlProperties+xml"/>
  <Override PartName="/customXml/itemProps1831.xml" ContentType="application/vnd.openxmlformats-officedocument.customXmlProperties+xml"/>
  <Override PartName="/customXml/itemProps1832.xml" ContentType="application/vnd.openxmlformats-officedocument.customXmlProperties+xml"/>
  <Override PartName="/customXml/itemProps1833.xml" ContentType="application/vnd.openxmlformats-officedocument.customXmlProperties+xml"/>
  <Override PartName="/customXml/itemProps1834.xml" ContentType="application/vnd.openxmlformats-officedocument.customXmlProperties+xml"/>
  <Override PartName="/customXml/itemProps1835.xml" ContentType="application/vnd.openxmlformats-officedocument.customXmlProperties+xml"/>
  <Override PartName="/customXml/itemProps1836.xml" ContentType="application/vnd.openxmlformats-officedocument.customXmlProperties+xml"/>
  <Override PartName="/customXml/itemProps1837.xml" ContentType="application/vnd.openxmlformats-officedocument.customXmlProperties+xml"/>
  <Override PartName="/customXml/itemProps1838.xml" ContentType="application/vnd.openxmlformats-officedocument.customXmlProperties+xml"/>
  <Override PartName="/customXml/itemProps1839.xml" ContentType="application/vnd.openxmlformats-officedocument.customXmlProperties+xml"/>
  <Override PartName="/customXml/itemProps1840.xml" ContentType="application/vnd.openxmlformats-officedocument.customXmlProperties+xml"/>
  <Override PartName="/customXml/itemProps1841.xml" ContentType="application/vnd.openxmlformats-officedocument.customXmlProperties+xml"/>
  <Override PartName="/customXml/itemProps1842.xml" ContentType="application/vnd.openxmlformats-officedocument.customXmlProperties+xml"/>
  <Override PartName="/customXml/itemProps1843.xml" ContentType="application/vnd.openxmlformats-officedocument.customXmlProperties+xml"/>
  <Override PartName="/customXml/itemProps1844.xml" ContentType="application/vnd.openxmlformats-officedocument.customXmlProperties+xml"/>
  <Override PartName="/customXml/itemProps1845.xml" ContentType="application/vnd.openxmlformats-officedocument.customXmlProperties+xml"/>
  <Override PartName="/customXml/itemProps1846.xml" ContentType="application/vnd.openxmlformats-officedocument.customXmlProperties+xml"/>
  <Override PartName="/customXml/itemProps1847.xml" ContentType="application/vnd.openxmlformats-officedocument.customXmlProperties+xml"/>
  <Override PartName="/customXml/itemProps1848.xml" ContentType="application/vnd.openxmlformats-officedocument.customXmlProperties+xml"/>
  <Override PartName="/customXml/itemProps1849.xml" ContentType="application/vnd.openxmlformats-officedocument.customXmlProperties+xml"/>
  <Override PartName="/customXml/itemProps1850.xml" ContentType="application/vnd.openxmlformats-officedocument.customXmlProperties+xml"/>
  <Override PartName="/customXml/itemProps1851.xml" ContentType="application/vnd.openxmlformats-officedocument.customXmlProperties+xml"/>
  <Override PartName="/customXml/itemProps1852.xml" ContentType="application/vnd.openxmlformats-officedocument.customXmlProperties+xml"/>
  <Override PartName="/customXml/itemProps1853.xml" ContentType="application/vnd.openxmlformats-officedocument.customXmlProperties+xml"/>
  <Override PartName="/customXml/itemProps1854.xml" ContentType="application/vnd.openxmlformats-officedocument.customXmlProperties+xml"/>
  <Override PartName="/customXml/itemProps1855.xml" ContentType="application/vnd.openxmlformats-officedocument.customXmlProperties+xml"/>
  <Override PartName="/customXml/itemProps1856.xml" ContentType="application/vnd.openxmlformats-officedocument.customXmlProperties+xml"/>
  <Override PartName="/customXml/itemProps1857.xml" ContentType="application/vnd.openxmlformats-officedocument.customXmlProperties+xml"/>
  <Override PartName="/customXml/itemProps1858.xml" ContentType="application/vnd.openxmlformats-officedocument.customXmlProperties+xml"/>
  <Override PartName="/customXml/itemProps1859.xml" ContentType="application/vnd.openxmlformats-officedocument.customXmlProperties+xml"/>
  <Override PartName="/customXml/itemProps1860.xml" ContentType="application/vnd.openxmlformats-officedocument.customXmlProperties+xml"/>
  <Override PartName="/customXml/itemProps1861.xml" ContentType="application/vnd.openxmlformats-officedocument.customXmlProperties+xml"/>
  <Override PartName="/customXml/itemProps1862.xml" ContentType="application/vnd.openxmlformats-officedocument.customXmlProperties+xml"/>
  <Override PartName="/customXml/itemProps1863.xml" ContentType="application/vnd.openxmlformats-officedocument.customXmlProperties+xml"/>
  <Override PartName="/customXml/itemProps1864.xml" ContentType="application/vnd.openxmlformats-officedocument.customXmlProperties+xml"/>
  <Override PartName="/customXml/itemProps1865.xml" ContentType="application/vnd.openxmlformats-officedocument.customXmlProperties+xml"/>
  <Override PartName="/customXml/itemProps1866.xml" ContentType="application/vnd.openxmlformats-officedocument.customXmlProperties+xml"/>
  <Override PartName="/customXml/itemProps1867.xml" ContentType="application/vnd.openxmlformats-officedocument.customXmlProperties+xml"/>
  <Override PartName="/customXml/itemProps1868.xml" ContentType="application/vnd.openxmlformats-officedocument.customXmlProperties+xml"/>
  <Override PartName="/customXml/itemProps1869.xml" ContentType="application/vnd.openxmlformats-officedocument.customXmlProperties+xml"/>
  <Override PartName="/customXml/itemProps1870.xml" ContentType="application/vnd.openxmlformats-officedocument.customXmlProperties+xml"/>
  <Override PartName="/customXml/itemProps1871.xml" ContentType="application/vnd.openxmlformats-officedocument.customXmlProperties+xml"/>
  <Override PartName="/customXml/itemProps1872.xml" ContentType="application/vnd.openxmlformats-officedocument.customXmlProperties+xml"/>
  <Override PartName="/customXml/itemProps1873.xml" ContentType="application/vnd.openxmlformats-officedocument.customXmlProperties+xml"/>
  <Override PartName="/customXml/itemProps1874.xml" ContentType="application/vnd.openxmlformats-officedocument.customXmlProperties+xml"/>
  <Override PartName="/customXml/itemProps1875.xml" ContentType="application/vnd.openxmlformats-officedocument.customXmlProperties+xml"/>
  <Override PartName="/customXml/itemProps1876.xml" ContentType="application/vnd.openxmlformats-officedocument.customXmlProperties+xml"/>
  <Override PartName="/customXml/itemProps1877.xml" ContentType="application/vnd.openxmlformats-officedocument.customXmlProperties+xml"/>
  <Override PartName="/customXml/itemProps1878.xml" ContentType="application/vnd.openxmlformats-officedocument.customXmlProperties+xml"/>
  <Override PartName="/customXml/itemProps1879.xml" ContentType="application/vnd.openxmlformats-officedocument.customXmlProperties+xml"/>
  <Override PartName="/customXml/itemProps1880.xml" ContentType="application/vnd.openxmlformats-officedocument.customXmlProperties+xml"/>
  <Override PartName="/customXml/itemProps1881.xml" ContentType="application/vnd.openxmlformats-officedocument.customXmlProperties+xml"/>
  <Override PartName="/customXml/itemProps1882.xml" ContentType="application/vnd.openxmlformats-officedocument.customXmlProperties+xml"/>
  <Override PartName="/customXml/itemProps1883.xml" ContentType="application/vnd.openxmlformats-officedocument.customXmlProperties+xml"/>
  <Override PartName="/customXml/itemProps1884.xml" ContentType="application/vnd.openxmlformats-officedocument.customXmlProperties+xml"/>
  <Override PartName="/customXml/itemProps1885.xml" ContentType="application/vnd.openxmlformats-officedocument.customXmlProperties+xml"/>
  <Override PartName="/customXml/itemProps1886.xml" ContentType="application/vnd.openxmlformats-officedocument.customXmlProperties+xml"/>
  <Override PartName="/customXml/itemProps1887.xml" ContentType="application/vnd.openxmlformats-officedocument.customXmlProperties+xml"/>
  <Override PartName="/customXml/itemProps1888.xml" ContentType="application/vnd.openxmlformats-officedocument.customXmlProperties+xml"/>
  <Override PartName="/customXml/itemProps1889.xml" ContentType="application/vnd.openxmlformats-officedocument.customXmlProperties+xml"/>
  <Override PartName="/customXml/itemProps1890.xml" ContentType="application/vnd.openxmlformats-officedocument.customXmlProperties+xml"/>
  <Override PartName="/customXml/itemProps1891.xml" ContentType="application/vnd.openxmlformats-officedocument.customXmlProperties+xml"/>
  <Override PartName="/customXml/itemProps1892.xml" ContentType="application/vnd.openxmlformats-officedocument.customXmlProperties+xml"/>
  <Override PartName="/customXml/itemProps1893.xml" ContentType="application/vnd.openxmlformats-officedocument.customXmlProperties+xml"/>
  <Override PartName="/customXml/itemProps1894.xml" ContentType="application/vnd.openxmlformats-officedocument.customXmlProperties+xml"/>
  <Override PartName="/customXml/itemProps1895.xml" ContentType="application/vnd.openxmlformats-officedocument.customXmlProperties+xml"/>
  <Override PartName="/customXml/itemProps1896.xml" ContentType="application/vnd.openxmlformats-officedocument.customXmlProperties+xml"/>
  <Override PartName="/customXml/itemProps1897.xml" ContentType="application/vnd.openxmlformats-officedocument.customXmlProperties+xml"/>
  <Override PartName="/customXml/itemProps1898.xml" ContentType="application/vnd.openxmlformats-officedocument.customXmlProperties+xml"/>
  <Override PartName="/customXml/itemProps1899.xml" ContentType="application/vnd.openxmlformats-officedocument.customXmlProperties+xml"/>
  <Override PartName="/customXml/itemProps1900.xml" ContentType="application/vnd.openxmlformats-officedocument.customXmlProperties+xml"/>
  <Override PartName="/customXml/itemProps1901.xml" ContentType="application/vnd.openxmlformats-officedocument.customXmlProperties+xml"/>
  <Override PartName="/customXml/itemProps1902.xml" ContentType="application/vnd.openxmlformats-officedocument.customXmlProperties+xml"/>
  <Override PartName="/customXml/itemProps1903.xml" ContentType="application/vnd.openxmlformats-officedocument.customXmlProperties+xml"/>
  <Override PartName="/customXml/itemProps1904.xml" ContentType="application/vnd.openxmlformats-officedocument.customXmlProperties+xml"/>
  <Override PartName="/customXml/itemProps1905.xml" ContentType="application/vnd.openxmlformats-officedocument.customXmlProperties+xml"/>
  <Override PartName="/customXml/itemProps1906.xml" ContentType="application/vnd.openxmlformats-officedocument.customXmlProperties+xml"/>
  <Override PartName="/customXml/itemProps1907.xml" ContentType="application/vnd.openxmlformats-officedocument.customXmlProperties+xml"/>
  <Override PartName="/customXml/itemProps1908.xml" ContentType="application/vnd.openxmlformats-officedocument.customXmlProperties+xml"/>
  <Override PartName="/customXml/itemProps1909.xml" ContentType="application/vnd.openxmlformats-officedocument.customXmlProperties+xml"/>
  <Override PartName="/customXml/itemProps1910.xml" ContentType="application/vnd.openxmlformats-officedocument.customXmlProperties+xml"/>
  <Override PartName="/customXml/itemProps1911.xml" ContentType="application/vnd.openxmlformats-officedocument.customXmlProperties+xml"/>
  <Override PartName="/customXml/itemProps1912.xml" ContentType="application/vnd.openxmlformats-officedocument.customXmlProperties+xml"/>
  <Override PartName="/customXml/itemProps1913.xml" ContentType="application/vnd.openxmlformats-officedocument.customXmlProperties+xml"/>
  <Override PartName="/customXml/itemProps1914.xml" ContentType="application/vnd.openxmlformats-officedocument.customXmlProperties+xml"/>
  <Override PartName="/customXml/itemProps1915.xml" ContentType="application/vnd.openxmlformats-officedocument.customXmlProperties+xml"/>
  <Override PartName="/customXml/itemProps1916.xml" ContentType="application/vnd.openxmlformats-officedocument.customXmlProperties+xml"/>
  <Override PartName="/customXml/itemProps1917.xml" ContentType="application/vnd.openxmlformats-officedocument.customXmlProperties+xml"/>
  <Override PartName="/customXml/itemProps1918.xml" ContentType="application/vnd.openxmlformats-officedocument.customXmlProperties+xml"/>
  <Override PartName="/customXml/itemProps1919.xml" ContentType="application/vnd.openxmlformats-officedocument.customXmlProperties+xml"/>
  <Override PartName="/customXml/itemProps1920.xml" ContentType="application/vnd.openxmlformats-officedocument.customXmlProperties+xml"/>
  <Override PartName="/customXml/itemProps1921.xml" ContentType="application/vnd.openxmlformats-officedocument.customXmlProperties+xml"/>
  <Override PartName="/customXml/itemProps1922.xml" ContentType="application/vnd.openxmlformats-officedocument.customXmlProperties+xml"/>
  <Override PartName="/customXml/itemProps1923.xml" ContentType="application/vnd.openxmlformats-officedocument.customXmlProperties+xml"/>
  <Override PartName="/customXml/itemProps1924.xml" ContentType="application/vnd.openxmlformats-officedocument.customXmlProperties+xml"/>
  <Override PartName="/customXml/itemProps1925.xml" ContentType="application/vnd.openxmlformats-officedocument.customXmlProperties+xml"/>
  <Override PartName="/customXml/itemProps1926.xml" ContentType="application/vnd.openxmlformats-officedocument.customXmlProperties+xml"/>
  <Override PartName="/customXml/itemProps1927.xml" ContentType="application/vnd.openxmlformats-officedocument.customXmlProperties+xml"/>
  <Override PartName="/customXml/itemProps1928.xml" ContentType="application/vnd.openxmlformats-officedocument.customXmlProperties+xml"/>
  <Override PartName="/customXml/itemProps1929.xml" ContentType="application/vnd.openxmlformats-officedocument.customXmlProperties+xml"/>
  <Override PartName="/customXml/itemProps1930.xml" ContentType="application/vnd.openxmlformats-officedocument.customXmlProperties+xml"/>
  <Override PartName="/customXml/itemProps1931.xml" ContentType="application/vnd.openxmlformats-officedocument.customXmlProperties+xml"/>
  <Override PartName="/customXml/itemProps1932.xml" ContentType="application/vnd.openxmlformats-officedocument.customXmlProperties+xml"/>
  <Override PartName="/customXml/itemProps1933.xml" ContentType="application/vnd.openxmlformats-officedocument.customXmlProperties+xml"/>
  <Override PartName="/customXml/itemProps1934.xml" ContentType="application/vnd.openxmlformats-officedocument.customXmlProperties+xml"/>
  <Override PartName="/customXml/itemProps1935.xml" ContentType="application/vnd.openxmlformats-officedocument.customXmlProperties+xml"/>
  <Override PartName="/customXml/itemProps1936.xml" ContentType="application/vnd.openxmlformats-officedocument.customXmlProperties+xml"/>
  <Override PartName="/customXml/itemProps1937.xml" ContentType="application/vnd.openxmlformats-officedocument.customXmlProperties+xml"/>
  <Override PartName="/customXml/itemProps1938.xml" ContentType="application/vnd.openxmlformats-officedocument.customXmlProperties+xml"/>
  <Override PartName="/customXml/itemProps1939.xml" ContentType="application/vnd.openxmlformats-officedocument.customXmlProperties+xml"/>
  <Override PartName="/customXml/itemProps1940.xml" ContentType="application/vnd.openxmlformats-officedocument.customXmlProperties+xml"/>
  <Override PartName="/customXml/itemProps1941.xml" ContentType="application/vnd.openxmlformats-officedocument.customXmlProperties+xml"/>
  <Override PartName="/customXml/itemProps1942.xml" ContentType="application/vnd.openxmlformats-officedocument.customXmlProperties+xml"/>
  <Override PartName="/customXml/itemProps1943.xml" ContentType="application/vnd.openxmlformats-officedocument.customXmlProperties+xml"/>
  <Override PartName="/customXml/itemProps1944.xml" ContentType="application/vnd.openxmlformats-officedocument.customXmlProperties+xml"/>
  <Override PartName="/customXml/itemProps1945.xml" ContentType="application/vnd.openxmlformats-officedocument.customXmlProperties+xml"/>
  <Override PartName="/customXml/itemProps1946.xml" ContentType="application/vnd.openxmlformats-officedocument.customXmlProperties+xml"/>
  <Override PartName="/customXml/itemProps1947.xml" ContentType="application/vnd.openxmlformats-officedocument.customXmlProperties+xml"/>
  <Override PartName="/customXml/itemProps1948.xml" ContentType="application/vnd.openxmlformats-officedocument.customXmlProperties+xml"/>
  <Override PartName="/customXml/itemProps1949.xml" ContentType="application/vnd.openxmlformats-officedocument.customXmlProperties+xml"/>
  <Override PartName="/customXml/itemProps1950.xml" ContentType="application/vnd.openxmlformats-officedocument.customXmlProperties+xml"/>
  <Override PartName="/customXml/itemProps1951.xml" ContentType="application/vnd.openxmlformats-officedocument.customXmlProperties+xml"/>
  <Override PartName="/customXml/itemProps1952.xml" ContentType="application/vnd.openxmlformats-officedocument.customXmlProperties+xml"/>
  <Override PartName="/customXml/itemProps1953.xml" ContentType="application/vnd.openxmlformats-officedocument.customXmlProperties+xml"/>
  <Override PartName="/customXml/itemProps1954.xml" ContentType="application/vnd.openxmlformats-officedocument.customXmlProperties+xml"/>
  <Override PartName="/customXml/itemProps1955.xml" ContentType="application/vnd.openxmlformats-officedocument.customXmlProperties+xml"/>
  <Override PartName="/customXml/itemProps1956.xml" ContentType="application/vnd.openxmlformats-officedocument.customXmlProperties+xml"/>
  <Override PartName="/customXml/itemProps1957.xml" ContentType="application/vnd.openxmlformats-officedocument.customXmlProperties+xml"/>
  <Override PartName="/customXml/itemProps1958.xml" ContentType="application/vnd.openxmlformats-officedocument.customXmlProperties+xml"/>
  <Override PartName="/customXml/itemProps1959.xml" ContentType="application/vnd.openxmlformats-officedocument.customXmlProperties+xml"/>
  <Override PartName="/customXml/itemProps1960.xml" ContentType="application/vnd.openxmlformats-officedocument.customXmlProperties+xml"/>
  <Override PartName="/customXml/itemProps1961.xml" ContentType="application/vnd.openxmlformats-officedocument.customXmlProperties+xml"/>
  <Override PartName="/customXml/itemProps1962.xml" ContentType="application/vnd.openxmlformats-officedocument.customXmlProperties+xml"/>
  <Override PartName="/customXml/itemProps1963.xml" ContentType="application/vnd.openxmlformats-officedocument.customXmlProperties+xml"/>
  <Override PartName="/customXml/itemProps1964.xml" ContentType="application/vnd.openxmlformats-officedocument.customXmlProperties+xml"/>
  <Override PartName="/customXml/itemProps1965.xml" ContentType="application/vnd.openxmlformats-officedocument.customXmlProperties+xml"/>
  <Override PartName="/customXml/itemProps1966.xml" ContentType="application/vnd.openxmlformats-officedocument.customXmlProperties+xml"/>
  <Override PartName="/customXml/itemProps1967.xml" ContentType="application/vnd.openxmlformats-officedocument.customXmlProperties+xml"/>
  <Override PartName="/customXml/itemProps1968.xml" ContentType="application/vnd.openxmlformats-officedocument.customXmlProperties+xml"/>
  <Override PartName="/customXml/itemProps1969.xml" ContentType="application/vnd.openxmlformats-officedocument.customXmlProperties+xml"/>
  <Override PartName="/customXml/itemProps1970.xml" ContentType="application/vnd.openxmlformats-officedocument.customXmlProperties+xml"/>
  <Override PartName="/customXml/itemProps1971.xml" ContentType="application/vnd.openxmlformats-officedocument.customXmlProperties+xml"/>
  <Override PartName="/customXml/itemProps1972.xml" ContentType="application/vnd.openxmlformats-officedocument.customXmlProperties+xml"/>
  <Override PartName="/customXml/itemProps1973.xml" ContentType="application/vnd.openxmlformats-officedocument.customXmlProperties+xml"/>
  <Override PartName="/customXml/itemProps1974.xml" ContentType="application/vnd.openxmlformats-officedocument.customXmlProperties+xml"/>
  <Override PartName="/customXml/itemProps1975.xml" ContentType="application/vnd.openxmlformats-officedocument.customXmlProperties+xml"/>
  <Override PartName="/customXml/itemProps1976.xml" ContentType="application/vnd.openxmlformats-officedocument.customXmlProperties+xml"/>
  <Override PartName="/customXml/itemProps1977.xml" ContentType="application/vnd.openxmlformats-officedocument.customXmlProperties+xml"/>
  <Override PartName="/customXml/itemProps1978.xml" ContentType="application/vnd.openxmlformats-officedocument.customXmlProperties+xml"/>
  <Override PartName="/customXml/itemProps1979.xml" ContentType="application/vnd.openxmlformats-officedocument.customXmlProperties+xml"/>
  <Override PartName="/customXml/itemProps1980.xml" ContentType="application/vnd.openxmlformats-officedocument.customXmlProperties+xml"/>
  <Override PartName="/customXml/itemProps1981.xml" ContentType="application/vnd.openxmlformats-officedocument.customXmlProperties+xml"/>
  <Override PartName="/customXml/itemProps1982.xml" ContentType="application/vnd.openxmlformats-officedocument.customXmlProperties+xml"/>
  <Override PartName="/customXml/itemProps1983.xml" ContentType="application/vnd.openxmlformats-officedocument.customXmlProperties+xml"/>
  <Override PartName="/customXml/itemProps1984.xml" ContentType="application/vnd.openxmlformats-officedocument.customXmlProperties+xml"/>
  <Override PartName="/customXml/itemProps1985.xml" ContentType="application/vnd.openxmlformats-officedocument.customXmlProperties+xml"/>
  <Override PartName="/customXml/itemProps1986.xml" ContentType="application/vnd.openxmlformats-officedocument.customXmlProperties+xml"/>
  <Override PartName="/customXml/itemProps1987.xml" ContentType="application/vnd.openxmlformats-officedocument.customXmlProperties+xml"/>
  <Override PartName="/customXml/itemProps1988.xml" ContentType="application/vnd.openxmlformats-officedocument.customXmlProperties+xml"/>
  <Override PartName="/customXml/itemProps1989.xml" ContentType="application/vnd.openxmlformats-officedocument.customXmlProperties+xml"/>
  <Override PartName="/customXml/itemProps1990.xml" ContentType="application/vnd.openxmlformats-officedocument.customXmlProperties+xml"/>
  <Override PartName="/customXml/itemProps1991.xml" ContentType="application/vnd.openxmlformats-officedocument.customXmlProperties+xml"/>
  <Override PartName="/customXml/itemProps1992.xml" ContentType="application/vnd.openxmlformats-officedocument.customXmlProperties+xml"/>
  <Override PartName="/customXml/itemProps1993.xml" ContentType="application/vnd.openxmlformats-officedocument.customXmlProperties+xml"/>
  <Override PartName="/customXml/itemProps1994.xml" ContentType="application/vnd.openxmlformats-officedocument.customXmlProperties+xml"/>
  <Override PartName="/customXml/itemProps1995.xml" ContentType="application/vnd.openxmlformats-officedocument.customXmlProperties+xml"/>
  <Override PartName="/customXml/itemProps1996.xml" ContentType="application/vnd.openxmlformats-officedocument.customXmlProperties+xml"/>
  <Override PartName="/customXml/itemProps1997.xml" ContentType="application/vnd.openxmlformats-officedocument.customXmlProperties+xml"/>
  <Override PartName="/customXml/itemProps1998.xml" ContentType="application/vnd.openxmlformats-officedocument.customXmlProperties+xml"/>
  <Override PartName="/customXml/itemProps1999.xml" ContentType="application/vnd.openxmlformats-officedocument.customXmlProperties+xml"/>
  <Override PartName="/customXml/itemProps2000.xml" ContentType="application/vnd.openxmlformats-officedocument.customXmlProperties+xml"/>
  <Override PartName="/customXml/itemProps2001.xml" ContentType="application/vnd.openxmlformats-officedocument.customXmlProperties+xml"/>
  <Override PartName="/customXml/itemProps2002.xml" ContentType="application/vnd.openxmlformats-officedocument.customXmlProperties+xml"/>
  <Override PartName="/customXml/itemProps2003.xml" ContentType="application/vnd.openxmlformats-officedocument.customXmlProperties+xml"/>
  <Override PartName="/customXml/itemProps2004.xml" ContentType="application/vnd.openxmlformats-officedocument.customXmlProperties+xml"/>
  <Override PartName="/customXml/itemProps2005.xml" ContentType="application/vnd.openxmlformats-officedocument.customXmlProperties+xml"/>
  <Override PartName="/customXml/itemProps2006.xml" ContentType="application/vnd.openxmlformats-officedocument.customXmlProperties+xml"/>
  <Override PartName="/customXml/itemProps2007.xml" ContentType="application/vnd.openxmlformats-officedocument.customXmlProperties+xml"/>
  <Override PartName="/customXml/itemProps2008.xml" ContentType="application/vnd.openxmlformats-officedocument.customXmlProperties+xml"/>
  <Override PartName="/customXml/itemProps2009.xml" ContentType="application/vnd.openxmlformats-officedocument.customXmlProperties+xml"/>
  <Override PartName="/customXml/itemProps2010.xml" ContentType="application/vnd.openxmlformats-officedocument.customXmlProperties+xml"/>
  <Override PartName="/customXml/itemProps2011.xml" ContentType="application/vnd.openxmlformats-officedocument.customXmlProperties+xml"/>
  <Override PartName="/customXml/itemProps2012.xml" ContentType="application/vnd.openxmlformats-officedocument.customXmlProperties+xml"/>
  <Override PartName="/customXml/itemProps2013.xml" ContentType="application/vnd.openxmlformats-officedocument.customXmlProperties+xml"/>
  <Override PartName="/customXml/itemProps2014.xml" ContentType="application/vnd.openxmlformats-officedocument.customXmlProperties+xml"/>
  <Override PartName="/customXml/itemProps2015.xml" ContentType="application/vnd.openxmlformats-officedocument.customXmlProperties+xml"/>
  <Override PartName="/customXml/itemProps2016.xml" ContentType="application/vnd.openxmlformats-officedocument.customXmlProperties+xml"/>
  <Override PartName="/customXml/itemProps2017.xml" ContentType="application/vnd.openxmlformats-officedocument.customXmlProperties+xml"/>
  <Override PartName="/customXml/itemProps2018.xml" ContentType="application/vnd.openxmlformats-officedocument.customXmlProperties+xml"/>
  <Override PartName="/customXml/itemProps2019.xml" ContentType="application/vnd.openxmlformats-officedocument.customXmlProperties+xml"/>
  <Override PartName="/customXml/itemProps2020.xml" ContentType="application/vnd.openxmlformats-officedocument.customXmlProperties+xml"/>
  <Override PartName="/customXml/itemProps2021.xml" ContentType="application/vnd.openxmlformats-officedocument.customXmlProperties+xml"/>
  <Override PartName="/customXml/itemProps2022.xml" ContentType="application/vnd.openxmlformats-officedocument.customXmlProperties+xml"/>
  <Override PartName="/customXml/itemProps2023.xml" ContentType="application/vnd.openxmlformats-officedocument.customXmlProperties+xml"/>
  <Override PartName="/customXml/itemProps2024.xml" ContentType="application/vnd.openxmlformats-officedocument.customXmlProperties+xml"/>
  <Override PartName="/customXml/itemProps2025.xml" ContentType="application/vnd.openxmlformats-officedocument.customXmlProperties+xml"/>
  <Override PartName="/customXml/itemProps2026.xml" ContentType="application/vnd.openxmlformats-officedocument.customXmlProperties+xml"/>
  <Override PartName="/customXml/itemProps2027.xml" ContentType="application/vnd.openxmlformats-officedocument.customXmlProperties+xml"/>
  <Override PartName="/customXml/itemProps2028.xml" ContentType="application/vnd.openxmlformats-officedocument.customXmlProperties+xml"/>
  <Override PartName="/customXml/itemProps2029.xml" ContentType="application/vnd.openxmlformats-officedocument.customXmlProperties+xml"/>
  <Override PartName="/customXml/itemProps2030.xml" ContentType="application/vnd.openxmlformats-officedocument.customXmlProperties+xml"/>
  <Override PartName="/customXml/itemProps2031.xml" ContentType="application/vnd.openxmlformats-officedocument.customXmlProperties+xml"/>
  <Override PartName="/customXml/itemProps2032.xml" ContentType="application/vnd.openxmlformats-officedocument.customXmlProperties+xml"/>
  <Override PartName="/customXml/itemProps2033.xml" ContentType="application/vnd.openxmlformats-officedocument.customXmlProperties+xml"/>
  <Override PartName="/customXml/itemProps2034.xml" ContentType="application/vnd.openxmlformats-officedocument.customXmlProperties+xml"/>
  <Override PartName="/customXml/itemProps2035.xml" ContentType="application/vnd.openxmlformats-officedocument.customXmlProperties+xml"/>
  <Override PartName="/customXml/itemProps2036.xml" ContentType="application/vnd.openxmlformats-officedocument.customXmlProperties+xml"/>
  <Override PartName="/customXml/itemProps2037.xml" ContentType="application/vnd.openxmlformats-officedocument.customXmlProperties+xml"/>
  <Override PartName="/customXml/itemProps2038.xml" ContentType="application/vnd.openxmlformats-officedocument.customXmlProperties+xml"/>
  <Override PartName="/customXml/itemProps2039.xml" ContentType="application/vnd.openxmlformats-officedocument.customXmlProperties+xml"/>
  <Override PartName="/customXml/itemProps2040.xml" ContentType="application/vnd.openxmlformats-officedocument.customXmlProperties+xml"/>
  <Override PartName="/customXml/itemProps2041.xml" ContentType="application/vnd.openxmlformats-officedocument.customXmlProperties+xml"/>
  <Override PartName="/customXml/itemProps2042.xml" ContentType="application/vnd.openxmlformats-officedocument.customXmlProperties+xml"/>
  <Override PartName="/customXml/itemProps2043.xml" ContentType="application/vnd.openxmlformats-officedocument.customXmlProperties+xml"/>
  <Override PartName="/customXml/itemProps2044.xml" ContentType="application/vnd.openxmlformats-officedocument.customXmlProperties+xml"/>
  <Override PartName="/customXml/itemProps2045.xml" ContentType="application/vnd.openxmlformats-officedocument.customXmlProperties+xml"/>
  <Override PartName="/customXml/itemProps2046.xml" ContentType="application/vnd.openxmlformats-officedocument.customXmlProperties+xml"/>
  <Override PartName="/customXml/itemProps2047.xml" ContentType="application/vnd.openxmlformats-officedocument.customXmlProperties+xml"/>
  <Override PartName="/customXml/itemProps2048.xml" ContentType="application/vnd.openxmlformats-officedocument.customXmlProperties+xml"/>
  <Override PartName="/customXml/itemProps2049.xml" ContentType="application/vnd.openxmlformats-officedocument.customXmlProperties+xml"/>
  <Override PartName="/customXml/itemProps2050.xml" ContentType="application/vnd.openxmlformats-officedocument.customXmlProperties+xml"/>
  <Override PartName="/customXml/itemProps2051.xml" ContentType="application/vnd.openxmlformats-officedocument.customXmlProperties+xml"/>
  <Override PartName="/customXml/itemProps2052.xml" ContentType="application/vnd.openxmlformats-officedocument.customXmlProperties+xml"/>
  <Override PartName="/customXml/itemProps2053.xml" ContentType="application/vnd.openxmlformats-officedocument.customXmlProperties+xml"/>
  <Override PartName="/customXml/itemProps2054.xml" ContentType="application/vnd.openxmlformats-officedocument.customXmlProperties+xml"/>
  <Override PartName="/customXml/itemProps2055.xml" ContentType="application/vnd.openxmlformats-officedocument.customXmlProperties+xml"/>
  <Override PartName="/customXml/itemProps2056.xml" ContentType="application/vnd.openxmlformats-officedocument.customXmlProperties+xml"/>
  <Override PartName="/customXml/itemProps2057.xml" ContentType="application/vnd.openxmlformats-officedocument.customXmlProperties+xml"/>
  <Override PartName="/customXml/itemProps2058.xml" ContentType="application/vnd.openxmlformats-officedocument.customXmlProperties+xml"/>
  <Override PartName="/customXml/itemProps2059.xml" ContentType="application/vnd.openxmlformats-officedocument.customXmlProperties+xml"/>
  <Override PartName="/customXml/itemProps2060.xml" ContentType="application/vnd.openxmlformats-officedocument.customXmlProperties+xml"/>
  <Override PartName="/customXml/itemProps2061.xml" ContentType="application/vnd.openxmlformats-officedocument.customXmlProperties+xml"/>
  <Override PartName="/customXml/itemProps2062.xml" ContentType="application/vnd.openxmlformats-officedocument.customXmlProperties+xml"/>
  <Override PartName="/customXml/itemProps2063.xml" ContentType="application/vnd.openxmlformats-officedocument.customXmlProperties+xml"/>
  <Override PartName="/customXml/itemProps2064.xml" ContentType="application/vnd.openxmlformats-officedocument.customXmlProperties+xml"/>
  <Override PartName="/customXml/itemProps2065.xml" ContentType="application/vnd.openxmlformats-officedocument.customXmlProperties+xml"/>
  <Override PartName="/customXml/itemProps2066.xml" ContentType="application/vnd.openxmlformats-officedocument.customXmlProperties+xml"/>
  <Override PartName="/customXml/itemProps2067.xml" ContentType="application/vnd.openxmlformats-officedocument.customXmlProperties+xml"/>
  <Override PartName="/customXml/itemProps2068.xml" ContentType="application/vnd.openxmlformats-officedocument.customXmlProperties+xml"/>
  <Override PartName="/customXml/itemProps2069.xml" ContentType="application/vnd.openxmlformats-officedocument.customXmlProperties+xml"/>
  <Override PartName="/customXml/itemProps2070.xml" ContentType="application/vnd.openxmlformats-officedocument.customXmlProperties+xml"/>
  <Override PartName="/customXml/itemProps2071.xml" ContentType="application/vnd.openxmlformats-officedocument.customXmlProperties+xml"/>
  <Override PartName="/customXml/itemProps2072.xml" ContentType="application/vnd.openxmlformats-officedocument.customXmlProperties+xml"/>
  <Override PartName="/customXml/itemProps2073.xml" ContentType="application/vnd.openxmlformats-officedocument.customXmlProperties+xml"/>
  <Override PartName="/customXml/itemProps2074.xml" ContentType="application/vnd.openxmlformats-officedocument.customXmlProperties+xml"/>
  <Override PartName="/customXml/itemProps2075.xml" ContentType="application/vnd.openxmlformats-officedocument.customXmlProperties+xml"/>
  <Override PartName="/customXml/itemProps2076.xml" ContentType="application/vnd.openxmlformats-officedocument.customXmlProperties+xml"/>
  <Override PartName="/customXml/itemProps2077.xml" ContentType="application/vnd.openxmlformats-officedocument.customXmlProperties+xml"/>
  <Override PartName="/customXml/itemProps2078.xml" ContentType="application/vnd.openxmlformats-officedocument.customXmlProperties+xml"/>
  <Override PartName="/customXml/itemProps2079.xml" ContentType="application/vnd.openxmlformats-officedocument.customXmlProperties+xml"/>
  <Override PartName="/customXml/itemProps2080.xml" ContentType="application/vnd.openxmlformats-officedocument.customXmlProperties+xml"/>
  <Override PartName="/customXml/itemProps2081.xml" ContentType="application/vnd.openxmlformats-officedocument.customXmlProperties+xml"/>
  <Override PartName="/customXml/itemProps2082.xml" ContentType="application/vnd.openxmlformats-officedocument.customXmlProperties+xml"/>
  <Override PartName="/customXml/itemProps2083.xml" ContentType="application/vnd.openxmlformats-officedocument.customXmlProperties+xml"/>
  <Override PartName="/customXml/itemProps2084.xml" ContentType="application/vnd.openxmlformats-officedocument.customXmlProperties+xml"/>
  <Override PartName="/customXml/itemProps2085.xml" ContentType="application/vnd.openxmlformats-officedocument.customXmlProperties+xml"/>
  <Override PartName="/customXml/itemProps2086.xml" ContentType="application/vnd.openxmlformats-officedocument.customXmlProperties+xml"/>
  <Override PartName="/customXml/itemProps2087.xml" ContentType="application/vnd.openxmlformats-officedocument.customXmlProperties+xml"/>
  <Override PartName="/customXml/itemProps2088.xml" ContentType="application/vnd.openxmlformats-officedocument.customXmlProperties+xml"/>
  <Override PartName="/customXml/itemProps2089.xml" ContentType="application/vnd.openxmlformats-officedocument.customXmlProperties+xml"/>
  <Override PartName="/customXml/itemProps2090.xml" ContentType="application/vnd.openxmlformats-officedocument.customXmlProperties+xml"/>
  <Override PartName="/customXml/itemProps2091.xml" ContentType="application/vnd.openxmlformats-officedocument.customXmlProperties+xml"/>
  <Override PartName="/customXml/itemProps2092.xml" ContentType="application/vnd.openxmlformats-officedocument.customXmlProperties+xml"/>
  <Override PartName="/customXml/itemProps2093.xml" ContentType="application/vnd.openxmlformats-officedocument.customXmlProperties+xml"/>
  <Override PartName="/customXml/itemProps2094.xml" ContentType="application/vnd.openxmlformats-officedocument.customXmlProperties+xml"/>
  <Override PartName="/customXml/itemProps2095.xml" ContentType="application/vnd.openxmlformats-officedocument.customXmlProperties+xml"/>
  <Override PartName="/customXml/itemProps2096.xml" ContentType="application/vnd.openxmlformats-officedocument.customXmlProperties+xml"/>
  <Override PartName="/customXml/itemProps2097.xml" ContentType="application/vnd.openxmlformats-officedocument.customXmlProperties+xml"/>
  <Override PartName="/customXml/itemProps2098.xml" ContentType="application/vnd.openxmlformats-officedocument.customXmlProperties+xml"/>
  <Override PartName="/customXml/itemProps2099.xml" ContentType="application/vnd.openxmlformats-officedocument.customXmlProperties+xml"/>
  <Override PartName="/customXml/itemProps2100.xml" ContentType="application/vnd.openxmlformats-officedocument.customXmlProperties+xml"/>
  <Override PartName="/customXml/itemProps2101.xml" ContentType="application/vnd.openxmlformats-officedocument.customXmlProperties+xml"/>
  <Override PartName="/customXml/itemProps2102.xml" ContentType="application/vnd.openxmlformats-officedocument.customXmlProperties+xml"/>
  <Override PartName="/customXml/itemProps2103.xml" ContentType="application/vnd.openxmlformats-officedocument.customXmlProperties+xml"/>
  <Override PartName="/customXml/itemProps2104.xml" ContentType="application/vnd.openxmlformats-officedocument.customXmlProperties+xml"/>
  <Override PartName="/customXml/itemProps2105.xml" ContentType="application/vnd.openxmlformats-officedocument.customXmlProperties+xml"/>
  <Override PartName="/customXml/itemProps2106.xml" ContentType="application/vnd.openxmlformats-officedocument.customXmlProperties+xml"/>
  <Override PartName="/customXml/itemProps2107.xml" ContentType="application/vnd.openxmlformats-officedocument.customXmlProperties+xml"/>
  <Override PartName="/customXml/itemProps2108.xml" ContentType="application/vnd.openxmlformats-officedocument.customXmlProperties+xml"/>
  <Override PartName="/customXml/itemProps2109.xml" ContentType="application/vnd.openxmlformats-officedocument.customXmlProperties+xml"/>
  <Override PartName="/customXml/itemProps2110.xml" ContentType="application/vnd.openxmlformats-officedocument.customXmlProperties+xml"/>
  <Override PartName="/customXml/itemProps2111.xml" ContentType="application/vnd.openxmlformats-officedocument.customXmlProperties+xml"/>
  <Override PartName="/customXml/itemProps2112.xml" ContentType="application/vnd.openxmlformats-officedocument.customXmlProperties+xml"/>
  <Override PartName="/customXml/itemProps2113.xml" ContentType="application/vnd.openxmlformats-officedocument.customXmlProperties+xml"/>
  <Override PartName="/customXml/itemProps2114.xml" ContentType="application/vnd.openxmlformats-officedocument.customXmlProperties+xml"/>
  <Override PartName="/customXml/itemProps2115.xml" ContentType="application/vnd.openxmlformats-officedocument.customXmlProperties+xml"/>
  <Override PartName="/customXml/itemProps2116.xml" ContentType="application/vnd.openxmlformats-officedocument.customXmlProperties+xml"/>
  <Override PartName="/customXml/itemProps2117.xml" ContentType="application/vnd.openxmlformats-officedocument.customXmlProperties+xml"/>
  <Override PartName="/customXml/itemProps2118.xml" ContentType="application/vnd.openxmlformats-officedocument.customXmlProperties+xml"/>
  <Override PartName="/customXml/itemProps2119.xml" ContentType="application/vnd.openxmlformats-officedocument.customXmlProperties+xml"/>
  <Override PartName="/customXml/itemProps2120.xml" ContentType="application/vnd.openxmlformats-officedocument.customXmlProperties+xml"/>
  <Override PartName="/customXml/itemProps2121.xml" ContentType="application/vnd.openxmlformats-officedocument.customXmlProperties+xml"/>
  <Override PartName="/customXml/itemProps2122.xml" ContentType="application/vnd.openxmlformats-officedocument.customXmlProperties+xml"/>
  <Override PartName="/customXml/itemProps2123.xml" ContentType="application/vnd.openxmlformats-officedocument.customXmlProperties+xml"/>
  <Override PartName="/customXml/itemProps2124.xml" ContentType="application/vnd.openxmlformats-officedocument.customXmlProperties+xml"/>
  <Override PartName="/customXml/itemProps2125.xml" ContentType="application/vnd.openxmlformats-officedocument.customXmlProperties+xml"/>
  <Override PartName="/customXml/itemProps2126.xml" ContentType="application/vnd.openxmlformats-officedocument.customXmlProperties+xml"/>
  <Override PartName="/customXml/itemProps2127.xml" ContentType="application/vnd.openxmlformats-officedocument.customXmlProperties+xml"/>
  <Override PartName="/customXml/itemProps2128.xml" ContentType="application/vnd.openxmlformats-officedocument.customXmlProperties+xml"/>
  <Override PartName="/customXml/itemProps2129.xml" ContentType="application/vnd.openxmlformats-officedocument.customXmlProperties+xml"/>
  <Override PartName="/customXml/itemProps2130.xml" ContentType="application/vnd.openxmlformats-officedocument.customXmlProperties+xml"/>
  <Override PartName="/customXml/itemProps2131.xml" ContentType="application/vnd.openxmlformats-officedocument.customXmlProperties+xml"/>
  <Override PartName="/customXml/itemProps2132.xml" ContentType="application/vnd.openxmlformats-officedocument.customXmlProperties+xml"/>
  <Override PartName="/customXml/itemProps2133.xml" ContentType="application/vnd.openxmlformats-officedocument.customXmlProperties+xml"/>
  <Override PartName="/customXml/itemProps2134.xml" ContentType="application/vnd.openxmlformats-officedocument.customXmlProperties+xml"/>
  <Override PartName="/customXml/itemProps2135.xml" ContentType="application/vnd.openxmlformats-officedocument.customXmlProperties+xml"/>
  <Override PartName="/customXml/itemProps2136.xml" ContentType="application/vnd.openxmlformats-officedocument.customXmlProperties+xml"/>
  <Override PartName="/customXml/itemProps2137.xml" ContentType="application/vnd.openxmlformats-officedocument.customXmlProperties+xml"/>
  <Override PartName="/customXml/itemProps2138.xml" ContentType="application/vnd.openxmlformats-officedocument.customXmlProperties+xml"/>
  <Override PartName="/customXml/itemProps2139.xml" ContentType="application/vnd.openxmlformats-officedocument.customXmlProperties+xml"/>
  <Override PartName="/customXml/itemProps2140.xml" ContentType="application/vnd.openxmlformats-officedocument.customXmlProperties+xml"/>
  <Override PartName="/customXml/itemProps2141.xml" ContentType="application/vnd.openxmlformats-officedocument.customXmlProperties+xml"/>
  <Override PartName="/customXml/itemProps2142.xml" ContentType="application/vnd.openxmlformats-officedocument.customXmlProperties+xml"/>
  <Override PartName="/customXml/itemProps2143.xml" ContentType="application/vnd.openxmlformats-officedocument.customXmlProperties+xml"/>
  <Override PartName="/customXml/itemProps2144.xml" ContentType="application/vnd.openxmlformats-officedocument.customXmlProperties+xml"/>
  <Override PartName="/customXml/itemProps2145.xml" ContentType="application/vnd.openxmlformats-officedocument.customXmlProperties+xml"/>
  <Override PartName="/customXml/itemProps2146.xml" ContentType="application/vnd.openxmlformats-officedocument.customXmlProperties+xml"/>
  <Override PartName="/customXml/itemProps2147.xml" ContentType="application/vnd.openxmlformats-officedocument.customXmlProperties+xml"/>
  <Override PartName="/customXml/itemProps2148.xml" ContentType="application/vnd.openxmlformats-officedocument.customXmlProperties+xml"/>
  <Override PartName="/customXml/itemProps2149.xml" ContentType="application/vnd.openxmlformats-officedocument.customXmlProperties+xml"/>
  <Override PartName="/customXml/itemProps2150.xml" ContentType="application/vnd.openxmlformats-officedocument.customXmlProperties+xml"/>
  <Override PartName="/customXml/itemProps2151.xml" ContentType="application/vnd.openxmlformats-officedocument.customXmlProperties+xml"/>
  <Override PartName="/customXml/itemProps2152.xml" ContentType="application/vnd.openxmlformats-officedocument.customXmlProperties+xml"/>
  <Override PartName="/customXml/itemProps2153.xml" ContentType="application/vnd.openxmlformats-officedocument.customXmlProperties+xml"/>
  <Override PartName="/customXml/itemProps2154.xml" ContentType="application/vnd.openxmlformats-officedocument.customXmlProperties+xml"/>
  <Override PartName="/customXml/itemProps2155.xml" ContentType="application/vnd.openxmlformats-officedocument.customXmlProperties+xml"/>
  <Override PartName="/customXml/itemProps2156.xml" ContentType="application/vnd.openxmlformats-officedocument.customXmlProperties+xml"/>
  <Override PartName="/customXml/itemProps2157.xml" ContentType="application/vnd.openxmlformats-officedocument.customXmlProperties+xml"/>
  <Override PartName="/customXml/itemProps2158.xml" ContentType="application/vnd.openxmlformats-officedocument.customXmlProperties+xml"/>
  <Override PartName="/customXml/itemProps2159.xml" ContentType="application/vnd.openxmlformats-officedocument.customXmlProperties+xml"/>
  <Override PartName="/customXml/itemProps2160.xml" ContentType="application/vnd.openxmlformats-officedocument.customXmlProperties+xml"/>
  <Override PartName="/customXml/itemProps2161.xml" ContentType="application/vnd.openxmlformats-officedocument.customXmlProperties+xml"/>
  <Override PartName="/customXml/itemProps2162.xml" ContentType="application/vnd.openxmlformats-officedocument.customXmlProperties+xml"/>
  <Override PartName="/customXml/itemProps2163.xml" ContentType="application/vnd.openxmlformats-officedocument.customXmlProperties+xml"/>
  <Override PartName="/customXml/itemProps2164.xml" ContentType="application/vnd.openxmlformats-officedocument.customXmlProperties+xml"/>
  <Override PartName="/customXml/itemProps2165.xml" ContentType="application/vnd.openxmlformats-officedocument.customXmlProperties+xml"/>
  <Override PartName="/customXml/itemProps2166.xml" ContentType="application/vnd.openxmlformats-officedocument.customXmlProperties+xml"/>
  <Override PartName="/customXml/itemProps2167.xml" ContentType="application/vnd.openxmlformats-officedocument.customXmlProperties+xml"/>
  <Override PartName="/customXml/itemProps2168.xml" ContentType="application/vnd.openxmlformats-officedocument.customXmlProperties+xml"/>
  <Override PartName="/customXml/itemProps2169.xml" ContentType="application/vnd.openxmlformats-officedocument.customXmlProperties+xml"/>
  <Override PartName="/customXml/itemProps2170.xml" ContentType="application/vnd.openxmlformats-officedocument.customXmlProperties+xml"/>
  <Override PartName="/customXml/itemProps2171.xml" ContentType="application/vnd.openxmlformats-officedocument.customXmlProperties+xml"/>
  <Override PartName="/customXml/itemProps2172.xml" ContentType="application/vnd.openxmlformats-officedocument.customXmlProperties+xml"/>
  <Override PartName="/customXml/itemProps2173.xml" ContentType="application/vnd.openxmlformats-officedocument.customXmlProperties+xml"/>
  <Override PartName="/customXml/itemProps2174.xml" ContentType="application/vnd.openxmlformats-officedocument.customXmlProperties+xml"/>
  <Override PartName="/customXml/itemProps2175.xml" ContentType="application/vnd.openxmlformats-officedocument.customXmlProperties+xml"/>
  <Override PartName="/customXml/itemProps2176.xml" ContentType="application/vnd.openxmlformats-officedocument.customXmlProperties+xml"/>
  <Override PartName="/customXml/itemProps2177.xml" ContentType="application/vnd.openxmlformats-officedocument.customXmlProperties+xml"/>
  <Override PartName="/customXml/itemProps2178.xml" ContentType="application/vnd.openxmlformats-officedocument.customXmlProperties+xml"/>
  <Override PartName="/customXml/itemProps2179.xml" ContentType="application/vnd.openxmlformats-officedocument.customXmlProperties+xml"/>
  <Override PartName="/customXml/itemProps2180.xml" ContentType="application/vnd.openxmlformats-officedocument.customXmlProperties+xml"/>
  <Override PartName="/customXml/itemProps2181.xml" ContentType="application/vnd.openxmlformats-officedocument.customXmlProperties+xml"/>
  <Override PartName="/customXml/itemProps2182.xml" ContentType="application/vnd.openxmlformats-officedocument.customXmlProperties+xml"/>
  <Override PartName="/customXml/itemProps2183.xml" ContentType="application/vnd.openxmlformats-officedocument.customXmlProperties+xml"/>
  <Override PartName="/customXml/itemProps2184.xml" ContentType="application/vnd.openxmlformats-officedocument.customXmlProperties+xml"/>
  <Override PartName="/customXml/itemProps2185.xml" ContentType="application/vnd.openxmlformats-officedocument.customXmlProperties+xml"/>
  <Override PartName="/customXml/itemProps2186.xml" ContentType="application/vnd.openxmlformats-officedocument.customXmlProperties+xml"/>
  <Override PartName="/customXml/itemProps2187.xml" ContentType="application/vnd.openxmlformats-officedocument.customXmlProperties+xml"/>
  <Override PartName="/customXml/itemProps2188.xml" ContentType="application/vnd.openxmlformats-officedocument.customXmlProperties+xml"/>
  <Override PartName="/customXml/itemProps2189.xml" ContentType="application/vnd.openxmlformats-officedocument.customXmlProperties+xml"/>
  <Override PartName="/customXml/itemProps2190.xml" ContentType="application/vnd.openxmlformats-officedocument.customXmlProperties+xml"/>
  <Override PartName="/customXml/itemProps2191.xml" ContentType="application/vnd.openxmlformats-officedocument.customXmlProperties+xml"/>
  <Override PartName="/customXml/itemProps2192.xml" ContentType="application/vnd.openxmlformats-officedocument.customXmlProperties+xml"/>
  <Override PartName="/customXml/itemProps2193.xml" ContentType="application/vnd.openxmlformats-officedocument.customXmlProperties+xml"/>
  <Override PartName="/customXml/itemProps2194.xml" ContentType="application/vnd.openxmlformats-officedocument.customXmlProperties+xml"/>
  <Override PartName="/customXml/itemProps2195.xml" ContentType="application/vnd.openxmlformats-officedocument.customXmlProperties+xml"/>
  <Override PartName="/customXml/itemProps2196.xml" ContentType="application/vnd.openxmlformats-officedocument.customXmlProperties+xml"/>
  <Override PartName="/customXml/itemProps2197.xml" ContentType="application/vnd.openxmlformats-officedocument.customXmlProperties+xml"/>
  <Override PartName="/customXml/itemProps2198.xml" ContentType="application/vnd.openxmlformats-officedocument.customXmlProperties+xml"/>
  <Override PartName="/customXml/itemProps2199.xml" ContentType="application/vnd.openxmlformats-officedocument.customXmlProperties+xml"/>
  <Override PartName="/customXml/itemProps2200.xml" ContentType="application/vnd.openxmlformats-officedocument.customXmlProperties+xml"/>
  <Override PartName="/customXml/itemProps2201.xml" ContentType="application/vnd.openxmlformats-officedocument.customXmlProperties+xml"/>
  <Override PartName="/customXml/itemProps2202.xml" ContentType="application/vnd.openxmlformats-officedocument.customXmlProperties+xml"/>
  <Override PartName="/customXml/itemProps2203.xml" ContentType="application/vnd.openxmlformats-officedocument.customXmlProperties+xml"/>
  <Override PartName="/customXml/itemProps2204.xml" ContentType="application/vnd.openxmlformats-officedocument.customXmlProperties+xml"/>
  <Override PartName="/customXml/itemProps2205.xml" ContentType="application/vnd.openxmlformats-officedocument.customXmlProperties+xml"/>
  <Override PartName="/customXml/itemProps2206.xml" ContentType="application/vnd.openxmlformats-officedocument.customXmlProperties+xml"/>
  <Override PartName="/customXml/itemProps2207.xml" ContentType="application/vnd.openxmlformats-officedocument.customXmlProperties+xml"/>
  <Override PartName="/customXml/itemProps2208.xml" ContentType="application/vnd.openxmlformats-officedocument.customXmlProperties+xml"/>
  <Override PartName="/customXml/itemProps2209.xml" ContentType="application/vnd.openxmlformats-officedocument.customXmlProperties+xml"/>
  <Override PartName="/customXml/itemProps2210.xml" ContentType="application/vnd.openxmlformats-officedocument.customXmlProperties+xml"/>
  <Override PartName="/customXml/itemProps2211.xml" ContentType="application/vnd.openxmlformats-officedocument.customXmlProperties+xml"/>
  <Override PartName="/customXml/itemProps2212.xml" ContentType="application/vnd.openxmlformats-officedocument.customXmlProperties+xml"/>
  <Override PartName="/customXml/itemProps2213.xml" ContentType="application/vnd.openxmlformats-officedocument.customXmlProperties+xml"/>
  <Override PartName="/customXml/itemProps2214.xml" ContentType="application/vnd.openxmlformats-officedocument.customXmlProperties+xml"/>
  <Override PartName="/customXml/itemProps2215.xml" ContentType="application/vnd.openxmlformats-officedocument.customXmlProperties+xml"/>
  <Override PartName="/customXml/itemProps2216.xml" ContentType="application/vnd.openxmlformats-officedocument.customXmlProperties+xml"/>
  <Override PartName="/customXml/itemProps2217.xml" ContentType="application/vnd.openxmlformats-officedocument.customXmlProperties+xml"/>
  <Override PartName="/customXml/itemProps2218.xml" ContentType="application/vnd.openxmlformats-officedocument.customXmlProperties+xml"/>
  <Override PartName="/customXml/itemProps2219.xml" ContentType="application/vnd.openxmlformats-officedocument.customXmlProperties+xml"/>
  <Override PartName="/customXml/itemProps2220.xml" ContentType="application/vnd.openxmlformats-officedocument.customXmlProperties+xml"/>
  <Override PartName="/customXml/itemProps2221.xml" ContentType="application/vnd.openxmlformats-officedocument.customXmlProperties+xml"/>
  <Override PartName="/customXml/itemProps2222.xml" ContentType="application/vnd.openxmlformats-officedocument.customXmlProperties+xml"/>
  <Override PartName="/customXml/itemProps2223.xml" ContentType="application/vnd.openxmlformats-officedocument.customXmlProperties+xml"/>
  <Override PartName="/customXml/itemProps2224.xml" ContentType="application/vnd.openxmlformats-officedocument.customXmlProperties+xml"/>
  <Override PartName="/customXml/itemProps2225.xml" ContentType="application/vnd.openxmlformats-officedocument.customXmlProperties+xml"/>
  <Override PartName="/customXml/itemProps2226.xml" ContentType="application/vnd.openxmlformats-officedocument.customXmlProperties+xml"/>
  <Override PartName="/customXml/itemProps2227.xml" ContentType="application/vnd.openxmlformats-officedocument.customXmlProperties+xml"/>
  <Override PartName="/customXml/itemProps2228.xml" ContentType="application/vnd.openxmlformats-officedocument.customXmlProperties+xml"/>
  <Override PartName="/customXml/itemProps2229.xml" ContentType="application/vnd.openxmlformats-officedocument.customXmlProperties+xml"/>
  <Override PartName="/customXml/itemProps2230.xml" ContentType="application/vnd.openxmlformats-officedocument.customXmlProperties+xml"/>
  <Override PartName="/customXml/itemProps2231.xml" ContentType="application/vnd.openxmlformats-officedocument.customXmlProperties+xml"/>
  <Override PartName="/customXml/itemProps2232.xml" ContentType="application/vnd.openxmlformats-officedocument.customXmlProperties+xml"/>
  <Override PartName="/customXml/itemProps2233.xml" ContentType="application/vnd.openxmlformats-officedocument.customXmlProperties+xml"/>
  <Override PartName="/customXml/itemProps2234.xml" ContentType="application/vnd.openxmlformats-officedocument.customXmlProperties+xml"/>
  <Override PartName="/customXml/itemProps2235.xml" ContentType="application/vnd.openxmlformats-officedocument.customXmlProperties+xml"/>
  <Override PartName="/customXml/itemProps2236.xml" ContentType="application/vnd.openxmlformats-officedocument.customXmlProperties+xml"/>
  <Override PartName="/customXml/itemProps2237.xml" ContentType="application/vnd.openxmlformats-officedocument.customXmlProperties+xml"/>
  <Override PartName="/customXml/itemProps2238.xml" ContentType="application/vnd.openxmlformats-officedocument.customXmlProperties+xml"/>
  <Override PartName="/customXml/itemProps2239.xml" ContentType="application/vnd.openxmlformats-officedocument.customXmlProperties+xml"/>
  <Override PartName="/customXml/itemProps2240.xml" ContentType="application/vnd.openxmlformats-officedocument.customXmlProperties+xml"/>
  <Override PartName="/customXml/itemProps2241.xml" ContentType="application/vnd.openxmlformats-officedocument.customXmlProperties+xml"/>
  <Override PartName="/customXml/itemProps2242.xml" ContentType="application/vnd.openxmlformats-officedocument.customXmlProperties+xml"/>
  <Override PartName="/customXml/itemProps2243.xml" ContentType="application/vnd.openxmlformats-officedocument.customXmlProperties+xml"/>
  <Override PartName="/customXml/itemProps2244.xml" ContentType="application/vnd.openxmlformats-officedocument.customXmlProperties+xml"/>
  <Override PartName="/customXml/itemProps2245.xml" ContentType="application/vnd.openxmlformats-officedocument.customXmlProperties+xml"/>
  <Override PartName="/customXml/itemProps2246.xml" ContentType="application/vnd.openxmlformats-officedocument.customXmlProperties+xml"/>
  <Override PartName="/customXml/itemProps2247.xml" ContentType="application/vnd.openxmlformats-officedocument.customXmlProperties+xml"/>
  <Override PartName="/customXml/itemProps2248.xml" ContentType="application/vnd.openxmlformats-officedocument.customXmlProperties+xml"/>
  <Override PartName="/customXml/itemProps2249.xml" ContentType="application/vnd.openxmlformats-officedocument.customXmlProperties+xml"/>
  <Override PartName="/customXml/itemProps2250.xml" ContentType="application/vnd.openxmlformats-officedocument.customXmlProperties+xml"/>
  <Override PartName="/customXml/itemProps2251.xml" ContentType="application/vnd.openxmlformats-officedocument.customXmlProperties+xml"/>
  <Override PartName="/customXml/itemProps2252.xml" ContentType="application/vnd.openxmlformats-officedocument.customXmlProperties+xml"/>
  <Override PartName="/customXml/itemProps2253.xml" ContentType="application/vnd.openxmlformats-officedocument.customXmlProperties+xml"/>
  <Override PartName="/customXml/itemProps2254.xml" ContentType="application/vnd.openxmlformats-officedocument.customXmlProperties+xml"/>
  <Override PartName="/customXml/itemProps2255.xml" ContentType="application/vnd.openxmlformats-officedocument.customXmlProperties+xml"/>
  <Override PartName="/customXml/itemProps2256.xml" ContentType="application/vnd.openxmlformats-officedocument.customXmlProperties+xml"/>
  <Override PartName="/customXml/itemProps2257.xml" ContentType="application/vnd.openxmlformats-officedocument.customXmlProperties+xml"/>
  <Override PartName="/customXml/itemProps2258.xml" ContentType="application/vnd.openxmlformats-officedocument.customXmlProperties+xml"/>
  <Override PartName="/customXml/itemProps2259.xml" ContentType="application/vnd.openxmlformats-officedocument.customXmlProperties+xml"/>
  <Override PartName="/customXml/itemProps2260.xml" ContentType="application/vnd.openxmlformats-officedocument.customXmlProperties+xml"/>
  <Override PartName="/customXml/itemProps2261.xml" ContentType="application/vnd.openxmlformats-officedocument.customXmlProperties+xml"/>
  <Override PartName="/customXml/itemProps2262.xml" ContentType="application/vnd.openxmlformats-officedocument.customXmlProperties+xml"/>
  <Override PartName="/customXml/itemProps2263.xml" ContentType="application/vnd.openxmlformats-officedocument.customXmlProperties+xml"/>
  <Override PartName="/customXml/itemProps2264.xml" ContentType="application/vnd.openxmlformats-officedocument.customXmlProperties+xml"/>
  <Override PartName="/customXml/itemProps2265.xml" ContentType="application/vnd.openxmlformats-officedocument.customXmlProperties+xml"/>
  <Override PartName="/customXml/itemProps2266.xml" ContentType="application/vnd.openxmlformats-officedocument.customXmlProperties+xml"/>
  <Override PartName="/customXml/itemProps2267.xml" ContentType="application/vnd.openxmlformats-officedocument.customXmlProperties+xml"/>
  <Override PartName="/customXml/itemProps2268.xml" ContentType="application/vnd.openxmlformats-officedocument.customXmlProperties+xml"/>
  <Override PartName="/customXml/itemProps2269.xml" ContentType="application/vnd.openxmlformats-officedocument.customXmlProperties+xml"/>
  <Override PartName="/customXml/itemProps2270.xml" ContentType="application/vnd.openxmlformats-officedocument.customXmlProperties+xml"/>
  <Override PartName="/customXml/itemProps2271.xml" ContentType="application/vnd.openxmlformats-officedocument.customXmlProperties+xml"/>
  <Override PartName="/customXml/itemProps2272.xml" ContentType="application/vnd.openxmlformats-officedocument.customXmlProperties+xml"/>
  <Override PartName="/customXml/itemProps2273.xml" ContentType="application/vnd.openxmlformats-officedocument.customXmlProperties+xml"/>
  <Override PartName="/customXml/itemProps2274.xml" ContentType="application/vnd.openxmlformats-officedocument.customXmlProperties+xml"/>
  <Override PartName="/customXml/itemProps2275.xml" ContentType="application/vnd.openxmlformats-officedocument.customXmlProperties+xml"/>
  <Override PartName="/customXml/itemProps2276.xml" ContentType="application/vnd.openxmlformats-officedocument.customXmlProperties+xml"/>
  <Override PartName="/customXml/itemProps2277.xml" ContentType="application/vnd.openxmlformats-officedocument.customXmlProperties+xml"/>
  <Override PartName="/customXml/itemProps2278.xml" ContentType="application/vnd.openxmlformats-officedocument.customXmlProperties+xml"/>
  <Override PartName="/customXml/itemProps2279.xml" ContentType="application/vnd.openxmlformats-officedocument.customXmlProperties+xml"/>
  <Override PartName="/customXml/itemProps2280.xml" ContentType="application/vnd.openxmlformats-officedocument.customXmlProperties+xml"/>
  <Override PartName="/customXml/itemProps2281.xml" ContentType="application/vnd.openxmlformats-officedocument.customXmlProperties+xml"/>
  <Override PartName="/customXml/itemProps2282.xml" ContentType="application/vnd.openxmlformats-officedocument.customXmlProperties+xml"/>
  <Override PartName="/customXml/itemProps2283.xml" ContentType="application/vnd.openxmlformats-officedocument.customXmlProperties+xml"/>
  <Override PartName="/customXml/itemProps2284.xml" ContentType="application/vnd.openxmlformats-officedocument.customXmlProperties+xml"/>
  <Override PartName="/customXml/itemProps2285.xml" ContentType="application/vnd.openxmlformats-officedocument.customXmlProperties+xml"/>
  <Override PartName="/customXml/itemProps2286.xml" ContentType="application/vnd.openxmlformats-officedocument.customXmlProperties+xml"/>
  <Override PartName="/customXml/itemProps2287.xml" ContentType="application/vnd.openxmlformats-officedocument.customXmlProperties+xml"/>
  <Override PartName="/customXml/itemProps2288.xml" ContentType="application/vnd.openxmlformats-officedocument.customXmlProperties+xml"/>
  <Override PartName="/customXml/itemProps2289.xml" ContentType="application/vnd.openxmlformats-officedocument.customXmlProperties+xml"/>
  <Override PartName="/customXml/itemProps2290.xml" ContentType="application/vnd.openxmlformats-officedocument.customXmlProperties+xml"/>
  <Override PartName="/customXml/itemProps2291.xml" ContentType="application/vnd.openxmlformats-officedocument.customXmlProperties+xml"/>
  <Override PartName="/customXml/itemProps2292.xml" ContentType="application/vnd.openxmlformats-officedocument.customXmlProperties+xml"/>
  <Override PartName="/customXml/itemProps2293.xml" ContentType="application/vnd.openxmlformats-officedocument.customXmlProperties+xml"/>
  <Override PartName="/customXml/itemProps2294.xml" ContentType="application/vnd.openxmlformats-officedocument.customXmlProperties+xml"/>
  <Override PartName="/customXml/itemProps2295.xml" ContentType="application/vnd.openxmlformats-officedocument.customXmlProperties+xml"/>
  <Override PartName="/customXml/itemProps2296.xml" ContentType="application/vnd.openxmlformats-officedocument.customXmlProperties+xml"/>
  <Override PartName="/customXml/itemProps2297.xml" ContentType="application/vnd.openxmlformats-officedocument.customXmlProperties+xml"/>
  <Override PartName="/customXml/itemProps2298.xml" ContentType="application/vnd.openxmlformats-officedocument.customXmlProperties+xml"/>
  <Override PartName="/customXml/itemProps2299.xml" ContentType="application/vnd.openxmlformats-officedocument.customXmlProperties+xml"/>
  <Override PartName="/customXml/itemProps2300.xml" ContentType="application/vnd.openxmlformats-officedocument.customXmlProperties+xml"/>
  <Override PartName="/customXml/itemProps2301.xml" ContentType="application/vnd.openxmlformats-officedocument.customXmlProperties+xml"/>
  <Override PartName="/customXml/itemProps2302.xml" ContentType="application/vnd.openxmlformats-officedocument.customXmlProperties+xml"/>
  <Override PartName="/customXml/itemProps2303.xml" ContentType="application/vnd.openxmlformats-officedocument.customXmlProperties+xml"/>
  <Override PartName="/customXml/itemProps2304.xml" ContentType="application/vnd.openxmlformats-officedocument.customXmlProperties+xml"/>
  <Override PartName="/customXml/itemProps2305.xml" ContentType="application/vnd.openxmlformats-officedocument.customXmlProperties+xml"/>
  <Override PartName="/customXml/itemProps2306.xml" ContentType="application/vnd.openxmlformats-officedocument.customXmlProperties+xml"/>
  <Override PartName="/customXml/itemProps2307.xml" ContentType="application/vnd.openxmlformats-officedocument.customXmlProperties+xml"/>
  <Override PartName="/customXml/itemProps2308.xml" ContentType="application/vnd.openxmlformats-officedocument.customXmlProperties+xml"/>
  <Override PartName="/customXml/itemProps2309.xml" ContentType="application/vnd.openxmlformats-officedocument.customXmlProperties+xml"/>
  <Override PartName="/customXml/itemProps2310.xml" ContentType="application/vnd.openxmlformats-officedocument.customXmlProperties+xml"/>
  <Override PartName="/customXml/itemProps2311.xml" ContentType="application/vnd.openxmlformats-officedocument.customXmlProperties+xml"/>
  <Override PartName="/customXml/itemProps2312.xml" ContentType="application/vnd.openxmlformats-officedocument.customXmlProperties+xml"/>
  <Override PartName="/customXml/itemProps2313.xml" ContentType="application/vnd.openxmlformats-officedocument.customXmlProperties+xml"/>
  <Override PartName="/customXml/itemProps2314.xml" ContentType="application/vnd.openxmlformats-officedocument.customXmlProperties+xml"/>
  <Override PartName="/customXml/itemProps2315.xml" ContentType="application/vnd.openxmlformats-officedocument.customXmlProperties+xml"/>
  <Override PartName="/customXml/itemProps2316.xml" ContentType="application/vnd.openxmlformats-officedocument.customXmlProperties+xml"/>
  <Override PartName="/customXml/itemProps2317.xml" ContentType="application/vnd.openxmlformats-officedocument.customXmlProperties+xml"/>
  <Override PartName="/customXml/itemProps2318.xml" ContentType="application/vnd.openxmlformats-officedocument.customXmlProperties+xml"/>
  <Override PartName="/customXml/itemProps2319.xml" ContentType="application/vnd.openxmlformats-officedocument.customXmlProperties+xml"/>
  <Override PartName="/customXml/itemProps2320.xml" ContentType="application/vnd.openxmlformats-officedocument.customXmlProperties+xml"/>
  <Override PartName="/customXml/itemProps2321.xml" ContentType="application/vnd.openxmlformats-officedocument.customXmlProperties+xml"/>
  <Override PartName="/customXml/itemProps2322.xml" ContentType="application/vnd.openxmlformats-officedocument.customXmlProperties+xml"/>
  <Override PartName="/customXml/itemProps2323.xml" ContentType="application/vnd.openxmlformats-officedocument.customXmlProperties+xml"/>
  <Override PartName="/customXml/itemProps2324.xml" ContentType="application/vnd.openxmlformats-officedocument.customXmlProperties+xml"/>
  <Override PartName="/customXml/itemProps2325.xml" ContentType="application/vnd.openxmlformats-officedocument.customXmlProperties+xml"/>
  <Override PartName="/customXml/itemProps2326.xml" ContentType="application/vnd.openxmlformats-officedocument.customXmlProperties+xml"/>
  <Override PartName="/customXml/itemProps2327.xml" ContentType="application/vnd.openxmlformats-officedocument.customXmlProperties+xml"/>
  <Override PartName="/customXml/itemProps2328.xml" ContentType="application/vnd.openxmlformats-officedocument.customXmlProperties+xml"/>
  <Override PartName="/customXml/itemProps2329.xml" ContentType="application/vnd.openxmlformats-officedocument.customXmlProperties+xml"/>
  <Override PartName="/customXml/itemProps2330.xml" ContentType="application/vnd.openxmlformats-officedocument.customXmlProperties+xml"/>
  <Override PartName="/customXml/itemProps2331.xml" ContentType="application/vnd.openxmlformats-officedocument.customXmlProperties+xml"/>
  <Override PartName="/customXml/itemProps2332.xml" ContentType="application/vnd.openxmlformats-officedocument.customXmlProperties+xml"/>
  <Override PartName="/customXml/itemProps2333.xml" ContentType="application/vnd.openxmlformats-officedocument.customXmlProperties+xml"/>
  <Override PartName="/customXml/itemProps2334.xml" ContentType="application/vnd.openxmlformats-officedocument.customXmlProperties+xml"/>
  <Override PartName="/customXml/itemProps2335.xml" ContentType="application/vnd.openxmlformats-officedocument.customXmlProperties+xml"/>
  <Override PartName="/customXml/itemProps2336.xml" ContentType="application/vnd.openxmlformats-officedocument.customXmlProperties+xml"/>
  <Override PartName="/customXml/itemProps2337.xml" ContentType="application/vnd.openxmlformats-officedocument.customXmlProperties+xml"/>
  <Override PartName="/customXml/itemProps2338.xml" ContentType="application/vnd.openxmlformats-officedocument.customXmlProperties+xml"/>
  <Override PartName="/customXml/itemProps2339.xml" ContentType="application/vnd.openxmlformats-officedocument.customXmlProperties+xml"/>
  <Override PartName="/customXml/itemProps2340.xml" ContentType="application/vnd.openxmlformats-officedocument.customXmlProperties+xml"/>
  <Override PartName="/customXml/itemProps2341.xml" ContentType="application/vnd.openxmlformats-officedocument.customXmlProperties+xml"/>
  <Override PartName="/customXml/itemProps2342.xml" ContentType="application/vnd.openxmlformats-officedocument.customXmlProperties+xml"/>
  <Override PartName="/customXml/itemProps2343.xml" ContentType="application/vnd.openxmlformats-officedocument.customXmlProperties+xml"/>
  <Override PartName="/customXml/itemProps2344.xml" ContentType="application/vnd.openxmlformats-officedocument.customXmlProperties+xml"/>
  <Override PartName="/customXml/itemProps2345.xml" ContentType="application/vnd.openxmlformats-officedocument.customXmlProperties+xml"/>
  <Override PartName="/customXml/itemProps2346.xml" ContentType="application/vnd.openxmlformats-officedocument.customXmlProperties+xml"/>
  <Override PartName="/customXml/itemProps2347.xml" ContentType="application/vnd.openxmlformats-officedocument.customXmlProperties+xml"/>
  <Override PartName="/customXml/itemProps2348.xml" ContentType="application/vnd.openxmlformats-officedocument.customXmlProperties+xml"/>
  <Override PartName="/customXml/itemProps2349.xml" ContentType="application/vnd.openxmlformats-officedocument.customXmlProperties+xml"/>
  <Override PartName="/customXml/itemProps2350.xml" ContentType="application/vnd.openxmlformats-officedocument.customXmlProperties+xml"/>
  <Override PartName="/customXml/itemProps2351.xml" ContentType="application/vnd.openxmlformats-officedocument.customXmlProperties+xml"/>
  <Override PartName="/customXml/itemProps2352.xml" ContentType="application/vnd.openxmlformats-officedocument.customXmlProperties+xml"/>
  <Override PartName="/customXml/itemProps2353.xml" ContentType="application/vnd.openxmlformats-officedocument.customXmlProperties+xml"/>
  <Override PartName="/customXml/itemProps2354.xml" ContentType="application/vnd.openxmlformats-officedocument.customXmlProperties+xml"/>
  <Override PartName="/customXml/itemProps2355.xml" ContentType="application/vnd.openxmlformats-officedocument.customXmlProperties+xml"/>
  <Override PartName="/customXml/itemProps2356.xml" ContentType="application/vnd.openxmlformats-officedocument.customXmlProperties+xml"/>
  <Override PartName="/customXml/itemProps2357.xml" ContentType="application/vnd.openxmlformats-officedocument.customXmlProperties+xml"/>
  <Override PartName="/customXml/itemProps2358.xml" ContentType="application/vnd.openxmlformats-officedocument.customXmlProperties+xml"/>
  <Override PartName="/customXml/itemProps2359.xml" ContentType="application/vnd.openxmlformats-officedocument.customXmlProperties+xml"/>
  <Override PartName="/customXml/itemProps2360.xml" ContentType="application/vnd.openxmlformats-officedocument.customXmlProperties+xml"/>
  <Override PartName="/customXml/itemProps2361.xml" ContentType="application/vnd.openxmlformats-officedocument.customXmlProperties+xml"/>
  <Override PartName="/customXml/itemProps2362.xml" ContentType="application/vnd.openxmlformats-officedocument.customXmlProperties+xml"/>
  <Override PartName="/customXml/itemProps2363.xml" ContentType="application/vnd.openxmlformats-officedocument.customXmlProperties+xml"/>
  <Override PartName="/customXml/itemProps2364.xml" ContentType="application/vnd.openxmlformats-officedocument.customXmlProperties+xml"/>
  <Override PartName="/customXml/itemProps2365.xml" ContentType="application/vnd.openxmlformats-officedocument.customXmlProperties+xml"/>
  <Override PartName="/customXml/itemProps2366.xml" ContentType="application/vnd.openxmlformats-officedocument.customXmlProperties+xml"/>
  <Override PartName="/customXml/itemProps2367.xml" ContentType="application/vnd.openxmlformats-officedocument.customXmlProperties+xml"/>
  <Override PartName="/customXml/itemProps2368.xml" ContentType="application/vnd.openxmlformats-officedocument.customXmlProperties+xml"/>
  <Override PartName="/customXml/itemProps2369.xml" ContentType="application/vnd.openxmlformats-officedocument.customXmlProperties+xml"/>
  <Override PartName="/customXml/itemProps2370.xml" ContentType="application/vnd.openxmlformats-officedocument.customXmlProperties+xml"/>
  <Override PartName="/customXml/itemProps2371.xml" ContentType="application/vnd.openxmlformats-officedocument.customXmlProperties+xml"/>
  <Override PartName="/customXml/itemProps2372.xml" ContentType="application/vnd.openxmlformats-officedocument.customXmlProperties+xml"/>
  <Override PartName="/customXml/itemProps2373.xml" ContentType="application/vnd.openxmlformats-officedocument.customXmlProperties+xml"/>
  <Override PartName="/customXml/itemProps2374.xml" ContentType="application/vnd.openxmlformats-officedocument.customXmlProperties+xml"/>
  <Override PartName="/customXml/itemProps2375.xml" ContentType="application/vnd.openxmlformats-officedocument.customXmlProperties+xml"/>
  <Override PartName="/customXml/itemProps2376.xml" ContentType="application/vnd.openxmlformats-officedocument.customXmlProperties+xml"/>
  <Override PartName="/customXml/itemProps2377.xml" ContentType="application/vnd.openxmlformats-officedocument.customXmlProperties+xml"/>
  <Override PartName="/customXml/itemProps2378.xml" ContentType="application/vnd.openxmlformats-officedocument.customXmlProperties+xml"/>
  <Override PartName="/customXml/itemProps2379.xml" ContentType="application/vnd.openxmlformats-officedocument.customXmlProperties+xml"/>
  <Override PartName="/customXml/itemProps2380.xml" ContentType="application/vnd.openxmlformats-officedocument.customXmlProperties+xml"/>
  <Override PartName="/customXml/itemProps2381.xml" ContentType="application/vnd.openxmlformats-officedocument.customXmlProperties+xml"/>
  <Override PartName="/customXml/itemProps2382.xml" ContentType="application/vnd.openxmlformats-officedocument.customXmlProperties+xml"/>
  <Override PartName="/customXml/itemProps2383.xml" ContentType="application/vnd.openxmlformats-officedocument.customXmlProperties+xml"/>
  <Override PartName="/customXml/itemProps2384.xml" ContentType="application/vnd.openxmlformats-officedocument.customXmlProperties+xml"/>
  <Override PartName="/customXml/itemProps2385.xml" ContentType="application/vnd.openxmlformats-officedocument.customXmlProperties+xml"/>
  <Override PartName="/customXml/itemProps2386.xml" ContentType="application/vnd.openxmlformats-officedocument.customXmlProperties+xml"/>
  <Override PartName="/customXml/itemProps2387.xml" ContentType="application/vnd.openxmlformats-officedocument.customXmlProperties+xml"/>
  <Override PartName="/customXml/itemProps2388.xml" ContentType="application/vnd.openxmlformats-officedocument.customXmlProperties+xml"/>
  <Override PartName="/customXml/itemProps2389.xml" ContentType="application/vnd.openxmlformats-officedocument.customXmlProperties+xml"/>
  <Override PartName="/customXml/itemProps2390.xml" ContentType="application/vnd.openxmlformats-officedocument.customXmlProperties+xml"/>
  <Override PartName="/customXml/itemProps2391.xml" ContentType="application/vnd.openxmlformats-officedocument.customXmlProperties+xml"/>
  <Override PartName="/customXml/itemProps2392.xml" ContentType="application/vnd.openxmlformats-officedocument.customXmlProperties+xml"/>
  <Override PartName="/customXml/itemProps2393.xml" ContentType="application/vnd.openxmlformats-officedocument.customXmlProperties+xml"/>
  <Override PartName="/customXml/itemProps2394.xml" ContentType="application/vnd.openxmlformats-officedocument.customXmlProperties+xml"/>
  <Override PartName="/customXml/itemProps2395.xml" ContentType="application/vnd.openxmlformats-officedocument.customXmlProperties+xml"/>
  <Override PartName="/customXml/itemProps2396.xml" ContentType="application/vnd.openxmlformats-officedocument.customXmlProperties+xml"/>
  <Override PartName="/customXml/itemProps2397.xml" ContentType="application/vnd.openxmlformats-officedocument.customXmlProperties+xml"/>
  <Override PartName="/customXml/itemProps2398.xml" ContentType="application/vnd.openxmlformats-officedocument.customXmlProperties+xml"/>
  <Override PartName="/customXml/itemProps2399.xml" ContentType="application/vnd.openxmlformats-officedocument.customXmlProperties+xml"/>
  <Override PartName="/customXml/itemProps2400.xml" ContentType="application/vnd.openxmlformats-officedocument.customXmlProperties+xml"/>
  <Override PartName="/customXml/itemProps2401.xml" ContentType="application/vnd.openxmlformats-officedocument.customXmlProperties+xml"/>
  <Override PartName="/customXml/itemProps2402.xml" ContentType="application/vnd.openxmlformats-officedocument.customXmlProperties+xml"/>
  <Override PartName="/customXml/itemProps2403.xml" ContentType="application/vnd.openxmlformats-officedocument.customXmlProperties+xml"/>
  <Override PartName="/customXml/itemProps2404.xml" ContentType="application/vnd.openxmlformats-officedocument.customXmlProperties+xml"/>
  <Override PartName="/customXml/itemProps2405.xml" ContentType="application/vnd.openxmlformats-officedocument.customXmlProperties+xml"/>
  <Override PartName="/customXml/itemProps2406.xml" ContentType="application/vnd.openxmlformats-officedocument.customXmlProperties+xml"/>
  <Override PartName="/customXml/itemProps2407.xml" ContentType="application/vnd.openxmlformats-officedocument.customXmlProperties+xml"/>
  <Override PartName="/customXml/itemProps2408.xml" ContentType="application/vnd.openxmlformats-officedocument.customXmlProperties+xml"/>
  <Override PartName="/customXml/itemProps2409.xml" ContentType="application/vnd.openxmlformats-officedocument.customXmlProperties+xml"/>
  <Override PartName="/customXml/itemProps2410.xml" ContentType="application/vnd.openxmlformats-officedocument.customXmlProperties+xml"/>
  <Override PartName="/customXml/itemProps2411.xml" ContentType="application/vnd.openxmlformats-officedocument.customXmlProperties+xml"/>
  <Override PartName="/customXml/itemProps2412.xml" ContentType="application/vnd.openxmlformats-officedocument.customXmlProperties+xml"/>
  <Override PartName="/customXml/itemProps2413.xml" ContentType="application/vnd.openxmlformats-officedocument.customXmlProperties+xml"/>
  <Override PartName="/customXml/itemProps2414.xml" ContentType="application/vnd.openxmlformats-officedocument.customXmlProperties+xml"/>
  <Override PartName="/customXml/itemProps2415.xml" ContentType="application/vnd.openxmlformats-officedocument.customXmlProperties+xml"/>
  <Override PartName="/customXml/itemProps2416.xml" ContentType="application/vnd.openxmlformats-officedocument.customXmlProperties+xml"/>
  <Override PartName="/customXml/itemProps2417.xml" ContentType="application/vnd.openxmlformats-officedocument.customXmlProperties+xml"/>
  <Override PartName="/customXml/itemProps2418.xml" ContentType="application/vnd.openxmlformats-officedocument.customXmlProperties+xml"/>
  <Override PartName="/customXml/itemProps2419.xml" ContentType="application/vnd.openxmlformats-officedocument.customXmlProperties+xml"/>
  <Override PartName="/customXml/itemProps2420.xml" ContentType="application/vnd.openxmlformats-officedocument.customXmlProperties+xml"/>
  <Override PartName="/customXml/itemProps2421.xml" ContentType="application/vnd.openxmlformats-officedocument.customXmlProperties+xml"/>
  <Override PartName="/customXml/itemProps2422.xml" ContentType="application/vnd.openxmlformats-officedocument.customXmlProperties+xml"/>
  <Override PartName="/customXml/itemProps2423.xml" ContentType="application/vnd.openxmlformats-officedocument.customXmlProperties+xml"/>
  <Override PartName="/customXml/itemProps2424.xml" ContentType="application/vnd.openxmlformats-officedocument.customXmlProperties+xml"/>
  <Override PartName="/customXml/itemProps2425.xml" ContentType="application/vnd.openxmlformats-officedocument.customXmlProperties+xml"/>
  <Override PartName="/customXml/itemProps2426.xml" ContentType="application/vnd.openxmlformats-officedocument.customXmlProperties+xml"/>
  <Override PartName="/customXml/itemProps2427.xml" ContentType="application/vnd.openxmlformats-officedocument.customXmlProperties+xml"/>
  <Override PartName="/customXml/itemProps2428.xml" ContentType="application/vnd.openxmlformats-officedocument.customXmlProperties+xml"/>
  <Override PartName="/customXml/itemProps2429.xml" ContentType="application/vnd.openxmlformats-officedocument.customXmlProperties+xml"/>
  <Override PartName="/customXml/itemProps2430.xml" ContentType="application/vnd.openxmlformats-officedocument.customXmlProperties+xml"/>
  <Override PartName="/customXml/itemProps2431.xml" ContentType="application/vnd.openxmlformats-officedocument.customXmlProperties+xml"/>
  <Override PartName="/customXml/itemProps2432.xml" ContentType="application/vnd.openxmlformats-officedocument.customXmlProperties+xml"/>
  <Override PartName="/customXml/itemProps2433.xml" ContentType="application/vnd.openxmlformats-officedocument.customXmlProperties+xml"/>
  <Override PartName="/customXml/itemProps2434.xml" ContentType="application/vnd.openxmlformats-officedocument.customXmlProperties+xml"/>
  <Override PartName="/customXml/itemProps2435.xml" ContentType="application/vnd.openxmlformats-officedocument.customXmlProperties+xml"/>
  <Override PartName="/customXml/itemProps2436.xml" ContentType="application/vnd.openxmlformats-officedocument.customXmlProperties+xml"/>
  <Override PartName="/customXml/itemProps2437.xml" ContentType="application/vnd.openxmlformats-officedocument.customXmlProperties+xml"/>
  <Override PartName="/customXml/itemProps2438.xml" ContentType="application/vnd.openxmlformats-officedocument.customXmlProperties+xml"/>
  <Override PartName="/customXml/itemProps2439.xml" ContentType="application/vnd.openxmlformats-officedocument.customXmlProperties+xml"/>
  <Override PartName="/customXml/itemProps2440.xml" ContentType="application/vnd.openxmlformats-officedocument.customXmlProperties+xml"/>
  <Override PartName="/customXml/itemProps2441.xml" ContentType="application/vnd.openxmlformats-officedocument.customXmlProperties+xml"/>
  <Override PartName="/customXml/itemProps2442.xml" ContentType="application/vnd.openxmlformats-officedocument.customXmlProperties+xml"/>
  <Override PartName="/customXml/itemProps2443.xml" ContentType="application/vnd.openxmlformats-officedocument.customXmlProperties+xml"/>
  <Override PartName="/customXml/itemProps2444.xml" ContentType="application/vnd.openxmlformats-officedocument.customXmlProperties+xml"/>
  <Override PartName="/customXml/itemProps2445.xml" ContentType="application/vnd.openxmlformats-officedocument.customXmlProperties+xml"/>
  <Override PartName="/customXml/itemProps2446.xml" ContentType="application/vnd.openxmlformats-officedocument.customXmlProperties+xml"/>
  <Override PartName="/customXml/itemProps2447.xml" ContentType="application/vnd.openxmlformats-officedocument.customXmlProperties+xml"/>
  <Override PartName="/customXml/itemProps2448.xml" ContentType="application/vnd.openxmlformats-officedocument.customXmlProperties+xml"/>
  <Override PartName="/customXml/itemProps2449.xml" ContentType="application/vnd.openxmlformats-officedocument.customXmlProperties+xml"/>
  <Override PartName="/customXml/itemProps2450.xml" ContentType="application/vnd.openxmlformats-officedocument.customXmlProperties+xml"/>
  <Override PartName="/customXml/itemProps2451.xml" ContentType="application/vnd.openxmlformats-officedocument.customXmlProperties+xml"/>
  <Override PartName="/customXml/itemProps2452.xml" ContentType="application/vnd.openxmlformats-officedocument.customXmlProperties+xml"/>
  <Override PartName="/customXml/itemProps2453.xml" ContentType="application/vnd.openxmlformats-officedocument.customXmlProperties+xml"/>
  <Override PartName="/customXml/itemProps2454.xml" ContentType="application/vnd.openxmlformats-officedocument.customXmlProperties+xml"/>
  <Override PartName="/customXml/itemProps2455.xml" ContentType="application/vnd.openxmlformats-officedocument.customXmlProperties+xml"/>
  <Override PartName="/customXml/itemProps2456.xml" ContentType="application/vnd.openxmlformats-officedocument.customXmlProperties+xml"/>
  <Override PartName="/customXml/itemProps2457.xml" ContentType="application/vnd.openxmlformats-officedocument.customXmlProperties+xml"/>
  <Override PartName="/customXml/itemProps2458.xml" ContentType="application/vnd.openxmlformats-officedocument.customXmlProperties+xml"/>
  <Override PartName="/customXml/itemProps2459.xml" ContentType="application/vnd.openxmlformats-officedocument.customXmlProperties+xml"/>
  <Override PartName="/customXml/itemProps2460.xml" ContentType="application/vnd.openxmlformats-officedocument.customXmlProperties+xml"/>
  <Override PartName="/customXml/itemProps2461.xml" ContentType="application/vnd.openxmlformats-officedocument.customXmlProperties+xml"/>
  <Override PartName="/customXml/itemProps2462.xml" ContentType="application/vnd.openxmlformats-officedocument.customXmlProperties+xml"/>
  <Override PartName="/customXml/itemProps2463.xml" ContentType="application/vnd.openxmlformats-officedocument.customXmlProperties+xml"/>
  <Override PartName="/customXml/itemProps2464.xml" ContentType="application/vnd.openxmlformats-officedocument.customXmlProperties+xml"/>
  <Override PartName="/customXml/itemProps2465.xml" ContentType="application/vnd.openxmlformats-officedocument.customXmlProperties+xml"/>
  <Override PartName="/customXml/itemProps2466.xml" ContentType="application/vnd.openxmlformats-officedocument.customXmlProperties+xml"/>
  <Override PartName="/customXml/itemProps2467.xml" ContentType="application/vnd.openxmlformats-officedocument.customXmlProperties+xml"/>
  <Override PartName="/customXml/itemProps2468.xml" ContentType="application/vnd.openxmlformats-officedocument.customXmlProperties+xml"/>
  <Override PartName="/customXml/itemProps2469.xml" ContentType="application/vnd.openxmlformats-officedocument.customXmlProperties+xml"/>
  <Override PartName="/customXml/itemProps2470.xml" ContentType="application/vnd.openxmlformats-officedocument.customXmlProperties+xml"/>
  <Override PartName="/customXml/itemProps2471.xml" ContentType="application/vnd.openxmlformats-officedocument.customXmlProperties+xml"/>
  <Override PartName="/customXml/itemProps2472.xml" ContentType="application/vnd.openxmlformats-officedocument.customXmlProperties+xml"/>
  <Override PartName="/customXml/itemProps2473.xml" ContentType="application/vnd.openxmlformats-officedocument.customXmlProperties+xml"/>
  <Override PartName="/customXml/itemProps2474.xml" ContentType="application/vnd.openxmlformats-officedocument.customXmlProperties+xml"/>
  <Override PartName="/customXml/itemProps2475.xml" ContentType="application/vnd.openxmlformats-officedocument.customXmlProperties+xml"/>
  <Override PartName="/customXml/itemProps2476.xml" ContentType="application/vnd.openxmlformats-officedocument.customXmlProperties+xml"/>
  <Override PartName="/customXml/itemProps2477.xml" ContentType="application/vnd.openxmlformats-officedocument.customXmlProperties+xml"/>
  <Override PartName="/customXml/itemProps2478.xml" ContentType="application/vnd.openxmlformats-officedocument.customXmlProperties+xml"/>
  <Override PartName="/customXml/itemProps2479.xml" ContentType="application/vnd.openxmlformats-officedocument.customXmlProperties+xml"/>
  <Override PartName="/customXml/itemProps2480.xml" ContentType="application/vnd.openxmlformats-officedocument.customXmlProperties+xml"/>
  <Override PartName="/customXml/itemProps2481.xml" ContentType="application/vnd.openxmlformats-officedocument.customXmlProperties+xml"/>
  <Override PartName="/customXml/itemProps2482.xml" ContentType="application/vnd.openxmlformats-officedocument.customXmlProperties+xml"/>
  <Override PartName="/customXml/itemProps2483.xml" ContentType="application/vnd.openxmlformats-officedocument.customXmlProperties+xml"/>
  <Override PartName="/customXml/itemProps2484.xml" ContentType="application/vnd.openxmlformats-officedocument.customXmlProperties+xml"/>
  <Override PartName="/customXml/itemProps2485.xml" ContentType="application/vnd.openxmlformats-officedocument.customXmlProperties+xml"/>
  <Override PartName="/customXml/itemProps2486.xml" ContentType="application/vnd.openxmlformats-officedocument.customXmlProperties+xml"/>
  <Override PartName="/customXml/itemProps2487.xml" ContentType="application/vnd.openxmlformats-officedocument.customXmlProperties+xml"/>
  <Override PartName="/customXml/itemProps2488.xml" ContentType="application/vnd.openxmlformats-officedocument.customXmlProperties+xml"/>
  <Override PartName="/customXml/itemProps2489.xml" ContentType="application/vnd.openxmlformats-officedocument.customXmlProperties+xml"/>
  <Override PartName="/customXml/itemProps2490.xml" ContentType="application/vnd.openxmlformats-officedocument.customXmlProperties+xml"/>
  <Override PartName="/customXml/itemProps2491.xml" ContentType="application/vnd.openxmlformats-officedocument.customXmlProperties+xml"/>
  <Override PartName="/customXml/itemProps2492.xml" ContentType="application/vnd.openxmlformats-officedocument.customXmlProperties+xml"/>
  <Override PartName="/customXml/itemProps2493.xml" ContentType="application/vnd.openxmlformats-officedocument.customXmlProperties+xml"/>
  <Override PartName="/customXml/itemProps2494.xml" ContentType="application/vnd.openxmlformats-officedocument.customXmlProperties+xml"/>
  <Override PartName="/customXml/itemProps2495.xml" ContentType="application/vnd.openxmlformats-officedocument.customXmlProperties+xml"/>
  <Override PartName="/customXml/itemProps2496.xml" ContentType="application/vnd.openxmlformats-officedocument.customXmlProperties+xml"/>
  <Override PartName="/customXml/itemProps2497.xml" ContentType="application/vnd.openxmlformats-officedocument.customXmlProperties+xml"/>
  <Override PartName="/customXml/itemProps2498.xml" ContentType="application/vnd.openxmlformats-officedocument.customXmlProperties+xml"/>
  <Override PartName="/customXml/itemProps2499.xml" ContentType="application/vnd.openxmlformats-officedocument.customXmlProperties+xml"/>
  <Override PartName="/customXml/itemProps2500.xml" ContentType="application/vnd.openxmlformats-officedocument.customXmlProperties+xml"/>
  <Override PartName="/customXml/itemProps2501.xml" ContentType="application/vnd.openxmlformats-officedocument.customXmlProperties+xml"/>
  <Override PartName="/customXml/itemProps2502.xml" ContentType="application/vnd.openxmlformats-officedocument.customXmlProperties+xml"/>
  <Override PartName="/customXml/itemProps2503.xml" ContentType="application/vnd.openxmlformats-officedocument.customXmlProperties+xml"/>
  <Override PartName="/customXml/itemProps2504.xml" ContentType="application/vnd.openxmlformats-officedocument.customXmlProperties+xml"/>
  <Override PartName="/customXml/itemProps2505.xml" ContentType="application/vnd.openxmlformats-officedocument.customXmlProperties+xml"/>
  <Override PartName="/customXml/itemProps2506.xml" ContentType="application/vnd.openxmlformats-officedocument.customXmlProperties+xml"/>
  <Override PartName="/customXml/itemProps2507.xml" ContentType="application/vnd.openxmlformats-officedocument.customXmlProperties+xml"/>
  <Override PartName="/customXml/itemProps2508.xml" ContentType="application/vnd.openxmlformats-officedocument.customXmlProperties+xml"/>
  <Override PartName="/customXml/itemProps2509.xml" ContentType="application/vnd.openxmlformats-officedocument.customXmlProperties+xml"/>
  <Override PartName="/customXml/itemProps2510.xml" ContentType="application/vnd.openxmlformats-officedocument.customXmlProperties+xml"/>
  <Override PartName="/customXml/itemProps2511.xml" ContentType="application/vnd.openxmlformats-officedocument.customXmlProperties+xml"/>
  <Override PartName="/customXml/itemProps2512.xml" ContentType="application/vnd.openxmlformats-officedocument.customXmlProperties+xml"/>
  <Override PartName="/customXml/itemProps2513.xml" ContentType="application/vnd.openxmlformats-officedocument.customXmlProperties+xml"/>
  <Override PartName="/customXml/itemProps2514.xml" ContentType="application/vnd.openxmlformats-officedocument.customXmlProperties+xml"/>
  <Override PartName="/customXml/itemProps2515.xml" ContentType="application/vnd.openxmlformats-officedocument.customXmlProperties+xml"/>
  <Override PartName="/customXml/itemProps2516.xml" ContentType="application/vnd.openxmlformats-officedocument.customXmlProperties+xml"/>
  <Override PartName="/customXml/itemProps2517.xml" ContentType="application/vnd.openxmlformats-officedocument.customXmlProperties+xml"/>
  <Override PartName="/customXml/itemProps2518.xml" ContentType="application/vnd.openxmlformats-officedocument.customXmlProperties+xml"/>
  <Override PartName="/customXml/itemProps2519.xml" ContentType="application/vnd.openxmlformats-officedocument.customXmlProperties+xml"/>
  <Override PartName="/customXml/itemProps2520.xml" ContentType="application/vnd.openxmlformats-officedocument.customXmlProperties+xml"/>
  <Override PartName="/customXml/itemProps2521.xml" ContentType="application/vnd.openxmlformats-officedocument.customXmlProperties+xml"/>
  <Override PartName="/customXml/itemProps2522.xml" ContentType="application/vnd.openxmlformats-officedocument.customXmlProperties+xml"/>
  <Override PartName="/customXml/itemProps2523.xml" ContentType="application/vnd.openxmlformats-officedocument.customXmlProperties+xml"/>
  <Override PartName="/customXml/itemProps2524.xml" ContentType="application/vnd.openxmlformats-officedocument.customXmlProperties+xml"/>
  <Override PartName="/customXml/itemProps2525.xml" ContentType="application/vnd.openxmlformats-officedocument.customXmlProperties+xml"/>
  <Override PartName="/customXml/itemProps2526.xml" ContentType="application/vnd.openxmlformats-officedocument.customXmlProperties+xml"/>
  <Override PartName="/customXml/itemProps2527.xml" ContentType="application/vnd.openxmlformats-officedocument.customXmlProperties+xml"/>
  <Override PartName="/customXml/itemProps2528.xml" ContentType="application/vnd.openxmlformats-officedocument.customXmlProperties+xml"/>
  <Override PartName="/customXml/itemProps2529.xml" ContentType="application/vnd.openxmlformats-officedocument.customXmlProperties+xml"/>
  <Override PartName="/customXml/itemProps2530.xml" ContentType="application/vnd.openxmlformats-officedocument.customXmlProperties+xml"/>
  <Override PartName="/customXml/itemProps2531.xml" ContentType="application/vnd.openxmlformats-officedocument.customXmlProperties+xml"/>
  <Override PartName="/customXml/itemProps2532.xml" ContentType="application/vnd.openxmlformats-officedocument.customXmlProperties+xml"/>
  <Override PartName="/customXml/itemProps2533.xml" ContentType="application/vnd.openxmlformats-officedocument.customXmlProperties+xml"/>
  <Override PartName="/customXml/itemProps2534.xml" ContentType="application/vnd.openxmlformats-officedocument.customXmlProperties+xml"/>
  <Override PartName="/customXml/itemProps2535.xml" ContentType="application/vnd.openxmlformats-officedocument.customXmlProperties+xml"/>
  <Override PartName="/customXml/itemProps2536.xml" ContentType="application/vnd.openxmlformats-officedocument.customXmlProperties+xml"/>
  <Override PartName="/customXml/itemProps2537.xml" ContentType="application/vnd.openxmlformats-officedocument.customXmlProperties+xml"/>
  <Override PartName="/customXml/itemProps2538.xml" ContentType="application/vnd.openxmlformats-officedocument.customXmlProperties+xml"/>
  <Override PartName="/customXml/itemProps2539.xml" ContentType="application/vnd.openxmlformats-officedocument.customXmlProperties+xml"/>
  <Override PartName="/customXml/itemProps2540.xml" ContentType="application/vnd.openxmlformats-officedocument.customXmlProperties+xml"/>
  <Override PartName="/customXml/itemProps2541.xml" ContentType="application/vnd.openxmlformats-officedocument.customXmlProperties+xml"/>
  <Override PartName="/customXml/itemProps2542.xml" ContentType="application/vnd.openxmlformats-officedocument.customXmlProperties+xml"/>
  <Override PartName="/customXml/itemProps2543.xml" ContentType="application/vnd.openxmlformats-officedocument.customXmlProperties+xml"/>
  <Override PartName="/customXml/itemProps2544.xml" ContentType="application/vnd.openxmlformats-officedocument.customXmlProperties+xml"/>
  <Override PartName="/customXml/itemProps2545.xml" ContentType="application/vnd.openxmlformats-officedocument.customXmlProperties+xml"/>
  <Override PartName="/customXml/itemProps2546.xml" ContentType="application/vnd.openxmlformats-officedocument.customXmlProperties+xml"/>
  <Override PartName="/customXml/itemProps2547.xml" ContentType="application/vnd.openxmlformats-officedocument.customXmlProperties+xml"/>
  <Override PartName="/customXml/itemProps2548.xml" ContentType="application/vnd.openxmlformats-officedocument.customXmlProperties+xml"/>
  <Override PartName="/customXml/itemProps2549.xml" ContentType="application/vnd.openxmlformats-officedocument.customXmlProperties+xml"/>
  <Override PartName="/customXml/itemProps2550.xml" ContentType="application/vnd.openxmlformats-officedocument.customXmlProperties+xml"/>
  <Override PartName="/customXml/itemProps2551.xml" ContentType="application/vnd.openxmlformats-officedocument.customXmlProperties+xml"/>
  <Override PartName="/customXml/itemProps2552.xml" ContentType="application/vnd.openxmlformats-officedocument.customXmlProperties+xml"/>
  <Override PartName="/customXml/itemProps2553.xml" ContentType="application/vnd.openxmlformats-officedocument.customXmlProperties+xml"/>
  <Override PartName="/customXml/itemProps2554.xml" ContentType="application/vnd.openxmlformats-officedocument.customXmlProperties+xml"/>
  <Override PartName="/customXml/itemProps2555.xml" ContentType="application/vnd.openxmlformats-officedocument.customXmlProperties+xml"/>
  <Override PartName="/customXml/itemProps2556.xml" ContentType="application/vnd.openxmlformats-officedocument.customXmlProperties+xml"/>
  <Override PartName="/customXml/itemProps2557.xml" ContentType="application/vnd.openxmlformats-officedocument.customXmlProperties+xml"/>
  <Override PartName="/customXml/itemProps2558.xml" ContentType="application/vnd.openxmlformats-officedocument.customXmlProperties+xml"/>
  <Override PartName="/customXml/itemProps2559.xml" ContentType="application/vnd.openxmlformats-officedocument.customXmlProperties+xml"/>
  <Override PartName="/customXml/itemProps2560.xml" ContentType="application/vnd.openxmlformats-officedocument.customXmlProperties+xml"/>
  <Override PartName="/customXml/itemProps2561.xml" ContentType="application/vnd.openxmlformats-officedocument.customXmlProperties+xml"/>
  <Override PartName="/customXml/itemProps2562.xml" ContentType="application/vnd.openxmlformats-officedocument.customXmlProperties+xml"/>
  <Override PartName="/customXml/itemProps2563.xml" ContentType="application/vnd.openxmlformats-officedocument.customXmlProperties+xml"/>
  <Override PartName="/customXml/itemProps2564.xml" ContentType="application/vnd.openxmlformats-officedocument.customXmlProperties+xml"/>
  <Override PartName="/customXml/itemProps2565.xml" ContentType="application/vnd.openxmlformats-officedocument.customXmlProperties+xml"/>
  <Override PartName="/customXml/itemProps2566.xml" ContentType="application/vnd.openxmlformats-officedocument.customXmlProperties+xml"/>
  <Override PartName="/customXml/itemProps2567.xml" ContentType="application/vnd.openxmlformats-officedocument.customXmlProperties+xml"/>
  <Override PartName="/customXml/itemProps2568.xml" ContentType="application/vnd.openxmlformats-officedocument.customXmlProperties+xml"/>
  <Override PartName="/customXml/itemProps2569.xml" ContentType="application/vnd.openxmlformats-officedocument.customXmlProperties+xml"/>
  <Override PartName="/customXml/itemProps2570.xml" ContentType="application/vnd.openxmlformats-officedocument.customXmlProperties+xml"/>
  <Override PartName="/customXml/itemProps2571.xml" ContentType="application/vnd.openxmlformats-officedocument.customXmlProperties+xml"/>
  <Override PartName="/customXml/itemProps2572.xml" ContentType="application/vnd.openxmlformats-officedocument.customXmlProperties+xml"/>
  <Override PartName="/customXml/itemProps2573.xml" ContentType="application/vnd.openxmlformats-officedocument.customXmlProperties+xml"/>
  <Override PartName="/customXml/itemProps2574.xml" ContentType="application/vnd.openxmlformats-officedocument.customXmlProperties+xml"/>
  <Override PartName="/customXml/itemProps2575.xml" ContentType="application/vnd.openxmlformats-officedocument.customXmlProperties+xml"/>
  <Override PartName="/customXml/itemProps2576.xml" ContentType="application/vnd.openxmlformats-officedocument.customXmlProperties+xml"/>
  <Override PartName="/customXml/itemProps2577.xml" ContentType="application/vnd.openxmlformats-officedocument.customXmlProperties+xml"/>
  <Override PartName="/customXml/itemProps2578.xml" ContentType="application/vnd.openxmlformats-officedocument.customXmlProperties+xml"/>
  <Override PartName="/customXml/itemProps2579.xml" ContentType="application/vnd.openxmlformats-officedocument.customXmlProperties+xml"/>
  <Override PartName="/customXml/itemProps2580.xml" ContentType="application/vnd.openxmlformats-officedocument.customXmlProperties+xml"/>
  <Override PartName="/customXml/itemProps2581.xml" ContentType="application/vnd.openxmlformats-officedocument.customXmlProperties+xml"/>
  <Override PartName="/customXml/itemProps2582.xml" ContentType="application/vnd.openxmlformats-officedocument.customXmlProperties+xml"/>
  <Override PartName="/customXml/itemProps2583.xml" ContentType="application/vnd.openxmlformats-officedocument.customXmlProperties+xml"/>
  <Override PartName="/customXml/itemProps2584.xml" ContentType="application/vnd.openxmlformats-officedocument.customXmlProperties+xml"/>
  <Override PartName="/customXml/itemProps2585.xml" ContentType="application/vnd.openxmlformats-officedocument.customXmlProperties+xml"/>
  <Override PartName="/customXml/itemProps2586.xml" ContentType="application/vnd.openxmlformats-officedocument.customXmlProperties+xml"/>
  <Override PartName="/customXml/itemProps2587.xml" ContentType="application/vnd.openxmlformats-officedocument.customXmlProperties+xml"/>
  <Override PartName="/customXml/itemProps2588.xml" ContentType="application/vnd.openxmlformats-officedocument.customXmlProperties+xml"/>
  <Override PartName="/customXml/itemProps2589.xml" ContentType="application/vnd.openxmlformats-officedocument.customXmlProperties+xml"/>
  <Override PartName="/customXml/itemProps2590.xml" ContentType="application/vnd.openxmlformats-officedocument.customXmlProperties+xml"/>
  <Override PartName="/customXml/itemProps2591.xml" ContentType="application/vnd.openxmlformats-officedocument.customXmlProperties+xml"/>
  <Override PartName="/customXml/itemProps2592.xml" ContentType="application/vnd.openxmlformats-officedocument.customXmlProperties+xml"/>
  <Override PartName="/customXml/itemProps2593.xml" ContentType="application/vnd.openxmlformats-officedocument.customXmlProperties+xml"/>
  <Override PartName="/customXml/itemProps2594.xml" ContentType="application/vnd.openxmlformats-officedocument.customXmlProperties+xml"/>
  <Override PartName="/customXml/itemProps2595.xml" ContentType="application/vnd.openxmlformats-officedocument.customXmlProperties+xml"/>
  <Override PartName="/customXml/itemProps2596.xml" ContentType="application/vnd.openxmlformats-officedocument.customXmlProperties+xml"/>
  <Override PartName="/customXml/itemProps2597.xml" ContentType="application/vnd.openxmlformats-officedocument.customXmlProperties+xml"/>
  <Override PartName="/customXml/itemProps2598.xml" ContentType="application/vnd.openxmlformats-officedocument.customXmlProperties+xml"/>
  <Override PartName="/customXml/itemProps2599.xml" ContentType="application/vnd.openxmlformats-officedocument.customXmlProperties+xml"/>
  <Override PartName="/customXml/itemProps2600.xml" ContentType="application/vnd.openxmlformats-officedocument.customXmlProperties+xml"/>
  <Override PartName="/customXml/itemProps2601.xml" ContentType="application/vnd.openxmlformats-officedocument.customXmlProperties+xml"/>
  <Override PartName="/customXml/itemProps2602.xml" ContentType="application/vnd.openxmlformats-officedocument.customXmlProperties+xml"/>
  <Override PartName="/customXml/itemProps2603.xml" ContentType="application/vnd.openxmlformats-officedocument.customXmlProperties+xml"/>
  <Override PartName="/customXml/itemProps2604.xml" ContentType="application/vnd.openxmlformats-officedocument.customXmlProperties+xml"/>
  <Override PartName="/customXml/itemProps2605.xml" ContentType="application/vnd.openxmlformats-officedocument.customXmlProperties+xml"/>
  <Override PartName="/customXml/itemProps2606.xml" ContentType="application/vnd.openxmlformats-officedocument.customXmlProperties+xml"/>
  <Override PartName="/customXml/itemProps2607.xml" ContentType="application/vnd.openxmlformats-officedocument.customXmlProperties+xml"/>
  <Override PartName="/customXml/itemProps2608.xml" ContentType="application/vnd.openxmlformats-officedocument.customXmlProperties+xml"/>
  <Override PartName="/customXml/itemProps2609.xml" ContentType="application/vnd.openxmlformats-officedocument.customXmlProperties+xml"/>
  <Override PartName="/customXml/itemProps2610.xml" ContentType="application/vnd.openxmlformats-officedocument.customXmlProperties+xml"/>
  <Override PartName="/customXml/itemProps2611.xml" ContentType="application/vnd.openxmlformats-officedocument.customXmlProperties+xml"/>
  <Override PartName="/customXml/itemProps261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613"/>
  </p:sldMasterIdLst>
  <p:notesMasterIdLst>
    <p:notesMasterId r:id="rId2732"/>
  </p:notesMasterIdLst>
  <p:sldIdLst>
    <p:sldId id="337" r:id="rId2614"/>
    <p:sldId id="303" r:id="rId2615"/>
    <p:sldId id="330" r:id="rId2616"/>
    <p:sldId id="331" r:id="rId2617"/>
    <p:sldId id="332" r:id="rId2618"/>
    <p:sldId id="333" r:id="rId2619"/>
    <p:sldId id="415" r:id="rId2620"/>
    <p:sldId id="334" r:id="rId2621"/>
    <p:sldId id="336" r:id="rId2622"/>
    <p:sldId id="256" r:id="rId2623"/>
    <p:sldId id="283" r:id="rId2624"/>
    <p:sldId id="335" r:id="rId2625"/>
    <p:sldId id="278" r:id="rId2626"/>
    <p:sldId id="381" r:id="rId2627"/>
    <p:sldId id="382" r:id="rId2628"/>
    <p:sldId id="383" r:id="rId2629"/>
    <p:sldId id="384" r:id="rId2630"/>
    <p:sldId id="385" r:id="rId2631"/>
    <p:sldId id="401" r:id="rId2632"/>
    <p:sldId id="400" r:id="rId2633"/>
    <p:sldId id="280" r:id="rId2634"/>
    <p:sldId id="391" r:id="rId2635"/>
    <p:sldId id="393" r:id="rId2636"/>
    <p:sldId id="394" r:id="rId2637"/>
    <p:sldId id="390" r:id="rId2638"/>
    <p:sldId id="395" r:id="rId2639"/>
    <p:sldId id="387" r:id="rId2640"/>
    <p:sldId id="396" r:id="rId2641"/>
    <p:sldId id="392" r:id="rId2642"/>
    <p:sldId id="389" r:id="rId2643"/>
    <p:sldId id="397" r:id="rId2644"/>
    <p:sldId id="398" r:id="rId2645"/>
    <p:sldId id="399" r:id="rId2646"/>
    <p:sldId id="262" r:id="rId2647"/>
    <p:sldId id="338" r:id="rId2648"/>
    <p:sldId id="300" r:id="rId2649"/>
    <p:sldId id="317" r:id="rId2650"/>
    <p:sldId id="339" r:id="rId2651"/>
    <p:sldId id="318" r:id="rId2652"/>
    <p:sldId id="365" r:id="rId2653"/>
    <p:sldId id="320" r:id="rId2654"/>
    <p:sldId id="340" r:id="rId2655"/>
    <p:sldId id="367" r:id="rId2656"/>
    <p:sldId id="417" r:id="rId2657"/>
    <p:sldId id="260" r:id="rId2658"/>
    <p:sldId id="341" r:id="rId2659"/>
    <p:sldId id="416" r:id="rId2660"/>
    <p:sldId id="342" r:id="rId2661"/>
    <p:sldId id="343" r:id="rId2662"/>
    <p:sldId id="358" r:id="rId2663"/>
    <p:sldId id="349" r:id="rId2664"/>
    <p:sldId id="345" r:id="rId2665"/>
    <p:sldId id="357" r:id="rId2666"/>
    <p:sldId id="360" r:id="rId2667"/>
    <p:sldId id="359" r:id="rId2668"/>
    <p:sldId id="356" r:id="rId2669"/>
    <p:sldId id="350" r:id="rId2670"/>
    <p:sldId id="351" r:id="rId2671"/>
    <p:sldId id="347" r:id="rId2672"/>
    <p:sldId id="361" r:id="rId2673"/>
    <p:sldId id="362" r:id="rId2674"/>
    <p:sldId id="346" r:id="rId2675"/>
    <p:sldId id="363" r:id="rId2676"/>
    <p:sldId id="353" r:id="rId2677"/>
    <p:sldId id="354" r:id="rId2678"/>
    <p:sldId id="355" r:id="rId2679"/>
    <p:sldId id="348" r:id="rId2680"/>
    <p:sldId id="364" r:id="rId2681"/>
    <p:sldId id="270" r:id="rId2682"/>
    <p:sldId id="323" r:id="rId2683"/>
    <p:sldId id="273" r:id="rId2684"/>
    <p:sldId id="324" r:id="rId2685"/>
    <p:sldId id="368" r:id="rId2686"/>
    <p:sldId id="266" r:id="rId2687"/>
    <p:sldId id="369" r:id="rId2688"/>
    <p:sldId id="370" r:id="rId2689"/>
    <p:sldId id="371" r:id="rId2690"/>
    <p:sldId id="267" r:id="rId2691"/>
    <p:sldId id="272" r:id="rId2692"/>
    <p:sldId id="258" r:id="rId2693"/>
    <p:sldId id="297" r:id="rId2694"/>
    <p:sldId id="277" r:id="rId2695"/>
    <p:sldId id="271" r:id="rId2696"/>
    <p:sldId id="372" r:id="rId2697"/>
    <p:sldId id="373" r:id="rId2698"/>
    <p:sldId id="374" r:id="rId2699"/>
    <p:sldId id="375" r:id="rId2700"/>
    <p:sldId id="376" r:id="rId2701"/>
    <p:sldId id="377" r:id="rId2702"/>
    <p:sldId id="326" r:id="rId2703"/>
    <p:sldId id="327" r:id="rId2704"/>
    <p:sldId id="325" r:id="rId2705"/>
    <p:sldId id="328" r:id="rId2706"/>
    <p:sldId id="379" r:id="rId2707"/>
    <p:sldId id="316" r:id="rId2708"/>
    <p:sldId id="276" r:id="rId2709"/>
    <p:sldId id="315" r:id="rId2710"/>
    <p:sldId id="378" r:id="rId2711"/>
    <p:sldId id="257" r:id="rId2712"/>
    <p:sldId id="414" r:id="rId2713"/>
    <p:sldId id="321" r:id="rId2714"/>
    <p:sldId id="402" r:id="rId2715"/>
    <p:sldId id="403" r:id="rId2716"/>
    <p:sldId id="404" r:id="rId2717"/>
    <p:sldId id="405" r:id="rId2718"/>
    <p:sldId id="288" r:id="rId2719"/>
    <p:sldId id="406" r:id="rId2720"/>
    <p:sldId id="407" r:id="rId2721"/>
    <p:sldId id="301" r:id="rId2722"/>
    <p:sldId id="408" r:id="rId2723"/>
    <p:sldId id="302" r:id="rId2724"/>
    <p:sldId id="409" r:id="rId2725"/>
    <p:sldId id="259" r:id="rId2726"/>
    <p:sldId id="410" r:id="rId2727"/>
    <p:sldId id="411" r:id="rId2728"/>
    <p:sldId id="412" r:id="rId2729"/>
    <p:sldId id="413" r:id="rId2730"/>
    <p:sldId id="294" r:id="rId27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CE6"/>
    <a:srgbClr val="FDD2C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5815" autoAdjust="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customXml" Target="../customXml/item1522.xml"/><Relationship Id="rId1827" Type="http://schemas.openxmlformats.org/officeDocument/2006/relationships/customXml" Target="../customXml/item1827.xml"/><Relationship Id="rId21" Type="http://schemas.openxmlformats.org/officeDocument/2006/relationships/customXml" Target="../customXml/item21.xml"/><Relationship Id="rId2089" Type="http://schemas.openxmlformats.org/officeDocument/2006/relationships/customXml" Target="../customXml/item2089.xml"/><Relationship Id="rId170" Type="http://schemas.openxmlformats.org/officeDocument/2006/relationships/customXml" Target="../customXml/item170.xml"/><Relationship Id="rId2296" Type="http://schemas.openxmlformats.org/officeDocument/2006/relationships/customXml" Target="../customXml/item2296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2156" Type="http://schemas.openxmlformats.org/officeDocument/2006/relationships/customXml" Target="../customXml/item2156.xml"/><Relationship Id="rId2363" Type="http://schemas.openxmlformats.org/officeDocument/2006/relationships/customXml" Target="../customXml/item2363.xml"/><Relationship Id="rId2570" Type="http://schemas.openxmlformats.org/officeDocument/2006/relationships/customXml" Target="../customXml/item2570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987" Type="http://schemas.openxmlformats.org/officeDocument/2006/relationships/customXml" Target="../customXml/item987.xml"/><Relationship Id="rId1172" Type="http://schemas.openxmlformats.org/officeDocument/2006/relationships/customXml" Target="../customXml/item1172.xml"/><Relationship Id="rId2016" Type="http://schemas.openxmlformats.org/officeDocument/2006/relationships/customXml" Target="../customXml/item2016.xml"/><Relationship Id="rId2223" Type="http://schemas.openxmlformats.org/officeDocument/2006/relationships/customXml" Target="../customXml/item2223.xml"/><Relationship Id="rId2430" Type="http://schemas.openxmlformats.org/officeDocument/2006/relationships/customXml" Target="../customXml/item2430.xml"/><Relationship Id="rId2668" Type="http://schemas.openxmlformats.org/officeDocument/2006/relationships/slide" Target="slides/slide55.xml"/><Relationship Id="rId402" Type="http://schemas.openxmlformats.org/officeDocument/2006/relationships/customXml" Target="../customXml/item402.xml"/><Relationship Id="rId847" Type="http://schemas.openxmlformats.org/officeDocument/2006/relationships/customXml" Target="../customXml/item847.xml"/><Relationship Id="rId1032" Type="http://schemas.openxmlformats.org/officeDocument/2006/relationships/customXml" Target="../customXml/item1032.xml"/><Relationship Id="rId1477" Type="http://schemas.openxmlformats.org/officeDocument/2006/relationships/customXml" Target="../customXml/item1477.xml"/><Relationship Id="rId1684" Type="http://schemas.openxmlformats.org/officeDocument/2006/relationships/customXml" Target="../customXml/item1684.xml"/><Relationship Id="rId1891" Type="http://schemas.openxmlformats.org/officeDocument/2006/relationships/customXml" Target="../customXml/item1891.xml"/><Relationship Id="rId2528" Type="http://schemas.openxmlformats.org/officeDocument/2006/relationships/customXml" Target="../customXml/item2528.xml"/><Relationship Id="rId2735" Type="http://schemas.openxmlformats.org/officeDocument/2006/relationships/theme" Target="theme/theme1.xml"/><Relationship Id="rId707" Type="http://schemas.openxmlformats.org/officeDocument/2006/relationships/customXml" Target="../customXml/item707.xml"/><Relationship Id="rId914" Type="http://schemas.openxmlformats.org/officeDocument/2006/relationships/customXml" Target="../customXml/item914.xml"/><Relationship Id="rId1337" Type="http://schemas.openxmlformats.org/officeDocument/2006/relationships/customXml" Target="../customXml/item1337.xml"/><Relationship Id="rId1544" Type="http://schemas.openxmlformats.org/officeDocument/2006/relationships/customXml" Target="../customXml/item1544.xml"/><Relationship Id="rId1751" Type="http://schemas.openxmlformats.org/officeDocument/2006/relationships/customXml" Target="../customXml/item1751.xml"/><Relationship Id="rId1989" Type="http://schemas.openxmlformats.org/officeDocument/2006/relationships/customXml" Target="../customXml/item1989.xml"/><Relationship Id="rId43" Type="http://schemas.openxmlformats.org/officeDocument/2006/relationships/customXml" Target="../customXml/item43.xml"/><Relationship Id="rId1404" Type="http://schemas.openxmlformats.org/officeDocument/2006/relationships/customXml" Target="../customXml/item1404.xml"/><Relationship Id="rId1611" Type="http://schemas.openxmlformats.org/officeDocument/2006/relationships/customXml" Target="../customXml/item1611.xml"/><Relationship Id="rId1849" Type="http://schemas.openxmlformats.org/officeDocument/2006/relationships/customXml" Target="../customXml/item1849.xml"/><Relationship Id="rId192" Type="http://schemas.openxmlformats.org/officeDocument/2006/relationships/customXml" Target="../customXml/item192.xml"/><Relationship Id="rId1709" Type="http://schemas.openxmlformats.org/officeDocument/2006/relationships/customXml" Target="../customXml/item1709.xml"/><Relationship Id="rId1916" Type="http://schemas.openxmlformats.org/officeDocument/2006/relationships/customXml" Target="../customXml/item1916.xml"/><Relationship Id="rId497" Type="http://schemas.openxmlformats.org/officeDocument/2006/relationships/customXml" Target="../customXml/item497.xml"/><Relationship Id="rId2080" Type="http://schemas.openxmlformats.org/officeDocument/2006/relationships/customXml" Target="../customXml/item2080.xml"/><Relationship Id="rId2178" Type="http://schemas.openxmlformats.org/officeDocument/2006/relationships/customXml" Target="../customXml/item2178.xml"/><Relationship Id="rId2385" Type="http://schemas.openxmlformats.org/officeDocument/2006/relationships/customXml" Target="../customXml/item2385.xml"/><Relationship Id="rId357" Type="http://schemas.openxmlformats.org/officeDocument/2006/relationships/customXml" Target="../customXml/item357.xml"/><Relationship Id="rId1194" Type="http://schemas.openxmlformats.org/officeDocument/2006/relationships/customXml" Target="../customXml/item1194.xml"/><Relationship Id="rId2038" Type="http://schemas.openxmlformats.org/officeDocument/2006/relationships/customXml" Target="../customXml/item2038.xml"/><Relationship Id="rId2592" Type="http://schemas.openxmlformats.org/officeDocument/2006/relationships/customXml" Target="../customXml/item2592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869" Type="http://schemas.openxmlformats.org/officeDocument/2006/relationships/customXml" Target="../customXml/item869.xml"/><Relationship Id="rId1499" Type="http://schemas.openxmlformats.org/officeDocument/2006/relationships/customXml" Target="../customXml/item1499.xml"/><Relationship Id="rId2245" Type="http://schemas.openxmlformats.org/officeDocument/2006/relationships/customXml" Target="../customXml/item2245.xml"/><Relationship Id="rId2452" Type="http://schemas.openxmlformats.org/officeDocument/2006/relationships/customXml" Target="../customXml/item2452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729" Type="http://schemas.openxmlformats.org/officeDocument/2006/relationships/customXml" Target="../customXml/item729.xml"/><Relationship Id="rId1054" Type="http://schemas.openxmlformats.org/officeDocument/2006/relationships/customXml" Target="../customXml/item1054.xml"/><Relationship Id="rId1261" Type="http://schemas.openxmlformats.org/officeDocument/2006/relationships/customXml" Target="../customXml/item1261.xml"/><Relationship Id="rId1359" Type="http://schemas.openxmlformats.org/officeDocument/2006/relationships/customXml" Target="../customXml/item1359.xml"/><Relationship Id="rId2105" Type="http://schemas.openxmlformats.org/officeDocument/2006/relationships/customXml" Target="../customXml/item2105.xml"/><Relationship Id="rId2312" Type="http://schemas.openxmlformats.org/officeDocument/2006/relationships/customXml" Target="../customXml/item2312.xml"/><Relationship Id="rId936" Type="http://schemas.openxmlformats.org/officeDocument/2006/relationships/customXml" Target="../customXml/item936.xml"/><Relationship Id="rId1121" Type="http://schemas.openxmlformats.org/officeDocument/2006/relationships/customXml" Target="../customXml/item1121.xml"/><Relationship Id="rId1219" Type="http://schemas.openxmlformats.org/officeDocument/2006/relationships/customXml" Target="../customXml/item1219.xml"/><Relationship Id="rId1566" Type="http://schemas.openxmlformats.org/officeDocument/2006/relationships/customXml" Target="../customXml/item1566.xml"/><Relationship Id="rId1773" Type="http://schemas.openxmlformats.org/officeDocument/2006/relationships/customXml" Target="../customXml/item1773.xml"/><Relationship Id="rId1980" Type="http://schemas.openxmlformats.org/officeDocument/2006/relationships/customXml" Target="../customXml/item1980.xml"/><Relationship Id="rId2617" Type="http://schemas.openxmlformats.org/officeDocument/2006/relationships/slide" Target="slides/slide4.xml"/><Relationship Id="rId65" Type="http://schemas.openxmlformats.org/officeDocument/2006/relationships/customXml" Target="../customXml/item65.xml"/><Relationship Id="rId1426" Type="http://schemas.openxmlformats.org/officeDocument/2006/relationships/customXml" Target="../customXml/item1426.xml"/><Relationship Id="rId1633" Type="http://schemas.openxmlformats.org/officeDocument/2006/relationships/customXml" Target="../customXml/item1633.xml"/><Relationship Id="rId1840" Type="http://schemas.openxmlformats.org/officeDocument/2006/relationships/customXml" Target="../customXml/item1840.xml"/><Relationship Id="rId1700" Type="http://schemas.openxmlformats.org/officeDocument/2006/relationships/customXml" Target="../customXml/item1700.xml"/><Relationship Id="rId1938" Type="http://schemas.openxmlformats.org/officeDocument/2006/relationships/customXml" Target="../customXml/item1938.xml"/><Relationship Id="rId281" Type="http://schemas.openxmlformats.org/officeDocument/2006/relationships/customXml" Target="../customXml/item281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86" Type="http://schemas.openxmlformats.org/officeDocument/2006/relationships/customXml" Target="../customXml/item586.xml"/><Relationship Id="rId793" Type="http://schemas.openxmlformats.org/officeDocument/2006/relationships/customXml" Target="../customXml/item793.xml"/><Relationship Id="rId2267" Type="http://schemas.openxmlformats.org/officeDocument/2006/relationships/customXml" Target="../customXml/item2267.xml"/><Relationship Id="rId2474" Type="http://schemas.openxmlformats.org/officeDocument/2006/relationships/customXml" Target="../customXml/item2474.xml"/><Relationship Id="rId2681" Type="http://schemas.openxmlformats.org/officeDocument/2006/relationships/slide" Target="slides/slide68.xml"/><Relationship Id="rId7" Type="http://schemas.openxmlformats.org/officeDocument/2006/relationships/customXml" Target="../customXml/item7.xml"/><Relationship Id="rId239" Type="http://schemas.openxmlformats.org/officeDocument/2006/relationships/customXml" Target="../customXml/item239.xml"/><Relationship Id="rId446" Type="http://schemas.openxmlformats.org/officeDocument/2006/relationships/customXml" Target="../customXml/item446.xml"/><Relationship Id="rId653" Type="http://schemas.openxmlformats.org/officeDocument/2006/relationships/customXml" Target="../customXml/item653.xml"/><Relationship Id="rId1076" Type="http://schemas.openxmlformats.org/officeDocument/2006/relationships/customXml" Target="../customXml/item1076.xml"/><Relationship Id="rId1283" Type="http://schemas.openxmlformats.org/officeDocument/2006/relationships/customXml" Target="../customXml/item1283.xml"/><Relationship Id="rId1490" Type="http://schemas.openxmlformats.org/officeDocument/2006/relationships/customXml" Target="../customXml/item1490.xml"/><Relationship Id="rId2127" Type="http://schemas.openxmlformats.org/officeDocument/2006/relationships/customXml" Target="../customXml/item2127.xml"/><Relationship Id="rId2334" Type="http://schemas.openxmlformats.org/officeDocument/2006/relationships/customXml" Target="../customXml/item2334.xml"/><Relationship Id="rId306" Type="http://schemas.openxmlformats.org/officeDocument/2006/relationships/customXml" Target="../customXml/item306.xml"/><Relationship Id="rId860" Type="http://schemas.openxmlformats.org/officeDocument/2006/relationships/customXml" Target="../customXml/item860.xml"/><Relationship Id="rId958" Type="http://schemas.openxmlformats.org/officeDocument/2006/relationships/customXml" Target="../customXml/item958.xml"/><Relationship Id="rId1143" Type="http://schemas.openxmlformats.org/officeDocument/2006/relationships/customXml" Target="../customXml/item1143.xml"/><Relationship Id="rId1588" Type="http://schemas.openxmlformats.org/officeDocument/2006/relationships/customXml" Target="../customXml/item1588.xml"/><Relationship Id="rId1795" Type="http://schemas.openxmlformats.org/officeDocument/2006/relationships/customXml" Target="../customXml/item1795.xml"/><Relationship Id="rId2541" Type="http://schemas.openxmlformats.org/officeDocument/2006/relationships/customXml" Target="../customXml/item2541.xml"/><Relationship Id="rId2639" Type="http://schemas.openxmlformats.org/officeDocument/2006/relationships/slide" Target="slides/slide26.xml"/><Relationship Id="rId87" Type="http://schemas.openxmlformats.org/officeDocument/2006/relationships/customXml" Target="../customXml/item87.xml"/><Relationship Id="rId513" Type="http://schemas.openxmlformats.org/officeDocument/2006/relationships/customXml" Target="../customXml/item513.xml"/><Relationship Id="rId720" Type="http://schemas.openxmlformats.org/officeDocument/2006/relationships/customXml" Target="../customXml/item720.xml"/><Relationship Id="rId818" Type="http://schemas.openxmlformats.org/officeDocument/2006/relationships/customXml" Target="../customXml/item818.xml"/><Relationship Id="rId1350" Type="http://schemas.openxmlformats.org/officeDocument/2006/relationships/customXml" Target="../customXml/item1350.xml"/><Relationship Id="rId1448" Type="http://schemas.openxmlformats.org/officeDocument/2006/relationships/customXml" Target="../customXml/item1448.xml"/><Relationship Id="rId1655" Type="http://schemas.openxmlformats.org/officeDocument/2006/relationships/customXml" Target="../customXml/item1655.xml"/><Relationship Id="rId2401" Type="http://schemas.openxmlformats.org/officeDocument/2006/relationships/customXml" Target="../customXml/item2401.xml"/><Relationship Id="rId2706" Type="http://schemas.openxmlformats.org/officeDocument/2006/relationships/slide" Target="slides/slide93.xml"/><Relationship Id="rId1003" Type="http://schemas.openxmlformats.org/officeDocument/2006/relationships/customXml" Target="../customXml/item1003.xml"/><Relationship Id="rId1210" Type="http://schemas.openxmlformats.org/officeDocument/2006/relationships/customXml" Target="../customXml/item1210.xml"/><Relationship Id="rId1308" Type="http://schemas.openxmlformats.org/officeDocument/2006/relationships/customXml" Target="../customXml/item1308.xml"/><Relationship Id="rId1862" Type="http://schemas.openxmlformats.org/officeDocument/2006/relationships/customXml" Target="../customXml/item1862.xml"/><Relationship Id="rId1515" Type="http://schemas.openxmlformats.org/officeDocument/2006/relationships/customXml" Target="../customXml/item1515.xml"/><Relationship Id="rId1722" Type="http://schemas.openxmlformats.org/officeDocument/2006/relationships/customXml" Target="../customXml/item1722.xml"/><Relationship Id="rId14" Type="http://schemas.openxmlformats.org/officeDocument/2006/relationships/customXml" Target="../customXml/item14.xml"/><Relationship Id="rId2191" Type="http://schemas.openxmlformats.org/officeDocument/2006/relationships/customXml" Target="../customXml/item2191.xml"/><Relationship Id="rId163" Type="http://schemas.openxmlformats.org/officeDocument/2006/relationships/customXml" Target="../customXml/item163.xml"/><Relationship Id="rId370" Type="http://schemas.openxmlformats.org/officeDocument/2006/relationships/customXml" Target="../customXml/item370.xml"/><Relationship Id="rId2051" Type="http://schemas.openxmlformats.org/officeDocument/2006/relationships/customXml" Target="../customXml/item2051.xml"/><Relationship Id="rId2289" Type="http://schemas.openxmlformats.org/officeDocument/2006/relationships/customXml" Target="../customXml/item2289.xml"/><Relationship Id="rId2496" Type="http://schemas.openxmlformats.org/officeDocument/2006/relationships/customXml" Target="../customXml/item2496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82" Type="http://schemas.openxmlformats.org/officeDocument/2006/relationships/customXml" Target="../customXml/item882.xml"/><Relationship Id="rId1098" Type="http://schemas.openxmlformats.org/officeDocument/2006/relationships/customXml" Target="../customXml/item1098.xml"/><Relationship Id="rId2149" Type="http://schemas.openxmlformats.org/officeDocument/2006/relationships/customXml" Target="../customXml/item2149.xml"/><Relationship Id="rId2356" Type="http://schemas.openxmlformats.org/officeDocument/2006/relationships/customXml" Target="../customXml/item2356.xml"/><Relationship Id="rId2563" Type="http://schemas.openxmlformats.org/officeDocument/2006/relationships/customXml" Target="../customXml/item2563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742" Type="http://schemas.openxmlformats.org/officeDocument/2006/relationships/customXml" Target="../customXml/item742.xml"/><Relationship Id="rId1165" Type="http://schemas.openxmlformats.org/officeDocument/2006/relationships/customXml" Target="../customXml/item1165.xml"/><Relationship Id="rId1372" Type="http://schemas.openxmlformats.org/officeDocument/2006/relationships/customXml" Target="../customXml/item1372.xml"/><Relationship Id="rId2009" Type="http://schemas.openxmlformats.org/officeDocument/2006/relationships/customXml" Target="../customXml/item2009.xml"/><Relationship Id="rId2216" Type="http://schemas.openxmlformats.org/officeDocument/2006/relationships/customXml" Target="../customXml/item2216.xml"/><Relationship Id="rId2423" Type="http://schemas.openxmlformats.org/officeDocument/2006/relationships/customXml" Target="../customXml/item2423.xml"/><Relationship Id="rId2630" Type="http://schemas.openxmlformats.org/officeDocument/2006/relationships/slide" Target="slides/slide17.xml"/><Relationship Id="rId602" Type="http://schemas.openxmlformats.org/officeDocument/2006/relationships/customXml" Target="../customXml/item602.xml"/><Relationship Id="rId1025" Type="http://schemas.openxmlformats.org/officeDocument/2006/relationships/customXml" Target="../customXml/item1025.xml"/><Relationship Id="rId1232" Type="http://schemas.openxmlformats.org/officeDocument/2006/relationships/customXml" Target="../customXml/item1232.xml"/><Relationship Id="rId1677" Type="http://schemas.openxmlformats.org/officeDocument/2006/relationships/customXml" Target="../customXml/item1677.xml"/><Relationship Id="rId1884" Type="http://schemas.openxmlformats.org/officeDocument/2006/relationships/customXml" Target="../customXml/item1884.xml"/><Relationship Id="rId2728" Type="http://schemas.openxmlformats.org/officeDocument/2006/relationships/slide" Target="slides/slide115.xml"/><Relationship Id="rId907" Type="http://schemas.openxmlformats.org/officeDocument/2006/relationships/customXml" Target="../customXml/item907.xml"/><Relationship Id="rId1537" Type="http://schemas.openxmlformats.org/officeDocument/2006/relationships/customXml" Target="../customXml/item1537.xml"/><Relationship Id="rId1744" Type="http://schemas.openxmlformats.org/officeDocument/2006/relationships/customXml" Target="../customXml/item1744.xml"/><Relationship Id="rId1951" Type="http://schemas.openxmlformats.org/officeDocument/2006/relationships/customXml" Target="../customXml/item1951.xml"/><Relationship Id="rId36" Type="http://schemas.openxmlformats.org/officeDocument/2006/relationships/customXml" Target="../customXml/item36.xml"/><Relationship Id="rId1604" Type="http://schemas.openxmlformats.org/officeDocument/2006/relationships/customXml" Target="../customXml/item1604.xml"/><Relationship Id="rId185" Type="http://schemas.openxmlformats.org/officeDocument/2006/relationships/customXml" Target="../customXml/item185.xml"/><Relationship Id="rId1811" Type="http://schemas.openxmlformats.org/officeDocument/2006/relationships/customXml" Target="../customXml/item1811.xml"/><Relationship Id="rId1909" Type="http://schemas.openxmlformats.org/officeDocument/2006/relationships/customXml" Target="../customXml/item1909.xml"/><Relationship Id="rId392" Type="http://schemas.openxmlformats.org/officeDocument/2006/relationships/customXml" Target="../customXml/item392.xml"/><Relationship Id="rId697" Type="http://schemas.openxmlformats.org/officeDocument/2006/relationships/customXml" Target="../customXml/item697.xml"/><Relationship Id="rId2073" Type="http://schemas.openxmlformats.org/officeDocument/2006/relationships/customXml" Target="../customXml/item2073.xml"/><Relationship Id="rId2280" Type="http://schemas.openxmlformats.org/officeDocument/2006/relationships/customXml" Target="../customXml/item2280.xml"/><Relationship Id="rId2378" Type="http://schemas.openxmlformats.org/officeDocument/2006/relationships/customXml" Target="../customXml/item2378.xml"/><Relationship Id="rId252" Type="http://schemas.openxmlformats.org/officeDocument/2006/relationships/customXml" Target="../customXml/item252.xml"/><Relationship Id="rId1187" Type="http://schemas.openxmlformats.org/officeDocument/2006/relationships/customXml" Target="../customXml/item1187.xml"/><Relationship Id="rId2140" Type="http://schemas.openxmlformats.org/officeDocument/2006/relationships/customXml" Target="../customXml/item2140.xml"/><Relationship Id="rId2585" Type="http://schemas.openxmlformats.org/officeDocument/2006/relationships/customXml" Target="../customXml/item2585.xml"/><Relationship Id="rId112" Type="http://schemas.openxmlformats.org/officeDocument/2006/relationships/customXml" Target="../customXml/item112.xml"/><Relationship Id="rId557" Type="http://schemas.openxmlformats.org/officeDocument/2006/relationships/customXml" Target="../customXml/item557.xml"/><Relationship Id="rId764" Type="http://schemas.openxmlformats.org/officeDocument/2006/relationships/customXml" Target="../customXml/item764.xml"/><Relationship Id="rId971" Type="http://schemas.openxmlformats.org/officeDocument/2006/relationships/customXml" Target="../customXml/item971.xml"/><Relationship Id="rId1394" Type="http://schemas.openxmlformats.org/officeDocument/2006/relationships/customXml" Target="../customXml/item1394.xml"/><Relationship Id="rId1699" Type="http://schemas.openxmlformats.org/officeDocument/2006/relationships/customXml" Target="../customXml/item1699.xml"/><Relationship Id="rId2000" Type="http://schemas.openxmlformats.org/officeDocument/2006/relationships/customXml" Target="../customXml/item2000.xml"/><Relationship Id="rId2238" Type="http://schemas.openxmlformats.org/officeDocument/2006/relationships/customXml" Target="../customXml/item2238.xml"/><Relationship Id="rId2445" Type="http://schemas.openxmlformats.org/officeDocument/2006/relationships/customXml" Target="../customXml/item2445.xml"/><Relationship Id="rId2652" Type="http://schemas.openxmlformats.org/officeDocument/2006/relationships/slide" Target="slides/slide39.xml"/><Relationship Id="rId417" Type="http://schemas.openxmlformats.org/officeDocument/2006/relationships/customXml" Target="../customXml/item417.xml"/><Relationship Id="rId624" Type="http://schemas.openxmlformats.org/officeDocument/2006/relationships/customXml" Target="../customXml/item624.xml"/><Relationship Id="rId831" Type="http://schemas.openxmlformats.org/officeDocument/2006/relationships/customXml" Target="../customXml/item831.xml"/><Relationship Id="rId1047" Type="http://schemas.openxmlformats.org/officeDocument/2006/relationships/customXml" Target="../customXml/item1047.xml"/><Relationship Id="rId1254" Type="http://schemas.openxmlformats.org/officeDocument/2006/relationships/customXml" Target="../customXml/item1254.xml"/><Relationship Id="rId1461" Type="http://schemas.openxmlformats.org/officeDocument/2006/relationships/customXml" Target="../customXml/item1461.xml"/><Relationship Id="rId2305" Type="http://schemas.openxmlformats.org/officeDocument/2006/relationships/customXml" Target="../customXml/item2305.xml"/><Relationship Id="rId2512" Type="http://schemas.openxmlformats.org/officeDocument/2006/relationships/customXml" Target="../customXml/item2512.xml"/><Relationship Id="rId929" Type="http://schemas.openxmlformats.org/officeDocument/2006/relationships/customXml" Target="../customXml/item929.xml"/><Relationship Id="rId1114" Type="http://schemas.openxmlformats.org/officeDocument/2006/relationships/customXml" Target="../customXml/item1114.xml"/><Relationship Id="rId1321" Type="http://schemas.openxmlformats.org/officeDocument/2006/relationships/customXml" Target="../customXml/item1321.xml"/><Relationship Id="rId1559" Type="http://schemas.openxmlformats.org/officeDocument/2006/relationships/customXml" Target="../customXml/item1559.xml"/><Relationship Id="rId1766" Type="http://schemas.openxmlformats.org/officeDocument/2006/relationships/customXml" Target="../customXml/item1766.xml"/><Relationship Id="rId1973" Type="http://schemas.openxmlformats.org/officeDocument/2006/relationships/customXml" Target="../customXml/item1973.xml"/><Relationship Id="rId58" Type="http://schemas.openxmlformats.org/officeDocument/2006/relationships/customXml" Target="../customXml/item58.xml"/><Relationship Id="rId1419" Type="http://schemas.openxmlformats.org/officeDocument/2006/relationships/customXml" Target="../customXml/item1419.xml"/><Relationship Id="rId1626" Type="http://schemas.openxmlformats.org/officeDocument/2006/relationships/customXml" Target="../customXml/item1626.xml"/><Relationship Id="rId1833" Type="http://schemas.openxmlformats.org/officeDocument/2006/relationships/customXml" Target="../customXml/item1833.xml"/><Relationship Id="rId1900" Type="http://schemas.openxmlformats.org/officeDocument/2006/relationships/customXml" Target="../customXml/item1900.xml"/><Relationship Id="rId2095" Type="http://schemas.openxmlformats.org/officeDocument/2006/relationships/customXml" Target="../customXml/item2095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2162" Type="http://schemas.openxmlformats.org/officeDocument/2006/relationships/customXml" Target="../customXml/item2162.xml"/><Relationship Id="rId134" Type="http://schemas.openxmlformats.org/officeDocument/2006/relationships/customXml" Target="../customXml/item134.xml"/><Relationship Id="rId579" Type="http://schemas.openxmlformats.org/officeDocument/2006/relationships/customXml" Target="../customXml/item579.xml"/><Relationship Id="rId786" Type="http://schemas.openxmlformats.org/officeDocument/2006/relationships/customXml" Target="../customXml/item786.xml"/><Relationship Id="rId993" Type="http://schemas.openxmlformats.org/officeDocument/2006/relationships/customXml" Target="../customXml/item993.xml"/><Relationship Id="rId2467" Type="http://schemas.openxmlformats.org/officeDocument/2006/relationships/customXml" Target="../customXml/item2467.xml"/><Relationship Id="rId2674" Type="http://schemas.openxmlformats.org/officeDocument/2006/relationships/slide" Target="slides/slide61.xml"/><Relationship Id="rId341" Type="http://schemas.openxmlformats.org/officeDocument/2006/relationships/customXml" Target="../customXml/item341.xml"/><Relationship Id="rId439" Type="http://schemas.openxmlformats.org/officeDocument/2006/relationships/customXml" Target="../customXml/item439.xml"/><Relationship Id="rId646" Type="http://schemas.openxmlformats.org/officeDocument/2006/relationships/customXml" Target="../customXml/item646.xml"/><Relationship Id="rId1069" Type="http://schemas.openxmlformats.org/officeDocument/2006/relationships/customXml" Target="../customXml/item1069.xml"/><Relationship Id="rId1276" Type="http://schemas.openxmlformats.org/officeDocument/2006/relationships/customXml" Target="../customXml/item1276.xml"/><Relationship Id="rId1483" Type="http://schemas.openxmlformats.org/officeDocument/2006/relationships/customXml" Target="../customXml/item1483.xml"/><Relationship Id="rId2022" Type="http://schemas.openxmlformats.org/officeDocument/2006/relationships/customXml" Target="../customXml/item2022.xml"/><Relationship Id="rId2327" Type="http://schemas.openxmlformats.org/officeDocument/2006/relationships/customXml" Target="../customXml/item2327.xml"/><Relationship Id="rId201" Type="http://schemas.openxmlformats.org/officeDocument/2006/relationships/customXml" Target="../customXml/item201.xml"/><Relationship Id="rId506" Type="http://schemas.openxmlformats.org/officeDocument/2006/relationships/customXml" Target="../customXml/item506.xml"/><Relationship Id="rId853" Type="http://schemas.openxmlformats.org/officeDocument/2006/relationships/customXml" Target="../customXml/item853.xml"/><Relationship Id="rId1136" Type="http://schemas.openxmlformats.org/officeDocument/2006/relationships/customXml" Target="../customXml/item1136.xml"/><Relationship Id="rId1690" Type="http://schemas.openxmlformats.org/officeDocument/2006/relationships/customXml" Target="../customXml/item1690.xml"/><Relationship Id="rId1788" Type="http://schemas.openxmlformats.org/officeDocument/2006/relationships/customXml" Target="../customXml/item1788.xml"/><Relationship Id="rId1995" Type="http://schemas.openxmlformats.org/officeDocument/2006/relationships/customXml" Target="../customXml/item1995.xml"/><Relationship Id="rId2534" Type="http://schemas.openxmlformats.org/officeDocument/2006/relationships/customXml" Target="../customXml/item2534.xml"/><Relationship Id="rId713" Type="http://schemas.openxmlformats.org/officeDocument/2006/relationships/customXml" Target="../customXml/item713.xml"/><Relationship Id="rId920" Type="http://schemas.openxmlformats.org/officeDocument/2006/relationships/customXml" Target="../customXml/item920.xml"/><Relationship Id="rId1343" Type="http://schemas.openxmlformats.org/officeDocument/2006/relationships/customXml" Target="../customXml/item1343.xml"/><Relationship Id="rId1550" Type="http://schemas.openxmlformats.org/officeDocument/2006/relationships/customXml" Target="../customXml/item1550.xml"/><Relationship Id="rId1648" Type="http://schemas.openxmlformats.org/officeDocument/2006/relationships/customXml" Target="../customXml/item1648.xml"/><Relationship Id="rId2601" Type="http://schemas.openxmlformats.org/officeDocument/2006/relationships/customXml" Target="../customXml/item2601.xml"/><Relationship Id="rId1203" Type="http://schemas.openxmlformats.org/officeDocument/2006/relationships/customXml" Target="../customXml/item1203.xml"/><Relationship Id="rId1410" Type="http://schemas.openxmlformats.org/officeDocument/2006/relationships/customXml" Target="../customXml/item1410.xml"/><Relationship Id="rId1508" Type="http://schemas.openxmlformats.org/officeDocument/2006/relationships/customXml" Target="../customXml/item1508.xml"/><Relationship Id="rId1855" Type="http://schemas.openxmlformats.org/officeDocument/2006/relationships/customXml" Target="../customXml/item1855.xml"/><Relationship Id="rId1715" Type="http://schemas.openxmlformats.org/officeDocument/2006/relationships/customXml" Target="../customXml/item1715.xml"/><Relationship Id="rId1922" Type="http://schemas.openxmlformats.org/officeDocument/2006/relationships/customXml" Target="../customXml/item1922.xml"/><Relationship Id="rId296" Type="http://schemas.openxmlformats.org/officeDocument/2006/relationships/customXml" Target="../customXml/item296.xml"/><Relationship Id="rId2184" Type="http://schemas.openxmlformats.org/officeDocument/2006/relationships/customXml" Target="../customXml/item2184.xml"/><Relationship Id="rId2391" Type="http://schemas.openxmlformats.org/officeDocument/2006/relationships/customXml" Target="../customXml/item2391.xml"/><Relationship Id="rId156" Type="http://schemas.openxmlformats.org/officeDocument/2006/relationships/customXml" Target="../customXml/item156.xml"/><Relationship Id="rId363" Type="http://schemas.openxmlformats.org/officeDocument/2006/relationships/customXml" Target="../customXml/item363.xml"/><Relationship Id="rId570" Type="http://schemas.openxmlformats.org/officeDocument/2006/relationships/customXml" Target="../customXml/item570.xml"/><Relationship Id="rId2044" Type="http://schemas.openxmlformats.org/officeDocument/2006/relationships/customXml" Target="../customXml/item2044.xml"/><Relationship Id="rId2251" Type="http://schemas.openxmlformats.org/officeDocument/2006/relationships/customXml" Target="../customXml/item2251.xml"/><Relationship Id="rId2489" Type="http://schemas.openxmlformats.org/officeDocument/2006/relationships/customXml" Target="../customXml/item2489.xml"/><Relationship Id="rId2696" Type="http://schemas.openxmlformats.org/officeDocument/2006/relationships/slide" Target="slides/slide83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668" Type="http://schemas.openxmlformats.org/officeDocument/2006/relationships/customXml" Target="../customXml/item668.xml"/><Relationship Id="rId875" Type="http://schemas.openxmlformats.org/officeDocument/2006/relationships/customXml" Target="../customXml/item875.xml"/><Relationship Id="rId1060" Type="http://schemas.openxmlformats.org/officeDocument/2006/relationships/customXml" Target="../customXml/item1060.xml"/><Relationship Id="rId1298" Type="http://schemas.openxmlformats.org/officeDocument/2006/relationships/customXml" Target="../customXml/item1298.xml"/><Relationship Id="rId2111" Type="http://schemas.openxmlformats.org/officeDocument/2006/relationships/customXml" Target="../customXml/item2111.xml"/><Relationship Id="rId2349" Type="http://schemas.openxmlformats.org/officeDocument/2006/relationships/customXml" Target="../customXml/item2349.xml"/><Relationship Id="rId2556" Type="http://schemas.openxmlformats.org/officeDocument/2006/relationships/customXml" Target="../customXml/item2556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942" Type="http://schemas.openxmlformats.org/officeDocument/2006/relationships/customXml" Target="../customXml/item942.xml"/><Relationship Id="rId1158" Type="http://schemas.openxmlformats.org/officeDocument/2006/relationships/customXml" Target="../customXml/item1158.xml"/><Relationship Id="rId1365" Type="http://schemas.openxmlformats.org/officeDocument/2006/relationships/customXml" Target="../customXml/item1365.xml"/><Relationship Id="rId1572" Type="http://schemas.openxmlformats.org/officeDocument/2006/relationships/customXml" Target="../customXml/item1572.xml"/><Relationship Id="rId2209" Type="http://schemas.openxmlformats.org/officeDocument/2006/relationships/customXml" Target="../customXml/item2209.xml"/><Relationship Id="rId2416" Type="http://schemas.openxmlformats.org/officeDocument/2006/relationships/customXml" Target="../customXml/item2416.xml"/><Relationship Id="rId2623" Type="http://schemas.openxmlformats.org/officeDocument/2006/relationships/slide" Target="slides/slide10.xml"/><Relationship Id="rId1018" Type="http://schemas.openxmlformats.org/officeDocument/2006/relationships/customXml" Target="../customXml/item1018.xml"/><Relationship Id="rId1225" Type="http://schemas.openxmlformats.org/officeDocument/2006/relationships/customXml" Target="../customXml/item1225.xml"/><Relationship Id="rId1432" Type="http://schemas.openxmlformats.org/officeDocument/2006/relationships/customXml" Target="../customXml/item1432.xml"/><Relationship Id="rId1877" Type="http://schemas.openxmlformats.org/officeDocument/2006/relationships/customXml" Target="../customXml/item1877.xml"/><Relationship Id="rId71" Type="http://schemas.openxmlformats.org/officeDocument/2006/relationships/customXml" Target="../customXml/item71.xml"/><Relationship Id="rId802" Type="http://schemas.openxmlformats.org/officeDocument/2006/relationships/customXml" Target="../customXml/item802.xml"/><Relationship Id="rId1737" Type="http://schemas.openxmlformats.org/officeDocument/2006/relationships/customXml" Target="../customXml/item1737.xml"/><Relationship Id="rId1944" Type="http://schemas.openxmlformats.org/officeDocument/2006/relationships/customXml" Target="../customXml/item1944.xml"/><Relationship Id="rId29" Type="http://schemas.openxmlformats.org/officeDocument/2006/relationships/customXml" Target="../customXml/item29.xml"/><Relationship Id="rId178" Type="http://schemas.openxmlformats.org/officeDocument/2006/relationships/customXml" Target="../customXml/item178.xml"/><Relationship Id="rId1804" Type="http://schemas.openxmlformats.org/officeDocument/2006/relationships/customXml" Target="../customXml/item1804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2066" Type="http://schemas.openxmlformats.org/officeDocument/2006/relationships/customXml" Target="../customXml/item2066.xml"/><Relationship Id="rId2273" Type="http://schemas.openxmlformats.org/officeDocument/2006/relationships/customXml" Target="../customXml/item2273.xml"/><Relationship Id="rId2480" Type="http://schemas.openxmlformats.org/officeDocument/2006/relationships/customXml" Target="../customXml/item2480.xml"/><Relationship Id="rId245" Type="http://schemas.openxmlformats.org/officeDocument/2006/relationships/customXml" Target="../customXml/item245.xml"/><Relationship Id="rId452" Type="http://schemas.openxmlformats.org/officeDocument/2006/relationships/customXml" Target="../customXml/item452.xml"/><Relationship Id="rId897" Type="http://schemas.openxmlformats.org/officeDocument/2006/relationships/customXml" Target="../customXml/item897.xml"/><Relationship Id="rId1082" Type="http://schemas.openxmlformats.org/officeDocument/2006/relationships/customXml" Target="../customXml/item1082.xml"/><Relationship Id="rId2133" Type="http://schemas.openxmlformats.org/officeDocument/2006/relationships/customXml" Target="../customXml/item2133.xml"/><Relationship Id="rId2340" Type="http://schemas.openxmlformats.org/officeDocument/2006/relationships/customXml" Target="../customXml/item2340.xml"/><Relationship Id="rId2578" Type="http://schemas.openxmlformats.org/officeDocument/2006/relationships/customXml" Target="../customXml/item2578.xml"/><Relationship Id="rId105" Type="http://schemas.openxmlformats.org/officeDocument/2006/relationships/customXml" Target="../customXml/item105.xml"/><Relationship Id="rId312" Type="http://schemas.openxmlformats.org/officeDocument/2006/relationships/customXml" Target="../customXml/item312.xml"/><Relationship Id="rId757" Type="http://schemas.openxmlformats.org/officeDocument/2006/relationships/customXml" Target="../customXml/item757.xml"/><Relationship Id="rId964" Type="http://schemas.openxmlformats.org/officeDocument/2006/relationships/customXml" Target="../customXml/item964.xml"/><Relationship Id="rId1387" Type="http://schemas.openxmlformats.org/officeDocument/2006/relationships/customXml" Target="../customXml/item1387.xml"/><Relationship Id="rId1594" Type="http://schemas.openxmlformats.org/officeDocument/2006/relationships/customXml" Target="../customXml/item1594.xml"/><Relationship Id="rId2200" Type="http://schemas.openxmlformats.org/officeDocument/2006/relationships/customXml" Target="../customXml/item2200.xml"/><Relationship Id="rId2438" Type="http://schemas.openxmlformats.org/officeDocument/2006/relationships/customXml" Target="../customXml/item2438.xml"/><Relationship Id="rId2645" Type="http://schemas.openxmlformats.org/officeDocument/2006/relationships/slide" Target="slides/slide32.xml"/><Relationship Id="rId93" Type="http://schemas.openxmlformats.org/officeDocument/2006/relationships/customXml" Target="../customXml/item93.xml"/><Relationship Id="rId617" Type="http://schemas.openxmlformats.org/officeDocument/2006/relationships/customXml" Target="../customXml/item617.xml"/><Relationship Id="rId824" Type="http://schemas.openxmlformats.org/officeDocument/2006/relationships/customXml" Target="../customXml/item824.xml"/><Relationship Id="rId1247" Type="http://schemas.openxmlformats.org/officeDocument/2006/relationships/customXml" Target="../customXml/item1247.xml"/><Relationship Id="rId1454" Type="http://schemas.openxmlformats.org/officeDocument/2006/relationships/customXml" Target="../customXml/item1454.xml"/><Relationship Id="rId1661" Type="http://schemas.openxmlformats.org/officeDocument/2006/relationships/customXml" Target="../customXml/item1661.xml"/><Relationship Id="rId1899" Type="http://schemas.openxmlformats.org/officeDocument/2006/relationships/customXml" Target="../customXml/item1899.xml"/><Relationship Id="rId2505" Type="http://schemas.openxmlformats.org/officeDocument/2006/relationships/customXml" Target="../customXml/item2505.xml"/><Relationship Id="rId2712" Type="http://schemas.openxmlformats.org/officeDocument/2006/relationships/slide" Target="slides/slide99.xml"/><Relationship Id="rId1107" Type="http://schemas.openxmlformats.org/officeDocument/2006/relationships/customXml" Target="../customXml/item1107.xml"/><Relationship Id="rId1314" Type="http://schemas.openxmlformats.org/officeDocument/2006/relationships/customXml" Target="../customXml/item1314.xml"/><Relationship Id="rId1521" Type="http://schemas.openxmlformats.org/officeDocument/2006/relationships/customXml" Target="../customXml/item1521.xml"/><Relationship Id="rId1759" Type="http://schemas.openxmlformats.org/officeDocument/2006/relationships/customXml" Target="../customXml/item1759.xml"/><Relationship Id="rId1966" Type="http://schemas.openxmlformats.org/officeDocument/2006/relationships/customXml" Target="../customXml/item1966.xml"/><Relationship Id="rId1619" Type="http://schemas.openxmlformats.org/officeDocument/2006/relationships/customXml" Target="../customXml/item1619.xml"/><Relationship Id="rId1826" Type="http://schemas.openxmlformats.org/officeDocument/2006/relationships/customXml" Target="../customXml/item1826.xml"/><Relationship Id="rId20" Type="http://schemas.openxmlformats.org/officeDocument/2006/relationships/customXml" Target="../customXml/item20.xml"/><Relationship Id="rId2088" Type="http://schemas.openxmlformats.org/officeDocument/2006/relationships/customXml" Target="../customXml/item2088.xml"/><Relationship Id="rId2295" Type="http://schemas.openxmlformats.org/officeDocument/2006/relationships/customXml" Target="../customXml/item2295.xml"/><Relationship Id="rId267" Type="http://schemas.openxmlformats.org/officeDocument/2006/relationships/customXml" Target="../customXml/item267.xml"/><Relationship Id="rId474" Type="http://schemas.openxmlformats.org/officeDocument/2006/relationships/customXml" Target="../customXml/item474.xml"/><Relationship Id="rId2155" Type="http://schemas.openxmlformats.org/officeDocument/2006/relationships/customXml" Target="../customXml/item2155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779" Type="http://schemas.openxmlformats.org/officeDocument/2006/relationships/customXml" Target="../customXml/item779.xml"/><Relationship Id="rId986" Type="http://schemas.openxmlformats.org/officeDocument/2006/relationships/customXml" Target="../customXml/item986.xml"/><Relationship Id="rId2362" Type="http://schemas.openxmlformats.org/officeDocument/2006/relationships/customXml" Target="../customXml/item2362.xml"/><Relationship Id="rId2667" Type="http://schemas.openxmlformats.org/officeDocument/2006/relationships/slide" Target="slides/slide54.xml"/><Relationship Id="rId334" Type="http://schemas.openxmlformats.org/officeDocument/2006/relationships/customXml" Target="../customXml/item334.xml"/><Relationship Id="rId541" Type="http://schemas.openxmlformats.org/officeDocument/2006/relationships/customXml" Target="../customXml/item541.xml"/><Relationship Id="rId639" Type="http://schemas.openxmlformats.org/officeDocument/2006/relationships/customXml" Target="../customXml/item639.xml"/><Relationship Id="rId1171" Type="http://schemas.openxmlformats.org/officeDocument/2006/relationships/customXml" Target="../customXml/item1171.xml"/><Relationship Id="rId1269" Type="http://schemas.openxmlformats.org/officeDocument/2006/relationships/customXml" Target="../customXml/item1269.xml"/><Relationship Id="rId1476" Type="http://schemas.openxmlformats.org/officeDocument/2006/relationships/customXml" Target="../customXml/item1476.xml"/><Relationship Id="rId2015" Type="http://schemas.openxmlformats.org/officeDocument/2006/relationships/customXml" Target="../customXml/item2015.xml"/><Relationship Id="rId2222" Type="http://schemas.openxmlformats.org/officeDocument/2006/relationships/customXml" Target="../customXml/item2222.xml"/><Relationship Id="rId401" Type="http://schemas.openxmlformats.org/officeDocument/2006/relationships/customXml" Target="../customXml/item401.xml"/><Relationship Id="rId846" Type="http://schemas.openxmlformats.org/officeDocument/2006/relationships/customXml" Target="../customXml/item846.xml"/><Relationship Id="rId1031" Type="http://schemas.openxmlformats.org/officeDocument/2006/relationships/customXml" Target="../customXml/item1031.xml"/><Relationship Id="rId1129" Type="http://schemas.openxmlformats.org/officeDocument/2006/relationships/customXml" Target="../customXml/item1129.xml"/><Relationship Id="rId1683" Type="http://schemas.openxmlformats.org/officeDocument/2006/relationships/customXml" Target="../customXml/item1683.xml"/><Relationship Id="rId1890" Type="http://schemas.openxmlformats.org/officeDocument/2006/relationships/customXml" Target="../customXml/item1890.xml"/><Relationship Id="rId1988" Type="http://schemas.openxmlformats.org/officeDocument/2006/relationships/customXml" Target="../customXml/item1988.xml"/><Relationship Id="rId2527" Type="http://schemas.openxmlformats.org/officeDocument/2006/relationships/customXml" Target="../customXml/item2527.xml"/><Relationship Id="rId2734" Type="http://schemas.openxmlformats.org/officeDocument/2006/relationships/viewProps" Target="viewProps.xml"/><Relationship Id="rId706" Type="http://schemas.openxmlformats.org/officeDocument/2006/relationships/customXml" Target="../customXml/item706.xml"/><Relationship Id="rId913" Type="http://schemas.openxmlformats.org/officeDocument/2006/relationships/customXml" Target="../customXml/item913.xml"/><Relationship Id="rId1336" Type="http://schemas.openxmlformats.org/officeDocument/2006/relationships/customXml" Target="../customXml/item1336.xml"/><Relationship Id="rId1543" Type="http://schemas.openxmlformats.org/officeDocument/2006/relationships/customXml" Target="../customXml/item1543.xml"/><Relationship Id="rId1750" Type="http://schemas.openxmlformats.org/officeDocument/2006/relationships/customXml" Target="../customXml/item1750.xml"/><Relationship Id="rId42" Type="http://schemas.openxmlformats.org/officeDocument/2006/relationships/customXml" Target="../customXml/item42.xml"/><Relationship Id="rId1403" Type="http://schemas.openxmlformats.org/officeDocument/2006/relationships/customXml" Target="../customXml/item1403.xml"/><Relationship Id="rId1610" Type="http://schemas.openxmlformats.org/officeDocument/2006/relationships/customXml" Target="../customXml/item1610.xml"/><Relationship Id="rId1848" Type="http://schemas.openxmlformats.org/officeDocument/2006/relationships/customXml" Target="../customXml/item1848.xml"/><Relationship Id="rId191" Type="http://schemas.openxmlformats.org/officeDocument/2006/relationships/customXml" Target="../customXml/item191.xml"/><Relationship Id="rId1708" Type="http://schemas.openxmlformats.org/officeDocument/2006/relationships/customXml" Target="../customXml/item1708.xml"/><Relationship Id="rId1915" Type="http://schemas.openxmlformats.org/officeDocument/2006/relationships/customXml" Target="../customXml/item1915.xml"/><Relationship Id="rId289" Type="http://schemas.openxmlformats.org/officeDocument/2006/relationships/customXml" Target="../customXml/item289.xml"/><Relationship Id="rId496" Type="http://schemas.openxmlformats.org/officeDocument/2006/relationships/customXml" Target="../customXml/item496.xml"/><Relationship Id="rId2177" Type="http://schemas.openxmlformats.org/officeDocument/2006/relationships/customXml" Target="../customXml/item2177.xml"/><Relationship Id="rId2384" Type="http://schemas.openxmlformats.org/officeDocument/2006/relationships/customXml" Target="../customXml/item2384.xml"/><Relationship Id="rId2591" Type="http://schemas.openxmlformats.org/officeDocument/2006/relationships/customXml" Target="../customXml/item2591.xml"/><Relationship Id="rId149" Type="http://schemas.openxmlformats.org/officeDocument/2006/relationships/customXml" Target="../customXml/item149.xml"/><Relationship Id="rId356" Type="http://schemas.openxmlformats.org/officeDocument/2006/relationships/customXml" Target="../customXml/item356.xml"/><Relationship Id="rId563" Type="http://schemas.openxmlformats.org/officeDocument/2006/relationships/customXml" Target="../customXml/item563.xml"/><Relationship Id="rId770" Type="http://schemas.openxmlformats.org/officeDocument/2006/relationships/customXml" Target="../customXml/item770.xml"/><Relationship Id="rId1193" Type="http://schemas.openxmlformats.org/officeDocument/2006/relationships/customXml" Target="../customXml/item1193.xml"/><Relationship Id="rId2037" Type="http://schemas.openxmlformats.org/officeDocument/2006/relationships/customXml" Target="../customXml/item2037.xml"/><Relationship Id="rId2244" Type="http://schemas.openxmlformats.org/officeDocument/2006/relationships/customXml" Target="../customXml/item2244.xml"/><Relationship Id="rId2451" Type="http://schemas.openxmlformats.org/officeDocument/2006/relationships/customXml" Target="../customXml/item2451.xml"/><Relationship Id="rId2689" Type="http://schemas.openxmlformats.org/officeDocument/2006/relationships/slide" Target="slides/slide76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868" Type="http://schemas.openxmlformats.org/officeDocument/2006/relationships/customXml" Target="../customXml/item868.xml"/><Relationship Id="rId1053" Type="http://schemas.openxmlformats.org/officeDocument/2006/relationships/customXml" Target="../customXml/item1053.xml"/><Relationship Id="rId1260" Type="http://schemas.openxmlformats.org/officeDocument/2006/relationships/customXml" Target="../customXml/item1260.xml"/><Relationship Id="rId1498" Type="http://schemas.openxmlformats.org/officeDocument/2006/relationships/customXml" Target="../customXml/item1498.xml"/><Relationship Id="rId2104" Type="http://schemas.openxmlformats.org/officeDocument/2006/relationships/customXml" Target="../customXml/item2104.xml"/><Relationship Id="rId2549" Type="http://schemas.openxmlformats.org/officeDocument/2006/relationships/customXml" Target="../customXml/item2549.xml"/><Relationship Id="rId630" Type="http://schemas.openxmlformats.org/officeDocument/2006/relationships/customXml" Target="../customXml/item630.xml"/><Relationship Id="rId728" Type="http://schemas.openxmlformats.org/officeDocument/2006/relationships/customXml" Target="../customXml/item728.xml"/><Relationship Id="rId935" Type="http://schemas.openxmlformats.org/officeDocument/2006/relationships/customXml" Target="../customXml/item935.xml"/><Relationship Id="rId1358" Type="http://schemas.openxmlformats.org/officeDocument/2006/relationships/customXml" Target="../customXml/item1358.xml"/><Relationship Id="rId1565" Type="http://schemas.openxmlformats.org/officeDocument/2006/relationships/customXml" Target="../customXml/item1565.xml"/><Relationship Id="rId1772" Type="http://schemas.openxmlformats.org/officeDocument/2006/relationships/customXml" Target="../customXml/item1772.xml"/><Relationship Id="rId2311" Type="http://schemas.openxmlformats.org/officeDocument/2006/relationships/customXml" Target="../customXml/item2311.xml"/><Relationship Id="rId2409" Type="http://schemas.openxmlformats.org/officeDocument/2006/relationships/customXml" Target="../customXml/item2409.xml"/><Relationship Id="rId2616" Type="http://schemas.openxmlformats.org/officeDocument/2006/relationships/slide" Target="slides/slide3.xml"/><Relationship Id="rId64" Type="http://schemas.openxmlformats.org/officeDocument/2006/relationships/customXml" Target="../customXml/item64.xml"/><Relationship Id="rId1120" Type="http://schemas.openxmlformats.org/officeDocument/2006/relationships/customXml" Target="../customXml/item1120.xml"/><Relationship Id="rId1218" Type="http://schemas.openxmlformats.org/officeDocument/2006/relationships/customXml" Target="../customXml/item1218.xml"/><Relationship Id="rId1425" Type="http://schemas.openxmlformats.org/officeDocument/2006/relationships/customXml" Target="../customXml/item1425.xml"/><Relationship Id="rId1632" Type="http://schemas.openxmlformats.org/officeDocument/2006/relationships/customXml" Target="../customXml/item1632.xml"/><Relationship Id="rId1937" Type="http://schemas.openxmlformats.org/officeDocument/2006/relationships/customXml" Target="../customXml/item1937.xml"/><Relationship Id="rId2199" Type="http://schemas.openxmlformats.org/officeDocument/2006/relationships/customXml" Target="../customXml/item2199.xml"/><Relationship Id="rId280" Type="http://schemas.openxmlformats.org/officeDocument/2006/relationships/customXml" Target="../customXml/item280.xml"/><Relationship Id="rId140" Type="http://schemas.openxmlformats.org/officeDocument/2006/relationships/customXml" Target="../customXml/item140.xml"/><Relationship Id="rId378" Type="http://schemas.openxmlformats.org/officeDocument/2006/relationships/customXml" Target="../customXml/item378.xml"/><Relationship Id="rId585" Type="http://schemas.openxmlformats.org/officeDocument/2006/relationships/customXml" Target="../customXml/item585.xml"/><Relationship Id="rId792" Type="http://schemas.openxmlformats.org/officeDocument/2006/relationships/customXml" Target="../customXml/item792.xml"/><Relationship Id="rId2059" Type="http://schemas.openxmlformats.org/officeDocument/2006/relationships/customXml" Target="../customXml/item2059.xml"/><Relationship Id="rId2266" Type="http://schemas.openxmlformats.org/officeDocument/2006/relationships/customXml" Target="../customXml/item2266.xml"/><Relationship Id="rId2473" Type="http://schemas.openxmlformats.org/officeDocument/2006/relationships/customXml" Target="../customXml/item2473.xml"/><Relationship Id="rId2680" Type="http://schemas.openxmlformats.org/officeDocument/2006/relationships/slide" Target="slides/slide67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652" Type="http://schemas.openxmlformats.org/officeDocument/2006/relationships/customXml" Target="../customXml/item652.xml"/><Relationship Id="rId1075" Type="http://schemas.openxmlformats.org/officeDocument/2006/relationships/customXml" Target="../customXml/item1075.xml"/><Relationship Id="rId1282" Type="http://schemas.openxmlformats.org/officeDocument/2006/relationships/customXml" Target="../customXml/item1282.xml"/><Relationship Id="rId2126" Type="http://schemas.openxmlformats.org/officeDocument/2006/relationships/customXml" Target="../customXml/item2126.xml"/><Relationship Id="rId2333" Type="http://schemas.openxmlformats.org/officeDocument/2006/relationships/customXml" Target="../customXml/item2333.xml"/><Relationship Id="rId2540" Type="http://schemas.openxmlformats.org/officeDocument/2006/relationships/customXml" Target="../customXml/item2540.xml"/><Relationship Id="rId305" Type="http://schemas.openxmlformats.org/officeDocument/2006/relationships/customXml" Target="../customXml/item305.xml"/><Relationship Id="rId512" Type="http://schemas.openxmlformats.org/officeDocument/2006/relationships/customXml" Target="../customXml/item512.xml"/><Relationship Id="rId957" Type="http://schemas.openxmlformats.org/officeDocument/2006/relationships/customXml" Target="../customXml/item957.xml"/><Relationship Id="rId1142" Type="http://schemas.openxmlformats.org/officeDocument/2006/relationships/customXml" Target="../customXml/item1142.xml"/><Relationship Id="rId1587" Type="http://schemas.openxmlformats.org/officeDocument/2006/relationships/customXml" Target="../customXml/item1587.xml"/><Relationship Id="rId1794" Type="http://schemas.openxmlformats.org/officeDocument/2006/relationships/customXml" Target="../customXml/item1794.xml"/><Relationship Id="rId2400" Type="http://schemas.openxmlformats.org/officeDocument/2006/relationships/customXml" Target="../customXml/item2400.xml"/><Relationship Id="rId2638" Type="http://schemas.openxmlformats.org/officeDocument/2006/relationships/slide" Target="slides/slide25.xml"/><Relationship Id="rId86" Type="http://schemas.openxmlformats.org/officeDocument/2006/relationships/customXml" Target="../customXml/item86.xml"/><Relationship Id="rId817" Type="http://schemas.openxmlformats.org/officeDocument/2006/relationships/customXml" Target="../customXml/item817.xml"/><Relationship Id="rId1002" Type="http://schemas.openxmlformats.org/officeDocument/2006/relationships/customXml" Target="../customXml/item1002.xml"/><Relationship Id="rId1447" Type="http://schemas.openxmlformats.org/officeDocument/2006/relationships/customXml" Target="../customXml/item1447.xml"/><Relationship Id="rId1654" Type="http://schemas.openxmlformats.org/officeDocument/2006/relationships/customXml" Target="../customXml/item1654.xml"/><Relationship Id="rId1861" Type="http://schemas.openxmlformats.org/officeDocument/2006/relationships/customXml" Target="../customXml/item1861.xml"/><Relationship Id="rId2705" Type="http://schemas.openxmlformats.org/officeDocument/2006/relationships/slide" Target="slides/slide92.xml"/><Relationship Id="rId1307" Type="http://schemas.openxmlformats.org/officeDocument/2006/relationships/customXml" Target="../customXml/item1307.xml"/><Relationship Id="rId1514" Type="http://schemas.openxmlformats.org/officeDocument/2006/relationships/customXml" Target="../customXml/item1514.xml"/><Relationship Id="rId1721" Type="http://schemas.openxmlformats.org/officeDocument/2006/relationships/customXml" Target="../customXml/item1721.xml"/><Relationship Id="rId1959" Type="http://schemas.openxmlformats.org/officeDocument/2006/relationships/customXml" Target="../customXml/item1959.xml"/><Relationship Id="rId13" Type="http://schemas.openxmlformats.org/officeDocument/2006/relationships/customXml" Target="../customXml/item13.xml"/><Relationship Id="rId1819" Type="http://schemas.openxmlformats.org/officeDocument/2006/relationships/customXml" Target="../customXml/item1819.xml"/><Relationship Id="rId2190" Type="http://schemas.openxmlformats.org/officeDocument/2006/relationships/customXml" Target="../customXml/item2190.xml"/><Relationship Id="rId2288" Type="http://schemas.openxmlformats.org/officeDocument/2006/relationships/customXml" Target="../customXml/item2288.xml"/><Relationship Id="rId2495" Type="http://schemas.openxmlformats.org/officeDocument/2006/relationships/customXml" Target="../customXml/item2495.xml"/><Relationship Id="rId162" Type="http://schemas.openxmlformats.org/officeDocument/2006/relationships/customXml" Target="../customXml/item162.xml"/><Relationship Id="rId467" Type="http://schemas.openxmlformats.org/officeDocument/2006/relationships/customXml" Target="../customXml/item467.xml"/><Relationship Id="rId1097" Type="http://schemas.openxmlformats.org/officeDocument/2006/relationships/customXml" Target="../customXml/item1097.xml"/><Relationship Id="rId2050" Type="http://schemas.openxmlformats.org/officeDocument/2006/relationships/customXml" Target="../customXml/item2050.xml"/><Relationship Id="rId2148" Type="http://schemas.openxmlformats.org/officeDocument/2006/relationships/customXml" Target="../customXml/item2148.xml"/><Relationship Id="rId674" Type="http://schemas.openxmlformats.org/officeDocument/2006/relationships/customXml" Target="../customXml/item674.xml"/><Relationship Id="rId881" Type="http://schemas.openxmlformats.org/officeDocument/2006/relationships/customXml" Target="../customXml/item881.xml"/><Relationship Id="rId979" Type="http://schemas.openxmlformats.org/officeDocument/2006/relationships/customXml" Target="../customXml/item979.xml"/><Relationship Id="rId2355" Type="http://schemas.openxmlformats.org/officeDocument/2006/relationships/customXml" Target="../customXml/item2355.xml"/><Relationship Id="rId2562" Type="http://schemas.openxmlformats.org/officeDocument/2006/relationships/customXml" Target="../customXml/item2562.xml"/><Relationship Id="rId327" Type="http://schemas.openxmlformats.org/officeDocument/2006/relationships/customXml" Target="../customXml/item327.xml"/><Relationship Id="rId534" Type="http://schemas.openxmlformats.org/officeDocument/2006/relationships/customXml" Target="../customXml/item534.xml"/><Relationship Id="rId741" Type="http://schemas.openxmlformats.org/officeDocument/2006/relationships/customXml" Target="../customXml/item741.xml"/><Relationship Id="rId839" Type="http://schemas.openxmlformats.org/officeDocument/2006/relationships/customXml" Target="../customXml/item839.xml"/><Relationship Id="rId1164" Type="http://schemas.openxmlformats.org/officeDocument/2006/relationships/customXml" Target="../customXml/item1164.xml"/><Relationship Id="rId1371" Type="http://schemas.openxmlformats.org/officeDocument/2006/relationships/customXml" Target="../customXml/item1371.xml"/><Relationship Id="rId1469" Type="http://schemas.openxmlformats.org/officeDocument/2006/relationships/customXml" Target="../customXml/item1469.xml"/><Relationship Id="rId2008" Type="http://schemas.openxmlformats.org/officeDocument/2006/relationships/customXml" Target="../customXml/item2008.xml"/><Relationship Id="rId2215" Type="http://schemas.openxmlformats.org/officeDocument/2006/relationships/customXml" Target="../customXml/item2215.xml"/><Relationship Id="rId2422" Type="http://schemas.openxmlformats.org/officeDocument/2006/relationships/customXml" Target="../customXml/item2422.xml"/><Relationship Id="rId601" Type="http://schemas.openxmlformats.org/officeDocument/2006/relationships/customXml" Target="../customXml/item601.xml"/><Relationship Id="rId1024" Type="http://schemas.openxmlformats.org/officeDocument/2006/relationships/customXml" Target="../customXml/item1024.xml"/><Relationship Id="rId1231" Type="http://schemas.openxmlformats.org/officeDocument/2006/relationships/customXml" Target="../customXml/item1231.xml"/><Relationship Id="rId1676" Type="http://schemas.openxmlformats.org/officeDocument/2006/relationships/customXml" Target="../customXml/item1676.xml"/><Relationship Id="rId1883" Type="http://schemas.openxmlformats.org/officeDocument/2006/relationships/customXml" Target="../customXml/item1883.xml"/><Relationship Id="rId2727" Type="http://schemas.openxmlformats.org/officeDocument/2006/relationships/slide" Target="slides/slide114.xml"/><Relationship Id="rId906" Type="http://schemas.openxmlformats.org/officeDocument/2006/relationships/customXml" Target="../customXml/item906.xml"/><Relationship Id="rId1329" Type="http://schemas.openxmlformats.org/officeDocument/2006/relationships/customXml" Target="../customXml/item1329.xml"/><Relationship Id="rId1536" Type="http://schemas.openxmlformats.org/officeDocument/2006/relationships/customXml" Target="../customXml/item1536.xml"/><Relationship Id="rId1743" Type="http://schemas.openxmlformats.org/officeDocument/2006/relationships/customXml" Target="../customXml/item1743.xml"/><Relationship Id="rId1950" Type="http://schemas.openxmlformats.org/officeDocument/2006/relationships/customXml" Target="../customXml/item1950.xml"/><Relationship Id="rId35" Type="http://schemas.openxmlformats.org/officeDocument/2006/relationships/customXml" Target="../customXml/item35.xml"/><Relationship Id="rId1603" Type="http://schemas.openxmlformats.org/officeDocument/2006/relationships/customXml" Target="../customXml/item1603.xml"/><Relationship Id="rId1810" Type="http://schemas.openxmlformats.org/officeDocument/2006/relationships/customXml" Target="../customXml/item1810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1908" Type="http://schemas.openxmlformats.org/officeDocument/2006/relationships/customXml" Target="../customXml/item1908.xml"/><Relationship Id="rId2072" Type="http://schemas.openxmlformats.org/officeDocument/2006/relationships/customXml" Target="../customXml/item2072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696" Type="http://schemas.openxmlformats.org/officeDocument/2006/relationships/customXml" Target="../customXml/item696.xml"/><Relationship Id="rId2377" Type="http://schemas.openxmlformats.org/officeDocument/2006/relationships/customXml" Target="../customXml/item2377.xml"/><Relationship Id="rId2584" Type="http://schemas.openxmlformats.org/officeDocument/2006/relationships/customXml" Target="../customXml/item2584.xml"/><Relationship Id="rId349" Type="http://schemas.openxmlformats.org/officeDocument/2006/relationships/customXml" Target="../customXml/item349.xml"/><Relationship Id="rId556" Type="http://schemas.openxmlformats.org/officeDocument/2006/relationships/customXml" Target="../customXml/item556.xml"/><Relationship Id="rId763" Type="http://schemas.openxmlformats.org/officeDocument/2006/relationships/customXml" Target="../customXml/item763.xml"/><Relationship Id="rId1186" Type="http://schemas.openxmlformats.org/officeDocument/2006/relationships/customXml" Target="../customXml/item1186.xml"/><Relationship Id="rId1393" Type="http://schemas.openxmlformats.org/officeDocument/2006/relationships/customXml" Target="../customXml/item1393.xml"/><Relationship Id="rId2237" Type="http://schemas.openxmlformats.org/officeDocument/2006/relationships/customXml" Target="../customXml/item2237.xml"/><Relationship Id="rId2444" Type="http://schemas.openxmlformats.org/officeDocument/2006/relationships/customXml" Target="../customXml/item2444.xml"/><Relationship Id="rId111" Type="http://schemas.openxmlformats.org/officeDocument/2006/relationships/customXml" Target="../customXml/item111.xml"/><Relationship Id="rId209" Type="http://schemas.openxmlformats.org/officeDocument/2006/relationships/customXml" Target="../customXml/item209.xml"/><Relationship Id="rId416" Type="http://schemas.openxmlformats.org/officeDocument/2006/relationships/customXml" Target="../customXml/item416.xml"/><Relationship Id="rId970" Type="http://schemas.openxmlformats.org/officeDocument/2006/relationships/customXml" Target="../customXml/item970.xml"/><Relationship Id="rId1046" Type="http://schemas.openxmlformats.org/officeDocument/2006/relationships/customXml" Target="../customXml/item1046.xml"/><Relationship Id="rId1253" Type="http://schemas.openxmlformats.org/officeDocument/2006/relationships/customXml" Target="../customXml/item1253.xml"/><Relationship Id="rId1698" Type="http://schemas.openxmlformats.org/officeDocument/2006/relationships/customXml" Target="../customXml/item1698.xml"/><Relationship Id="rId2651" Type="http://schemas.openxmlformats.org/officeDocument/2006/relationships/slide" Target="slides/slide38.xml"/><Relationship Id="rId623" Type="http://schemas.openxmlformats.org/officeDocument/2006/relationships/customXml" Target="../customXml/item623.xml"/><Relationship Id="rId830" Type="http://schemas.openxmlformats.org/officeDocument/2006/relationships/customXml" Target="../customXml/item830.xml"/><Relationship Id="rId928" Type="http://schemas.openxmlformats.org/officeDocument/2006/relationships/customXml" Target="../customXml/item928.xml"/><Relationship Id="rId1460" Type="http://schemas.openxmlformats.org/officeDocument/2006/relationships/customXml" Target="../customXml/item1460.xml"/><Relationship Id="rId1558" Type="http://schemas.openxmlformats.org/officeDocument/2006/relationships/customXml" Target="../customXml/item1558.xml"/><Relationship Id="rId1765" Type="http://schemas.openxmlformats.org/officeDocument/2006/relationships/customXml" Target="../customXml/item1765.xml"/><Relationship Id="rId2304" Type="http://schemas.openxmlformats.org/officeDocument/2006/relationships/customXml" Target="../customXml/item2304.xml"/><Relationship Id="rId2511" Type="http://schemas.openxmlformats.org/officeDocument/2006/relationships/customXml" Target="../customXml/item2511.xml"/><Relationship Id="rId2609" Type="http://schemas.openxmlformats.org/officeDocument/2006/relationships/customXml" Target="../customXml/item2609.xml"/><Relationship Id="rId57" Type="http://schemas.openxmlformats.org/officeDocument/2006/relationships/customXml" Target="../customXml/item57.xml"/><Relationship Id="rId1113" Type="http://schemas.openxmlformats.org/officeDocument/2006/relationships/customXml" Target="../customXml/item1113.xml"/><Relationship Id="rId1320" Type="http://schemas.openxmlformats.org/officeDocument/2006/relationships/customXml" Target="../customXml/item1320.xml"/><Relationship Id="rId1418" Type="http://schemas.openxmlformats.org/officeDocument/2006/relationships/customXml" Target="../customXml/item1418.xml"/><Relationship Id="rId1972" Type="http://schemas.openxmlformats.org/officeDocument/2006/relationships/customXml" Target="../customXml/item1972.xml"/><Relationship Id="rId1625" Type="http://schemas.openxmlformats.org/officeDocument/2006/relationships/customXml" Target="../customXml/item1625.xml"/><Relationship Id="rId1832" Type="http://schemas.openxmlformats.org/officeDocument/2006/relationships/customXml" Target="../customXml/item1832.xml"/><Relationship Id="rId2094" Type="http://schemas.openxmlformats.org/officeDocument/2006/relationships/customXml" Target="../customXml/item2094.xml"/><Relationship Id="rId273" Type="http://schemas.openxmlformats.org/officeDocument/2006/relationships/customXml" Target="../customXml/item273.xml"/><Relationship Id="rId480" Type="http://schemas.openxmlformats.org/officeDocument/2006/relationships/customXml" Target="../customXml/item480.xml"/><Relationship Id="rId2161" Type="http://schemas.openxmlformats.org/officeDocument/2006/relationships/customXml" Target="../customXml/item2161.xml"/><Relationship Id="rId2399" Type="http://schemas.openxmlformats.org/officeDocument/2006/relationships/customXml" Target="../customXml/item2399.xml"/><Relationship Id="rId133" Type="http://schemas.openxmlformats.org/officeDocument/2006/relationships/customXml" Target="../customXml/item133.xml"/><Relationship Id="rId340" Type="http://schemas.openxmlformats.org/officeDocument/2006/relationships/customXml" Target="../customXml/item340.xml"/><Relationship Id="rId578" Type="http://schemas.openxmlformats.org/officeDocument/2006/relationships/customXml" Target="../customXml/item578.xml"/><Relationship Id="rId785" Type="http://schemas.openxmlformats.org/officeDocument/2006/relationships/customXml" Target="../customXml/item785.xml"/><Relationship Id="rId992" Type="http://schemas.openxmlformats.org/officeDocument/2006/relationships/customXml" Target="../customXml/item992.xml"/><Relationship Id="rId2021" Type="http://schemas.openxmlformats.org/officeDocument/2006/relationships/customXml" Target="../customXml/item2021.xml"/><Relationship Id="rId2259" Type="http://schemas.openxmlformats.org/officeDocument/2006/relationships/customXml" Target="../customXml/item2259.xml"/><Relationship Id="rId2466" Type="http://schemas.openxmlformats.org/officeDocument/2006/relationships/customXml" Target="../customXml/item2466.xml"/><Relationship Id="rId2673" Type="http://schemas.openxmlformats.org/officeDocument/2006/relationships/slide" Target="slides/slide60.xml"/><Relationship Id="rId200" Type="http://schemas.openxmlformats.org/officeDocument/2006/relationships/customXml" Target="../customXml/item200.xml"/><Relationship Id="rId438" Type="http://schemas.openxmlformats.org/officeDocument/2006/relationships/customXml" Target="../customXml/item438.xml"/><Relationship Id="rId645" Type="http://schemas.openxmlformats.org/officeDocument/2006/relationships/customXml" Target="../customXml/item645.xml"/><Relationship Id="rId852" Type="http://schemas.openxmlformats.org/officeDocument/2006/relationships/customXml" Target="../customXml/item852.xml"/><Relationship Id="rId1068" Type="http://schemas.openxmlformats.org/officeDocument/2006/relationships/customXml" Target="../customXml/item1068.xml"/><Relationship Id="rId1275" Type="http://schemas.openxmlformats.org/officeDocument/2006/relationships/customXml" Target="../customXml/item1275.xml"/><Relationship Id="rId1482" Type="http://schemas.openxmlformats.org/officeDocument/2006/relationships/customXml" Target="../customXml/item1482.xml"/><Relationship Id="rId2119" Type="http://schemas.openxmlformats.org/officeDocument/2006/relationships/customXml" Target="../customXml/item2119.xml"/><Relationship Id="rId2326" Type="http://schemas.openxmlformats.org/officeDocument/2006/relationships/customXml" Target="../customXml/item2326.xml"/><Relationship Id="rId2533" Type="http://schemas.openxmlformats.org/officeDocument/2006/relationships/customXml" Target="../customXml/item2533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1135" Type="http://schemas.openxmlformats.org/officeDocument/2006/relationships/customXml" Target="../customXml/item1135.xml"/><Relationship Id="rId1342" Type="http://schemas.openxmlformats.org/officeDocument/2006/relationships/customXml" Target="../customXml/item1342.xml"/><Relationship Id="rId1787" Type="http://schemas.openxmlformats.org/officeDocument/2006/relationships/customXml" Target="../customXml/item1787.xml"/><Relationship Id="rId1994" Type="http://schemas.openxmlformats.org/officeDocument/2006/relationships/customXml" Target="../customXml/item1994.xml"/><Relationship Id="rId79" Type="http://schemas.openxmlformats.org/officeDocument/2006/relationships/customXml" Target="../customXml/item79.xml"/><Relationship Id="rId1202" Type="http://schemas.openxmlformats.org/officeDocument/2006/relationships/customXml" Target="../customXml/item1202.xml"/><Relationship Id="rId1647" Type="http://schemas.openxmlformats.org/officeDocument/2006/relationships/customXml" Target="../customXml/item1647.xml"/><Relationship Id="rId1854" Type="http://schemas.openxmlformats.org/officeDocument/2006/relationships/customXml" Target="../customXml/item1854.xml"/><Relationship Id="rId2600" Type="http://schemas.openxmlformats.org/officeDocument/2006/relationships/customXml" Target="../customXml/item2600.xml"/><Relationship Id="rId1507" Type="http://schemas.openxmlformats.org/officeDocument/2006/relationships/customXml" Target="../customXml/item1507.xml"/><Relationship Id="rId1714" Type="http://schemas.openxmlformats.org/officeDocument/2006/relationships/customXml" Target="../customXml/item1714.xml"/><Relationship Id="rId295" Type="http://schemas.openxmlformats.org/officeDocument/2006/relationships/customXml" Target="../customXml/item295.xml"/><Relationship Id="rId1921" Type="http://schemas.openxmlformats.org/officeDocument/2006/relationships/customXml" Target="../customXml/item1921.xml"/><Relationship Id="rId2183" Type="http://schemas.openxmlformats.org/officeDocument/2006/relationships/customXml" Target="../customXml/item2183.xml"/><Relationship Id="rId2390" Type="http://schemas.openxmlformats.org/officeDocument/2006/relationships/customXml" Target="../customXml/item2390.xml"/><Relationship Id="rId2488" Type="http://schemas.openxmlformats.org/officeDocument/2006/relationships/customXml" Target="../customXml/item2488.xml"/><Relationship Id="rId155" Type="http://schemas.openxmlformats.org/officeDocument/2006/relationships/customXml" Target="../customXml/item155.xml"/><Relationship Id="rId362" Type="http://schemas.openxmlformats.org/officeDocument/2006/relationships/customXml" Target="../customXml/item362.xml"/><Relationship Id="rId1297" Type="http://schemas.openxmlformats.org/officeDocument/2006/relationships/customXml" Target="../customXml/item1297.xml"/><Relationship Id="rId2043" Type="http://schemas.openxmlformats.org/officeDocument/2006/relationships/customXml" Target="../customXml/item2043.xml"/><Relationship Id="rId2250" Type="http://schemas.openxmlformats.org/officeDocument/2006/relationships/customXml" Target="../customXml/item2250.xml"/><Relationship Id="rId2695" Type="http://schemas.openxmlformats.org/officeDocument/2006/relationships/slide" Target="slides/slide82.xml"/><Relationship Id="rId222" Type="http://schemas.openxmlformats.org/officeDocument/2006/relationships/customXml" Target="../customXml/item222.xml"/><Relationship Id="rId667" Type="http://schemas.openxmlformats.org/officeDocument/2006/relationships/customXml" Target="../customXml/item667.xml"/><Relationship Id="rId874" Type="http://schemas.openxmlformats.org/officeDocument/2006/relationships/customXml" Target="../customXml/item874.xml"/><Relationship Id="rId2110" Type="http://schemas.openxmlformats.org/officeDocument/2006/relationships/customXml" Target="../customXml/item2110.xml"/><Relationship Id="rId2348" Type="http://schemas.openxmlformats.org/officeDocument/2006/relationships/customXml" Target="../customXml/item2348.xml"/><Relationship Id="rId2555" Type="http://schemas.openxmlformats.org/officeDocument/2006/relationships/customXml" Target="../customXml/item2555.xml"/><Relationship Id="rId527" Type="http://schemas.openxmlformats.org/officeDocument/2006/relationships/customXml" Target="../customXml/item527.xml"/><Relationship Id="rId734" Type="http://schemas.openxmlformats.org/officeDocument/2006/relationships/customXml" Target="../customXml/item734.xml"/><Relationship Id="rId941" Type="http://schemas.openxmlformats.org/officeDocument/2006/relationships/customXml" Target="../customXml/item941.xml"/><Relationship Id="rId1157" Type="http://schemas.openxmlformats.org/officeDocument/2006/relationships/customXml" Target="../customXml/item1157.xml"/><Relationship Id="rId1364" Type="http://schemas.openxmlformats.org/officeDocument/2006/relationships/customXml" Target="../customXml/item1364.xml"/><Relationship Id="rId1571" Type="http://schemas.openxmlformats.org/officeDocument/2006/relationships/customXml" Target="../customXml/item1571.xml"/><Relationship Id="rId2208" Type="http://schemas.openxmlformats.org/officeDocument/2006/relationships/customXml" Target="../customXml/item2208.xml"/><Relationship Id="rId2415" Type="http://schemas.openxmlformats.org/officeDocument/2006/relationships/customXml" Target="../customXml/item2415.xml"/><Relationship Id="rId2622" Type="http://schemas.openxmlformats.org/officeDocument/2006/relationships/slide" Target="slides/slide9.xml"/><Relationship Id="rId70" Type="http://schemas.openxmlformats.org/officeDocument/2006/relationships/customXml" Target="../customXml/item70.xml"/><Relationship Id="rId801" Type="http://schemas.openxmlformats.org/officeDocument/2006/relationships/customXml" Target="../customXml/item801.xml"/><Relationship Id="rId1017" Type="http://schemas.openxmlformats.org/officeDocument/2006/relationships/customXml" Target="../customXml/item1017.xml"/><Relationship Id="rId1224" Type="http://schemas.openxmlformats.org/officeDocument/2006/relationships/customXml" Target="../customXml/item1224.xml"/><Relationship Id="rId1431" Type="http://schemas.openxmlformats.org/officeDocument/2006/relationships/customXml" Target="../customXml/item1431.xml"/><Relationship Id="rId1669" Type="http://schemas.openxmlformats.org/officeDocument/2006/relationships/customXml" Target="../customXml/item1669.xml"/><Relationship Id="rId1876" Type="http://schemas.openxmlformats.org/officeDocument/2006/relationships/customXml" Target="../customXml/item1876.xml"/><Relationship Id="rId1529" Type="http://schemas.openxmlformats.org/officeDocument/2006/relationships/customXml" Target="../customXml/item1529.xml"/><Relationship Id="rId1736" Type="http://schemas.openxmlformats.org/officeDocument/2006/relationships/customXml" Target="../customXml/item1736.xml"/><Relationship Id="rId1943" Type="http://schemas.openxmlformats.org/officeDocument/2006/relationships/customXml" Target="../customXml/item1943.xml"/><Relationship Id="rId28" Type="http://schemas.openxmlformats.org/officeDocument/2006/relationships/customXml" Target="../customXml/item28.xml"/><Relationship Id="rId1803" Type="http://schemas.openxmlformats.org/officeDocument/2006/relationships/customXml" Target="../customXml/item1803.xml"/><Relationship Id="rId177" Type="http://schemas.openxmlformats.org/officeDocument/2006/relationships/customXml" Target="../customXml/item177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2065" Type="http://schemas.openxmlformats.org/officeDocument/2006/relationships/customXml" Target="../customXml/item2065.xml"/><Relationship Id="rId2272" Type="http://schemas.openxmlformats.org/officeDocument/2006/relationships/customXml" Target="../customXml/item2272.xml"/><Relationship Id="rId244" Type="http://schemas.openxmlformats.org/officeDocument/2006/relationships/customXml" Target="../customXml/item244.xml"/><Relationship Id="rId689" Type="http://schemas.openxmlformats.org/officeDocument/2006/relationships/customXml" Target="../customXml/item689.xml"/><Relationship Id="rId896" Type="http://schemas.openxmlformats.org/officeDocument/2006/relationships/customXml" Target="../customXml/item896.xml"/><Relationship Id="rId1081" Type="http://schemas.openxmlformats.org/officeDocument/2006/relationships/customXml" Target="../customXml/item1081.xml"/><Relationship Id="rId2577" Type="http://schemas.openxmlformats.org/officeDocument/2006/relationships/customXml" Target="../customXml/item2577.xml"/><Relationship Id="rId451" Type="http://schemas.openxmlformats.org/officeDocument/2006/relationships/customXml" Target="../customXml/item451.xml"/><Relationship Id="rId549" Type="http://schemas.openxmlformats.org/officeDocument/2006/relationships/customXml" Target="../customXml/item549.xml"/><Relationship Id="rId756" Type="http://schemas.openxmlformats.org/officeDocument/2006/relationships/customXml" Target="../customXml/item756.xml"/><Relationship Id="rId1179" Type="http://schemas.openxmlformats.org/officeDocument/2006/relationships/customXml" Target="../customXml/item1179.xml"/><Relationship Id="rId1386" Type="http://schemas.openxmlformats.org/officeDocument/2006/relationships/customXml" Target="../customXml/item1386.xml"/><Relationship Id="rId1593" Type="http://schemas.openxmlformats.org/officeDocument/2006/relationships/customXml" Target="../customXml/item1593.xml"/><Relationship Id="rId2132" Type="http://schemas.openxmlformats.org/officeDocument/2006/relationships/customXml" Target="../customXml/item2132.xml"/><Relationship Id="rId2437" Type="http://schemas.openxmlformats.org/officeDocument/2006/relationships/customXml" Target="../customXml/item2437.xml"/><Relationship Id="rId104" Type="http://schemas.openxmlformats.org/officeDocument/2006/relationships/customXml" Target="../customXml/item104.xml"/><Relationship Id="rId311" Type="http://schemas.openxmlformats.org/officeDocument/2006/relationships/customXml" Target="../customXml/item311.xml"/><Relationship Id="rId409" Type="http://schemas.openxmlformats.org/officeDocument/2006/relationships/customXml" Target="../customXml/item409.xml"/><Relationship Id="rId963" Type="http://schemas.openxmlformats.org/officeDocument/2006/relationships/customXml" Target="../customXml/item963.xml"/><Relationship Id="rId1039" Type="http://schemas.openxmlformats.org/officeDocument/2006/relationships/customXml" Target="../customXml/item1039.xml"/><Relationship Id="rId1246" Type="http://schemas.openxmlformats.org/officeDocument/2006/relationships/customXml" Target="../customXml/item1246.xml"/><Relationship Id="rId1898" Type="http://schemas.openxmlformats.org/officeDocument/2006/relationships/customXml" Target="../customXml/item1898.xml"/><Relationship Id="rId2644" Type="http://schemas.openxmlformats.org/officeDocument/2006/relationships/slide" Target="slides/slide31.xml"/><Relationship Id="rId92" Type="http://schemas.openxmlformats.org/officeDocument/2006/relationships/customXml" Target="../customXml/item92.xml"/><Relationship Id="rId616" Type="http://schemas.openxmlformats.org/officeDocument/2006/relationships/customXml" Target="../customXml/item616.xml"/><Relationship Id="rId823" Type="http://schemas.openxmlformats.org/officeDocument/2006/relationships/customXml" Target="../customXml/item823.xml"/><Relationship Id="rId1453" Type="http://schemas.openxmlformats.org/officeDocument/2006/relationships/customXml" Target="../customXml/item1453.xml"/><Relationship Id="rId1660" Type="http://schemas.openxmlformats.org/officeDocument/2006/relationships/customXml" Target="../customXml/item1660.xml"/><Relationship Id="rId1758" Type="http://schemas.openxmlformats.org/officeDocument/2006/relationships/customXml" Target="../customXml/item1758.xml"/><Relationship Id="rId2504" Type="http://schemas.openxmlformats.org/officeDocument/2006/relationships/customXml" Target="../customXml/item2504.xml"/><Relationship Id="rId2711" Type="http://schemas.openxmlformats.org/officeDocument/2006/relationships/slide" Target="slides/slide98.xml"/><Relationship Id="rId1106" Type="http://schemas.openxmlformats.org/officeDocument/2006/relationships/customXml" Target="../customXml/item1106.xml"/><Relationship Id="rId1313" Type="http://schemas.openxmlformats.org/officeDocument/2006/relationships/customXml" Target="../customXml/item1313.xml"/><Relationship Id="rId1520" Type="http://schemas.openxmlformats.org/officeDocument/2006/relationships/customXml" Target="../customXml/item1520.xml"/><Relationship Id="rId1965" Type="http://schemas.openxmlformats.org/officeDocument/2006/relationships/customXml" Target="../customXml/item1965.xml"/><Relationship Id="rId1618" Type="http://schemas.openxmlformats.org/officeDocument/2006/relationships/customXml" Target="../customXml/item1618.xml"/><Relationship Id="rId1825" Type="http://schemas.openxmlformats.org/officeDocument/2006/relationships/customXml" Target="../customXml/item1825.xml"/><Relationship Id="rId199" Type="http://schemas.openxmlformats.org/officeDocument/2006/relationships/customXml" Target="../customXml/item199.xml"/><Relationship Id="rId2087" Type="http://schemas.openxmlformats.org/officeDocument/2006/relationships/customXml" Target="../customXml/item2087.xml"/><Relationship Id="rId2294" Type="http://schemas.openxmlformats.org/officeDocument/2006/relationships/customXml" Target="../customXml/item2294.xml"/><Relationship Id="rId266" Type="http://schemas.openxmlformats.org/officeDocument/2006/relationships/customXml" Target="../customXml/item266.xml"/><Relationship Id="rId473" Type="http://schemas.openxmlformats.org/officeDocument/2006/relationships/customXml" Target="../customXml/item473.xml"/><Relationship Id="rId680" Type="http://schemas.openxmlformats.org/officeDocument/2006/relationships/customXml" Target="../customXml/item680.xml"/><Relationship Id="rId2154" Type="http://schemas.openxmlformats.org/officeDocument/2006/relationships/customXml" Target="../customXml/item2154.xml"/><Relationship Id="rId2361" Type="http://schemas.openxmlformats.org/officeDocument/2006/relationships/customXml" Target="../customXml/item2361.xml"/><Relationship Id="rId2599" Type="http://schemas.openxmlformats.org/officeDocument/2006/relationships/customXml" Target="../customXml/item2599.xml"/><Relationship Id="rId126" Type="http://schemas.openxmlformats.org/officeDocument/2006/relationships/customXml" Target="../customXml/item126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778" Type="http://schemas.openxmlformats.org/officeDocument/2006/relationships/customXml" Target="../customXml/item778.xml"/><Relationship Id="rId985" Type="http://schemas.openxmlformats.org/officeDocument/2006/relationships/customXml" Target="../customXml/item985.xml"/><Relationship Id="rId1170" Type="http://schemas.openxmlformats.org/officeDocument/2006/relationships/customXml" Target="../customXml/item1170.xml"/><Relationship Id="rId2014" Type="http://schemas.openxmlformats.org/officeDocument/2006/relationships/customXml" Target="../customXml/item2014.xml"/><Relationship Id="rId2221" Type="http://schemas.openxmlformats.org/officeDocument/2006/relationships/customXml" Target="../customXml/item2221.xml"/><Relationship Id="rId2459" Type="http://schemas.openxmlformats.org/officeDocument/2006/relationships/customXml" Target="../customXml/item2459.xml"/><Relationship Id="rId2666" Type="http://schemas.openxmlformats.org/officeDocument/2006/relationships/slide" Target="slides/slide53.xml"/><Relationship Id="rId638" Type="http://schemas.openxmlformats.org/officeDocument/2006/relationships/customXml" Target="../customXml/item638.xml"/><Relationship Id="rId845" Type="http://schemas.openxmlformats.org/officeDocument/2006/relationships/customXml" Target="../customXml/item845.xml"/><Relationship Id="rId1030" Type="http://schemas.openxmlformats.org/officeDocument/2006/relationships/customXml" Target="../customXml/item1030.xml"/><Relationship Id="rId1268" Type="http://schemas.openxmlformats.org/officeDocument/2006/relationships/customXml" Target="../customXml/item1268.xml"/><Relationship Id="rId1475" Type="http://schemas.openxmlformats.org/officeDocument/2006/relationships/customXml" Target="../customXml/item1475.xml"/><Relationship Id="rId1682" Type="http://schemas.openxmlformats.org/officeDocument/2006/relationships/customXml" Target="../customXml/item1682.xml"/><Relationship Id="rId2319" Type="http://schemas.openxmlformats.org/officeDocument/2006/relationships/customXml" Target="../customXml/item2319.xml"/><Relationship Id="rId2526" Type="http://schemas.openxmlformats.org/officeDocument/2006/relationships/customXml" Target="../customXml/item2526.xml"/><Relationship Id="rId2733" Type="http://schemas.openxmlformats.org/officeDocument/2006/relationships/presProps" Target="presProps.xml"/><Relationship Id="rId400" Type="http://schemas.openxmlformats.org/officeDocument/2006/relationships/customXml" Target="../customXml/item400.xml"/><Relationship Id="rId705" Type="http://schemas.openxmlformats.org/officeDocument/2006/relationships/customXml" Target="../customXml/item705.xml"/><Relationship Id="rId1128" Type="http://schemas.openxmlformats.org/officeDocument/2006/relationships/customXml" Target="../customXml/item1128.xml"/><Relationship Id="rId1335" Type="http://schemas.openxmlformats.org/officeDocument/2006/relationships/customXml" Target="../customXml/item1335.xml"/><Relationship Id="rId1542" Type="http://schemas.openxmlformats.org/officeDocument/2006/relationships/customXml" Target="../customXml/item1542.xml"/><Relationship Id="rId1987" Type="http://schemas.openxmlformats.org/officeDocument/2006/relationships/customXml" Target="../customXml/item1987.xml"/><Relationship Id="rId912" Type="http://schemas.openxmlformats.org/officeDocument/2006/relationships/customXml" Target="../customXml/item912.xml"/><Relationship Id="rId1847" Type="http://schemas.openxmlformats.org/officeDocument/2006/relationships/customXml" Target="../customXml/item1847.xml"/><Relationship Id="rId41" Type="http://schemas.openxmlformats.org/officeDocument/2006/relationships/customXml" Target="../customXml/item41.xml"/><Relationship Id="rId1402" Type="http://schemas.openxmlformats.org/officeDocument/2006/relationships/customXml" Target="../customXml/item1402.xml"/><Relationship Id="rId1707" Type="http://schemas.openxmlformats.org/officeDocument/2006/relationships/customXml" Target="../customXml/item1707.xml"/><Relationship Id="rId190" Type="http://schemas.openxmlformats.org/officeDocument/2006/relationships/customXml" Target="../customXml/item190.xml"/><Relationship Id="rId288" Type="http://schemas.openxmlformats.org/officeDocument/2006/relationships/customXml" Target="../customXml/item288.xml"/><Relationship Id="rId1914" Type="http://schemas.openxmlformats.org/officeDocument/2006/relationships/customXml" Target="../customXml/item1914.xml"/><Relationship Id="rId495" Type="http://schemas.openxmlformats.org/officeDocument/2006/relationships/customXml" Target="../customXml/item495.xml"/><Relationship Id="rId2176" Type="http://schemas.openxmlformats.org/officeDocument/2006/relationships/customXml" Target="../customXml/item2176.xml"/><Relationship Id="rId2383" Type="http://schemas.openxmlformats.org/officeDocument/2006/relationships/customXml" Target="../customXml/item2383.xml"/><Relationship Id="rId2590" Type="http://schemas.openxmlformats.org/officeDocument/2006/relationships/customXml" Target="../customXml/item2590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562" Type="http://schemas.openxmlformats.org/officeDocument/2006/relationships/customXml" Target="../customXml/item562.xml"/><Relationship Id="rId1192" Type="http://schemas.openxmlformats.org/officeDocument/2006/relationships/customXml" Target="../customXml/item1192.xml"/><Relationship Id="rId2036" Type="http://schemas.openxmlformats.org/officeDocument/2006/relationships/customXml" Target="../customXml/item2036.xml"/><Relationship Id="rId2243" Type="http://schemas.openxmlformats.org/officeDocument/2006/relationships/customXml" Target="../customXml/item2243.xml"/><Relationship Id="rId2450" Type="http://schemas.openxmlformats.org/officeDocument/2006/relationships/customXml" Target="../customXml/item2450.xml"/><Relationship Id="rId2688" Type="http://schemas.openxmlformats.org/officeDocument/2006/relationships/slide" Target="slides/slide75.xml"/><Relationship Id="rId215" Type="http://schemas.openxmlformats.org/officeDocument/2006/relationships/customXml" Target="../customXml/item215.xml"/><Relationship Id="rId422" Type="http://schemas.openxmlformats.org/officeDocument/2006/relationships/customXml" Target="../customXml/item422.xml"/><Relationship Id="rId867" Type="http://schemas.openxmlformats.org/officeDocument/2006/relationships/customXml" Target="../customXml/item867.xml"/><Relationship Id="rId1052" Type="http://schemas.openxmlformats.org/officeDocument/2006/relationships/customXml" Target="../customXml/item1052.xml"/><Relationship Id="rId1497" Type="http://schemas.openxmlformats.org/officeDocument/2006/relationships/customXml" Target="../customXml/item1497.xml"/><Relationship Id="rId2103" Type="http://schemas.openxmlformats.org/officeDocument/2006/relationships/customXml" Target="../customXml/item2103.xml"/><Relationship Id="rId2310" Type="http://schemas.openxmlformats.org/officeDocument/2006/relationships/customXml" Target="../customXml/item2310.xml"/><Relationship Id="rId2548" Type="http://schemas.openxmlformats.org/officeDocument/2006/relationships/customXml" Target="../customXml/item2548.xml"/><Relationship Id="rId727" Type="http://schemas.openxmlformats.org/officeDocument/2006/relationships/customXml" Target="../customXml/item727.xml"/><Relationship Id="rId934" Type="http://schemas.openxmlformats.org/officeDocument/2006/relationships/customXml" Target="../customXml/item934.xml"/><Relationship Id="rId1357" Type="http://schemas.openxmlformats.org/officeDocument/2006/relationships/customXml" Target="../customXml/item1357.xml"/><Relationship Id="rId1564" Type="http://schemas.openxmlformats.org/officeDocument/2006/relationships/customXml" Target="../customXml/item1564.xml"/><Relationship Id="rId1771" Type="http://schemas.openxmlformats.org/officeDocument/2006/relationships/customXml" Target="../customXml/item1771.xml"/><Relationship Id="rId2408" Type="http://schemas.openxmlformats.org/officeDocument/2006/relationships/customXml" Target="../customXml/item2408.xml"/><Relationship Id="rId2615" Type="http://schemas.openxmlformats.org/officeDocument/2006/relationships/slide" Target="slides/slide2.xml"/><Relationship Id="rId63" Type="http://schemas.openxmlformats.org/officeDocument/2006/relationships/customXml" Target="../customXml/item63.xml"/><Relationship Id="rId1217" Type="http://schemas.openxmlformats.org/officeDocument/2006/relationships/customXml" Target="../customXml/item1217.xml"/><Relationship Id="rId1424" Type="http://schemas.openxmlformats.org/officeDocument/2006/relationships/customXml" Target="../customXml/item1424.xml"/><Relationship Id="rId1631" Type="http://schemas.openxmlformats.org/officeDocument/2006/relationships/customXml" Target="../customXml/item1631.xml"/><Relationship Id="rId1869" Type="http://schemas.openxmlformats.org/officeDocument/2006/relationships/customXml" Target="../customXml/item1869.xml"/><Relationship Id="rId1729" Type="http://schemas.openxmlformats.org/officeDocument/2006/relationships/customXml" Target="../customXml/item1729.xml"/><Relationship Id="rId1936" Type="http://schemas.openxmlformats.org/officeDocument/2006/relationships/customXml" Target="../customXml/item1936.xml"/><Relationship Id="rId2198" Type="http://schemas.openxmlformats.org/officeDocument/2006/relationships/customXml" Target="../customXml/item2198.xml"/><Relationship Id="rId377" Type="http://schemas.openxmlformats.org/officeDocument/2006/relationships/customXml" Target="../customXml/item377.xml"/><Relationship Id="rId584" Type="http://schemas.openxmlformats.org/officeDocument/2006/relationships/customXml" Target="../customXml/item584.xml"/><Relationship Id="rId2058" Type="http://schemas.openxmlformats.org/officeDocument/2006/relationships/customXml" Target="../customXml/item2058.xml"/><Relationship Id="rId2265" Type="http://schemas.openxmlformats.org/officeDocument/2006/relationships/customXml" Target="../customXml/item2265.xml"/><Relationship Id="rId5" Type="http://schemas.openxmlformats.org/officeDocument/2006/relationships/customXml" Target="../customXml/item5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889" Type="http://schemas.openxmlformats.org/officeDocument/2006/relationships/customXml" Target="../customXml/item889.xml"/><Relationship Id="rId1074" Type="http://schemas.openxmlformats.org/officeDocument/2006/relationships/customXml" Target="../customXml/item1074.xml"/><Relationship Id="rId2472" Type="http://schemas.openxmlformats.org/officeDocument/2006/relationships/customXml" Target="../customXml/item2472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749" Type="http://schemas.openxmlformats.org/officeDocument/2006/relationships/customXml" Target="../customXml/item749.xml"/><Relationship Id="rId1281" Type="http://schemas.openxmlformats.org/officeDocument/2006/relationships/customXml" Target="../customXml/item1281.xml"/><Relationship Id="rId1379" Type="http://schemas.openxmlformats.org/officeDocument/2006/relationships/customXml" Target="../customXml/item1379.xml"/><Relationship Id="rId1586" Type="http://schemas.openxmlformats.org/officeDocument/2006/relationships/customXml" Target="../customXml/item1586.xml"/><Relationship Id="rId2125" Type="http://schemas.openxmlformats.org/officeDocument/2006/relationships/customXml" Target="../customXml/item2125.xml"/><Relationship Id="rId2332" Type="http://schemas.openxmlformats.org/officeDocument/2006/relationships/customXml" Target="../customXml/item2332.xml"/><Relationship Id="rId304" Type="http://schemas.openxmlformats.org/officeDocument/2006/relationships/customXml" Target="../customXml/item304.xml"/><Relationship Id="rId511" Type="http://schemas.openxmlformats.org/officeDocument/2006/relationships/customXml" Target="../customXml/item511.xml"/><Relationship Id="rId609" Type="http://schemas.openxmlformats.org/officeDocument/2006/relationships/customXml" Target="../customXml/item609.xml"/><Relationship Id="rId956" Type="http://schemas.openxmlformats.org/officeDocument/2006/relationships/customXml" Target="../customXml/item956.xml"/><Relationship Id="rId1141" Type="http://schemas.openxmlformats.org/officeDocument/2006/relationships/customXml" Target="../customXml/item1141.xml"/><Relationship Id="rId1239" Type="http://schemas.openxmlformats.org/officeDocument/2006/relationships/customXml" Target="../customXml/item1239.xml"/><Relationship Id="rId1793" Type="http://schemas.openxmlformats.org/officeDocument/2006/relationships/customXml" Target="../customXml/item1793.xml"/><Relationship Id="rId2637" Type="http://schemas.openxmlformats.org/officeDocument/2006/relationships/slide" Target="slides/slide24.xml"/><Relationship Id="rId85" Type="http://schemas.openxmlformats.org/officeDocument/2006/relationships/customXml" Target="../customXml/item85.xml"/><Relationship Id="rId816" Type="http://schemas.openxmlformats.org/officeDocument/2006/relationships/customXml" Target="../customXml/item816.xml"/><Relationship Id="rId1001" Type="http://schemas.openxmlformats.org/officeDocument/2006/relationships/customXml" Target="../customXml/item1001.xml"/><Relationship Id="rId1446" Type="http://schemas.openxmlformats.org/officeDocument/2006/relationships/customXml" Target="../customXml/item1446.xml"/><Relationship Id="rId1653" Type="http://schemas.openxmlformats.org/officeDocument/2006/relationships/customXml" Target="../customXml/item1653.xml"/><Relationship Id="rId1860" Type="http://schemas.openxmlformats.org/officeDocument/2006/relationships/customXml" Target="../customXml/item1860.xml"/><Relationship Id="rId2704" Type="http://schemas.openxmlformats.org/officeDocument/2006/relationships/slide" Target="slides/slide91.xml"/><Relationship Id="rId1306" Type="http://schemas.openxmlformats.org/officeDocument/2006/relationships/customXml" Target="../customXml/item1306.xml"/><Relationship Id="rId1513" Type="http://schemas.openxmlformats.org/officeDocument/2006/relationships/customXml" Target="../customXml/item1513.xml"/><Relationship Id="rId1720" Type="http://schemas.openxmlformats.org/officeDocument/2006/relationships/customXml" Target="../customXml/item1720.xml"/><Relationship Id="rId1958" Type="http://schemas.openxmlformats.org/officeDocument/2006/relationships/customXml" Target="../customXml/item1958.xml"/><Relationship Id="rId12" Type="http://schemas.openxmlformats.org/officeDocument/2006/relationships/customXml" Target="../customXml/item12.xml"/><Relationship Id="rId1818" Type="http://schemas.openxmlformats.org/officeDocument/2006/relationships/customXml" Target="../customXml/item1818.xml"/><Relationship Id="rId161" Type="http://schemas.openxmlformats.org/officeDocument/2006/relationships/customXml" Target="../customXml/item161.xml"/><Relationship Id="rId399" Type="http://schemas.openxmlformats.org/officeDocument/2006/relationships/customXml" Target="../customXml/item399.xml"/><Relationship Id="rId2287" Type="http://schemas.openxmlformats.org/officeDocument/2006/relationships/customXml" Target="../customXml/item2287.xml"/><Relationship Id="rId2494" Type="http://schemas.openxmlformats.org/officeDocument/2006/relationships/customXml" Target="../customXml/item2494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880" Type="http://schemas.openxmlformats.org/officeDocument/2006/relationships/customXml" Target="../customXml/item880.xml"/><Relationship Id="rId1096" Type="http://schemas.openxmlformats.org/officeDocument/2006/relationships/customXml" Target="../customXml/item1096.xml"/><Relationship Id="rId2147" Type="http://schemas.openxmlformats.org/officeDocument/2006/relationships/customXml" Target="../customXml/item2147.xml"/><Relationship Id="rId2354" Type="http://schemas.openxmlformats.org/officeDocument/2006/relationships/customXml" Target="../customXml/item2354.xml"/><Relationship Id="rId2561" Type="http://schemas.openxmlformats.org/officeDocument/2006/relationships/customXml" Target="../customXml/item2561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978" Type="http://schemas.openxmlformats.org/officeDocument/2006/relationships/customXml" Target="../customXml/item978.xml"/><Relationship Id="rId1163" Type="http://schemas.openxmlformats.org/officeDocument/2006/relationships/customXml" Target="../customXml/item1163.xml"/><Relationship Id="rId1370" Type="http://schemas.openxmlformats.org/officeDocument/2006/relationships/customXml" Target="../customXml/item1370.xml"/><Relationship Id="rId2007" Type="http://schemas.openxmlformats.org/officeDocument/2006/relationships/customXml" Target="../customXml/item2007.xml"/><Relationship Id="rId2214" Type="http://schemas.openxmlformats.org/officeDocument/2006/relationships/customXml" Target="../customXml/item2214.xml"/><Relationship Id="rId2659" Type="http://schemas.openxmlformats.org/officeDocument/2006/relationships/slide" Target="slides/slide46.xml"/><Relationship Id="rId740" Type="http://schemas.openxmlformats.org/officeDocument/2006/relationships/customXml" Target="../customXml/item740.xml"/><Relationship Id="rId838" Type="http://schemas.openxmlformats.org/officeDocument/2006/relationships/customXml" Target="../customXml/item838.xml"/><Relationship Id="rId1023" Type="http://schemas.openxmlformats.org/officeDocument/2006/relationships/customXml" Target="../customXml/item1023.xml"/><Relationship Id="rId1468" Type="http://schemas.openxmlformats.org/officeDocument/2006/relationships/customXml" Target="../customXml/item1468.xml"/><Relationship Id="rId1675" Type="http://schemas.openxmlformats.org/officeDocument/2006/relationships/customXml" Target="../customXml/item1675.xml"/><Relationship Id="rId1882" Type="http://schemas.openxmlformats.org/officeDocument/2006/relationships/customXml" Target="../customXml/item1882.xml"/><Relationship Id="rId2421" Type="http://schemas.openxmlformats.org/officeDocument/2006/relationships/customXml" Target="../customXml/item2421.xml"/><Relationship Id="rId2519" Type="http://schemas.openxmlformats.org/officeDocument/2006/relationships/customXml" Target="../customXml/item2519.xml"/><Relationship Id="rId2726" Type="http://schemas.openxmlformats.org/officeDocument/2006/relationships/slide" Target="slides/slide113.xml"/><Relationship Id="rId600" Type="http://schemas.openxmlformats.org/officeDocument/2006/relationships/customXml" Target="../customXml/item600.xml"/><Relationship Id="rId1230" Type="http://schemas.openxmlformats.org/officeDocument/2006/relationships/customXml" Target="../customXml/item1230.xml"/><Relationship Id="rId1328" Type="http://schemas.openxmlformats.org/officeDocument/2006/relationships/customXml" Target="../customXml/item1328.xml"/><Relationship Id="rId1535" Type="http://schemas.openxmlformats.org/officeDocument/2006/relationships/customXml" Target="../customXml/item1535.xml"/><Relationship Id="rId905" Type="http://schemas.openxmlformats.org/officeDocument/2006/relationships/customXml" Target="../customXml/item905.xml"/><Relationship Id="rId1742" Type="http://schemas.openxmlformats.org/officeDocument/2006/relationships/customXml" Target="../customXml/item1742.xml"/><Relationship Id="rId34" Type="http://schemas.openxmlformats.org/officeDocument/2006/relationships/customXml" Target="../customXml/item34.xml"/><Relationship Id="rId1602" Type="http://schemas.openxmlformats.org/officeDocument/2006/relationships/customXml" Target="../customXml/item1602.xml"/><Relationship Id="rId183" Type="http://schemas.openxmlformats.org/officeDocument/2006/relationships/customXml" Target="../customXml/item183.xml"/><Relationship Id="rId390" Type="http://schemas.openxmlformats.org/officeDocument/2006/relationships/customXml" Target="../customXml/item390.xml"/><Relationship Id="rId1907" Type="http://schemas.openxmlformats.org/officeDocument/2006/relationships/customXml" Target="../customXml/item1907.xml"/><Relationship Id="rId2071" Type="http://schemas.openxmlformats.org/officeDocument/2006/relationships/customXml" Target="../customXml/item2071.xml"/><Relationship Id="rId250" Type="http://schemas.openxmlformats.org/officeDocument/2006/relationships/customXml" Target="../customXml/item250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2169" Type="http://schemas.openxmlformats.org/officeDocument/2006/relationships/customXml" Target="../customXml/item2169.xml"/><Relationship Id="rId2376" Type="http://schemas.openxmlformats.org/officeDocument/2006/relationships/customXml" Target="../customXml/item2376.xml"/><Relationship Id="rId2583" Type="http://schemas.openxmlformats.org/officeDocument/2006/relationships/customXml" Target="../customXml/item2583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55" Type="http://schemas.openxmlformats.org/officeDocument/2006/relationships/customXml" Target="../customXml/item555.xml"/><Relationship Id="rId762" Type="http://schemas.openxmlformats.org/officeDocument/2006/relationships/customXml" Target="../customXml/item762.xml"/><Relationship Id="rId1185" Type="http://schemas.openxmlformats.org/officeDocument/2006/relationships/customXml" Target="../customXml/item1185.xml"/><Relationship Id="rId1392" Type="http://schemas.openxmlformats.org/officeDocument/2006/relationships/customXml" Target="../customXml/item1392.xml"/><Relationship Id="rId2029" Type="http://schemas.openxmlformats.org/officeDocument/2006/relationships/customXml" Target="../customXml/item2029.xml"/><Relationship Id="rId2236" Type="http://schemas.openxmlformats.org/officeDocument/2006/relationships/customXml" Target="../customXml/item2236.xml"/><Relationship Id="rId2443" Type="http://schemas.openxmlformats.org/officeDocument/2006/relationships/customXml" Target="../customXml/item2443.xml"/><Relationship Id="rId2650" Type="http://schemas.openxmlformats.org/officeDocument/2006/relationships/slide" Target="slides/slide37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622" Type="http://schemas.openxmlformats.org/officeDocument/2006/relationships/customXml" Target="../customXml/item622.xml"/><Relationship Id="rId1045" Type="http://schemas.openxmlformats.org/officeDocument/2006/relationships/customXml" Target="../customXml/item1045.xml"/><Relationship Id="rId1252" Type="http://schemas.openxmlformats.org/officeDocument/2006/relationships/customXml" Target="../customXml/item1252.xml"/><Relationship Id="rId1697" Type="http://schemas.openxmlformats.org/officeDocument/2006/relationships/customXml" Target="../customXml/item1697.xml"/><Relationship Id="rId2303" Type="http://schemas.openxmlformats.org/officeDocument/2006/relationships/customXml" Target="../customXml/item2303.xml"/><Relationship Id="rId2510" Type="http://schemas.openxmlformats.org/officeDocument/2006/relationships/customXml" Target="../customXml/item2510.xml"/><Relationship Id="rId927" Type="http://schemas.openxmlformats.org/officeDocument/2006/relationships/customXml" Target="../customXml/item927.xml"/><Relationship Id="rId1112" Type="http://schemas.openxmlformats.org/officeDocument/2006/relationships/customXml" Target="../customXml/item1112.xml"/><Relationship Id="rId1557" Type="http://schemas.openxmlformats.org/officeDocument/2006/relationships/customXml" Target="../customXml/item1557.xml"/><Relationship Id="rId1764" Type="http://schemas.openxmlformats.org/officeDocument/2006/relationships/customXml" Target="../customXml/item1764.xml"/><Relationship Id="rId1971" Type="http://schemas.openxmlformats.org/officeDocument/2006/relationships/customXml" Target="../customXml/item1971.xml"/><Relationship Id="rId2608" Type="http://schemas.openxmlformats.org/officeDocument/2006/relationships/customXml" Target="../customXml/item2608.xml"/><Relationship Id="rId56" Type="http://schemas.openxmlformats.org/officeDocument/2006/relationships/customXml" Target="../customXml/item56.xml"/><Relationship Id="rId1417" Type="http://schemas.openxmlformats.org/officeDocument/2006/relationships/customXml" Target="../customXml/item1417.xml"/><Relationship Id="rId1624" Type="http://schemas.openxmlformats.org/officeDocument/2006/relationships/customXml" Target="../customXml/item1624.xml"/><Relationship Id="rId1831" Type="http://schemas.openxmlformats.org/officeDocument/2006/relationships/customXml" Target="../customXml/item1831.xml"/><Relationship Id="rId1929" Type="http://schemas.openxmlformats.org/officeDocument/2006/relationships/customXml" Target="../customXml/item1929.xml"/><Relationship Id="rId2093" Type="http://schemas.openxmlformats.org/officeDocument/2006/relationships/customXml" Target="../customXml/item2093.xml"/><Relationship Id="rId2398" Type="http://schemas.openxmlformats.org/officeDocument/2006/relationships/customXml" Target="../customXml/item2398.xml"/><Relationship Id="rId272" Type="http://schemas.openxmlformats.org/officeDocument/2006/relationships/customXml" Target="../customXml/item272.xml"/><Relationship Id="rId577" Type="http://schemas.openxmlformats.org/officeDocument/2006/relationships/customXml" Target="../customXml/item577.xml"/><Relationship Id="rId2160" Type="http://schemas.openxmlformats.org/officeDocument/2006/relationships/customXml" Target="../customXml/item2160.xml"/><Relationship Id="rId2258" Type="http://schemas.openxmlformats.org/officeDocument/2006/relationships/customXml" Target="../customXml/item2258.xml"/><Relationship Id="rId132" Type="http://schemas.openxmlformats.org/officeDocument/2006/relationships/customXml" Target="../customXml/item132.xml"/><Relationship Id="rId784" Type="http://schemas.openxmlformats.org/officeDocument/2006/relationships/customXml" Target="../customXml/item784.xml"/><Relationship Id="rId991" Type="http://schemas.openxmlformats.org/officeDocument/2006/relationships/customXml" Target="../customXml/item991.xml"/><Relationship Id="rId1067" Type="http://schemas.openxmlformats.org/officeDocument/2006/relationships/customXml" Target="../customXml/item1067.xml"/><Relationship Id="rId2020" Type="http://schemas.openxmlformats.org/officeDocument/2006/relationships/customXml" Target="../customXml/item2020.xml"/><Relationship Id="rId2465" Type="http://schemas.openxmlformats.org/officeDocument/2006/relationships/customXml" Target="../customXml/item2465.xml"/><Relationship Id="rId2672" Type="http://schemas.openxmlformats.org/officeDocument/2006/relationships/slide" Target="slides/slide59.xml"/><Relationship Id="rId437" Type="http://schemas.openxmlformats.org/officeDocument/2006/relationships/customXml" Target="../customXml/item437.xml"/><Relationship Id="rId644" Type="http://schemas.openxmlformats.org/officeDocument/2006/relationships/customXml" Target="../customXml/item644.xml"/><Relationship Id="rId851" Type="http://schemas.openxmlformats.org/officeDocument/2006/relationships/customXml" Target="../customXml/item851.xml"/><Relationship Id="rId1274" Type="http://schemas.openxmlformats.org/officeDocument/2006/relationships/customXml" Target="../customXml/item1274.xml"/><Relationship Id="rId1481" Type="http://schemas.openxmlformats.org/officeDocument/2006/relationships/customXml" Target="../customXml/item1481.xml"/><Relationship Id="rId1579" Type="http://schemas.openxmlformats.org/officeDocument/2006/relationships/customXml" Target="../customXml/item1579.xml"/><Relationship Id="rId2118" Type="http://schemas.openxmlformats.org/officeDocument/2006/relationships/customXml" Target="../customXml/item2118.xml"/><Relationship Id="rId2325" Type="http://schemas.openxmlformats.org/officeDocument/2006/relationships/customXml" Target="../customXml/item2325.xml"/><Relationship Id="rId2532" Type="http://schemas.openxmlformats.org/officeDocument/2006/relationships/customXml" Target="../customXml/item2532.xml"/><Relationship Id="rId504" Type="http://schemas.openxmlformats.org/officeDocument/2006/relationships/customXml" Target="../customXml/item504.xml"/><Relationship Id="rId711" Type="http://schemas.openxmlformats.org/officeDocument/2006/relationships/customXml" Target="../customXml/item711.xml"/><Relationship Id="rId949" Type="http://schemas.openxmlformats.org/officeDocument/2006/relationships/customXml" Target="../customXml/item949.xml"/><Relationship Id="rId1134" Type="http://schemas.openxmlformats.org/officeDocument/2006/relationships/customXml" Target="../customXml/item1134.xml"/><Relationship Id="rId1341" Type="http://schemas.openxmlformats.org/officeDocument/2006/relationships/customXml" Target="../customXml/item1341.xml"/><Relationship Id="rId1786" Type="http://schemas.openxmlformats.org/officeDocument/2006/relationships/customXml" Target="../customXml/item1786.xml"/><Relationship Id="rId1993" Type="http://schemas.openxmlformats.org/officeDocument/2006/relationships/customXml" Target="../customXml/item1993.xml"/><Relationship Id="rId78" Type="http://schemas.openxmlformats.org/officeDocument/2006/relationships/customXml" Target="../customXml/item78.xml"/><Relationship Id="rId809" Type="http://schemas.openxmlformats.org/officeDocument/2006/relationships/customXml" Target="../customXml/item809.xml"/><Relationship Id="rId1201" Type="http://schemas.openxmlformats.org/officeDocument/2006/relationships/customXml" Target="../customXml/item1201.xml"/><Relationship Id="rId1439" Type="http://schemas.openxmlformats.org/officeDocument/2006/relationships/customXml" Target="../customXml/item1439.xml"/><Relationship Id="rId1646" Type="http://schemas.openxmlformats.org/officeDocument/2006/relationships/customXml" Target="../customXml/item1646.xml"/><Relationship Id="rId1853" Type="http://schemas.openxmlformats.org/officeDocument/2006/relationships/customXml" Target="../customXml/item1853.xml"/><Relationship Id="rId1506" Type="http://schemas.openxmlformats.org/officeDocument/2006/relationships/customXml" Target="../customXml/item1506.xml"/><Relationship Id="rId1713" Type="http://schemas.openxmlformats.org/officeDocument/2006/relationships/customXml" Target="../customXml/item1713.xml"/><Relationship Id="rId1920" Type="http://schemas.openxmlformats.org/officeDocument/2006/relationships/customXml" Target="../customXml/item1920.xml"/><Relationship Id="rId294" Type="http://schemas.openxmlformats.org/officeDocument/2006/relationships/customXml" Target="../customXml/item294.xml"/><Relationship Id="rId2182" Type="http://schemas.openxmlformats.org/officeDocument/2006/relationships/customXml" Target="../customXml/item2182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599" Type="http://schemas.openxmlformats.org/officeDocument/2006/relationships/customXml" Target="../customXml/item599.xml"/><Relationship Id="rId2042" Type="http://schemas.openxmlformats.org/officeDocument/2006/relationships/customXml" Target="../customXml/item2042.xml"/><Relationship Id="rId2487" Type="http://schemas.openxmlformats.org/officeDocument/2006/relationships/customXml" Target="../customXml/item2487.xml"/><Relationship Id="rId2694" Type="http://schemas.openxmlformats.org/officeDocument/2006/relationships/slide" Target="slides/slide81.xml"/><Relationship Id="rId459" Type="http://schemas.openxmlformats.org/officeDocument/2006/relationships/customXml" Target="../customXml/item459.xml"/><Relationship Id="rId666" Type="http://schemas.openxmlformats.org/officeDocument/2006/relationships/customXml" Target="../customXml/item666.xml"/><Relationship Id="rId873" Type="http://schemas.openxmlformats.org/officeDocument/2006/relationships/customXml" Target="../customXml/item873.xml"/><Relationship Id="rId1089" Type="http://schemas.openxmlformats.org/officeDocument/2006/relationships/customXml" Target="../customXml/item1089.xml"/><Relationship Id="rId1296" Type="http://schemas.openxmlformats.org/officeDocument/2006/relationships/customXml" Target="../customXml/item1296.xml"/><Relationship Id="rId2347" Type="http://schemas.openxmlformats.org/officeDocument/2006/relationships/customXml" Target="../customXml/item2347.xml"/><Relationship Id="rId2554" Type="http://schemas.openxmlformats.org/officeDocument/2006/relationships/customXml" Target="../customXml/item2554.xml"/><Relationship Id="rId221" Type="http://schemas.openxmlformats.org/officeDocument/2006/relationships/customXml" Target="../customXml/item221.xml"/><Relationship Id="rId319" Type="http://schemas.openxmlformats.org/officeDocument/2006/relationships/customXml" Target="../customXml/item319.xml"/><Relationship Id="rId526" Type="http://schemas.openxmlformats.org/officeDocument/2006/relationships/customXml" Target="../customXml/item526.xml"/><Relationship Id="rId1156" Type="http://schemas.openxmlformats.org/officeDocument/2006/relationships/customXml" Target="../customXml/item1156.xml"/><Relationship Id="rId1363" Type="http://schemas.openxmlformats.org/officeDocument/2006/relationships/customXml" Target="../customXml/item1363.xml"/><Relationship Id="rId2207" Type="http://schemas.openxmlformats.org/officeDocument/2006/relationships/customXml" Target="../customXml/item2207.xml"/><Relationship Id="rId733" Type="http://schemas.openxmlformats.org/officeDocument/2006/relationships/customXml" Target="../customXml/item733.xml"/><Relationship Id="rId940" Type="http://schemas.openxmlformats.org/officeDocument/2006/relationships/customXml" Target="../customXml/item940.xml"/><Relationship Id="rId1016" Type="http://schemas.openxmlformats.org/officeDocument/2006/relationships/customXml" Target="../customXml/item1016.xml"/><Relationship Id="rId1570" Type="http://schemas.openxmlformats.org/officeDocument/2006/relationships/customXml" Target="../customXml/item1570.xml"/><Relationship Id="rId1668" Type="http://schemas.openxmlformats.org/officeDocument/2006/relationships/customXml" Target="../customXml/item1668.xml"/><Relationship Id="rId1875" Type="http://schemas.openxmlformats.org/officeDocument/2006/relationships/customXml" Target="../customXml/item1875.xml"/><Relationship Id="rId2414" Type="http://schemas.openxmlformats.org/officeDocument/2006/relationships/customXml" Target="../customXml/item2414.xml"/><Relationship Id="rId2621" Type="http://schemas.openxmlformats.org/officeDocument/2006/relationships/slide" Target="slides/slide8.xml"/><Relationship Id="rId2719" Type="http://schemas.openxmlformats.org/officeDocument/2006/relationships/slide" Target="slides/slide106.xml"/><Relationship Id="rId800" Type="http://schemas.openxmlformats.org/officeDocument/2006/relationships/customXml" Target="../customXml/item800.xml"/><Relationship Id="rId1223" Type="http://schemas.openxmlformats.org/officeDocument/2006/relationships/customXml" Target="../customXml/item1223.xml"/><Relationship Id="rId1430" Type="http://schemas.openxmlformats.org/officeDocument/2006/relationships/customXml" Target="../customXml/item1430.xml"/><Relationship Id="rId1528" Type="http://schemas.openxmlformats.org/officeDocument/2006/relationships/customXml" Target="../customXml/item1528.xml"/><Relationship Id="rId1735" Type="http://schemas.openxmlformats.org/officeDocument/2006/relationships/customXml" Target="../customXml/item1735.xml"/><Relationship Id="rId1942" Type="http://schemas.openxmlformats.org/officeDocument/2006/relationships/customXml" Target="../customXml/item1942.xml"/><Relationship Id="rId27" Type="http://schemas.openxmlformats.org/officeDocument/2006/relationships/customXml" Target="../customXml/item27.xml"/><Relationship Id="rId1802" Type="http://schemas.openxmlformats.org/officeDocument/2006/relationships/customXml" Target="../customXml/item1802.xml"/><Relationship Id="rId176" Type="http://schemas.openxmlformats.org/officeDocument/2006/relationships/customXml" Target="../customXml/item176.xml"/><Relationship Id="rId383" Type="http://schemas.openxmlformats.org/officeDocument/2006/relationships/customXml" Target="../customXml/item383.xml"/><Relationship Id="rId590" Type="http://schemas.openxmlformats.org/officeDocument/2006/relationships/customXml" Target="../customXml/item590.xml"/><Relationship Id="rId2064" Type="http://schemas.openxmlformats.org/officeDocument/2006/relationships/customXml" Target="../customXml/item2064.xml"/><Relationship Id="rId2271" Type="http://schemas.openxmlformats.org/officeDocument/2006/relationships/customXml" Target="../customXml/item2271.xml"/><Relationship Id="rId243" Type="http://schemas.openxmlformats.org/officeDocument/2006/relationships/customXml" Target="../customXml/item243.xml"/><Relationship Id="rId450" Type="http://schemas.openxmlformats.org/officeDocument/2006/relationships/customXml" Target="../customXml/item450.xml"/><Relationship Id="rId688" Type="http://schemas.openxmlformats.org/officeDocument/2006/relationships/customXml" Target="../customXml/item688.xml"/><Relationship Id="rId895" Type="http://schemas.openxmlformats.org/officeDocument/2006/relationships/customXml" Target="../customXml/item895.xml"/><Relationship Id="rId1080" Type="http://schemas.openxmlformats.org/officeDocument/2006/relationships/customXml" Target="../customXml/item1080.xml"/><Relationship Id="rId2131" Type="http://schemas.openxmlformats.org/officeDocument/2006/relationships/customXml" Target="../customXml/item2131.xml"/><Relationship Id="rId2369" Type="http://schemas.openxmlformats.org/officeDocument/2006/relationships/customXml" Target="../customXml/item2369.xml"/><Relationship Id="rId2576" Type="http://schemas.openxmlformats.org/officeDocument/2006/relationships/customXml" Target="../customXml/item2576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548" Type="http://schemas.openxmlformats.org/officeDocument/2006/relationships/customXml" Target="../customXml/item548.xml"/><Relationship Id="rId755" Type="http://schemas.openxmlformats.org/officeDocument/2006/relationships/customXml" Target="../customXml/item755.xml"/><Relationship Id="rId962" Type="http://schemas.openxmlformats.org/officeDocument/2006/relationships/customXml" Target="../customXml/item962.xml"/><Relationship Id="rId1178" Type="http://schemas.openxmlformats.org/officeDocument/2006/relationships/customXml" Target="../customXml/item1178.xml"/><Relationship Id="rId1385" Type="http://schemas.openxmlformats.org/officeDocument/2006/relationships/customXml" Target="../customXml/item1385.xml"/><Relationship Id="rId1592" Type="http://schemas.openxmlformats.org/officeDocument/2006/relationships/customXml" Target="../customXml/item1592.xml"/><Relationship Id="rId2229" Type="http://schemas.openxmlformats.org/officeDocument/2006/relationships/customXml" Target="../customXml/item2229.xml"/><Relationship Id="rId2436" Type="http://schemas.openxmlformats.org/officeDocument/2006/relationships/customXml" Target="../customXml/item2436.xml"/><Relationship Id="rId2643" Type="http://schemas.openxmlformats.org/officeDocument/2006/relationships/slide" Target="slides/slide30.xml"/><Relationship Id="rId91" Type="http://schemas.openxmlformats.org/officeDocument/2006/relationships/customXml" Target="../customXml/item91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1038" Type="http://schemas.openxmlformats.org/officeDocument/2006/relationships/customXml" Target="../customXml/item1038.xml"/><Relationship Id="rId1245" Type="http://schemas.openxmlformats.org/officeDocument/2006/relationships/customXml" Target="../customXml/item1245.xml"/><Relationship Id="rId1452" Type="http://schemas.openxmlformats.org/officeDocument/2006/relationships/customXml" Target="../customXml/item1452.xml"/><Relationship Id="rId1897" Type="http://schemas.openxmlformats.org/officeDocument/2006/relationships/customXml" Target="../customXml/item1897.xml"/><Relationship Id="rId2503" Type="http://schemas.openxmlformats.org/officeDocument/2006/relationships/customXml" Target="../customXml/item2503.xml"/><Relationship Id="rId1105" Type="http://schemas.openxmlformats.org/officeDocument/2006/relationships/customXml" Target="../customXml/item1105.xml"/><Relationship Id="rId1312" Type="http://schemas.openxmlformats.org/officeDocument/2006/relationships/customXml" Target="../customXml/item1312.xml"/><Relationship Id="rId1757" Type="http://schemas.openxmlformats.org/officeDocument/2006/relationships/customXml" Target="../customXml/item1757.xml"/><Relationship Id="rId1964" Type="http://schemas.openxmlformats.org/officeDocument/2006/relationships/customXml" Target="../customXml/item1964.xml"/><Relationship Id="rId2710" Type="http://schemas.openxmlformats.org/officeDocument/2006/relationships/slide" Target="slides/slide97.xml"/><Relationship Id="rId49" Type="http://schemas.openxmlformats.org/officeDocument/2006/relationships/customXml" Target="../customXml/item49.xml"/><Relationship Id="rId1617" Type="http://schemas.openxmlformats.org/officeDocument/2006/relationships/customXml" Target="../customXml/item1617.xml"/><Relationship Id="rId1824" Type="http://schemas.openxmlformats.org/officeDocument/2006/relationships/customXml" Target="../customXml/item1824.xml"/><Relationship Id="rId198" Type="http://schemas.openxmlformats.org/officeDocument/2006/relationships/customXml" Target="../customXml/item198.xml"/><Relationship Id="rId2086" Type="http://schemas.openxmlformats.org/officeDocument/2006/relationships/customXml" Target="../customXml/item2086.xml"/><Relationship Id="rId2293" Type="http://schemas.openxmlformats.org/officeDocument/2006/relationships/customXml" Target="../customXml/item2293.xml"/><Relationship Id="rId2598" Type="http://schemas.openxmlformats.org/officeDocument/2006/relationships/customXml" Target="../customXml/item2598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2153" Type="http://schemas.openxmlformats.org/officeDocument/2006/relationships/customXml" Target="../customXml/item2153.xml"/><Relationship Id="rId2360" Type="http://schemas.openxmlformats.org/officeDocument/2006/relationships/customXml" Target="../customXml/item2360.xml"/><Relationship Id="rId125" Type="http://schemas.openxmlformats.org/officeDocument/2006/relationships/customXml" Target="../customXml/item125.xml"/><Relationship Id="rId332" Type="http://schemas.openxmlformats.org/officeDocument/2006/relationships/customXml" Target="../customXml/item332.xml"/><Relationship Id="rId777" Type="http://schemas.openxmlformats.org/officeDocument/2006/relationships/customXml" Target="../customXml/item777.xml"/><Relationship Id="rId984" Type="http://schemas.openxmlformats.org/officeDocument/2006/relationships/customXml" Target="../customXml/item984.xml"/><Relationship Id="rId2013" Type="http://schemas.openxmlformats.org/officeDocument/2006/relationships/customXml" Target="../customXml/item2013.xml"/><Relationship Id="rId2220" Type="http://schemas.openxmlformats.org/officeDocument/2006/relationships/customXml" Target="../customXml/item2220.xml"/><Relationship Id="rId2458" Type="http://schemas.openxmlformats.org/officeDocument/2006/relationships/customXml" Target="../customXml/item2458.xml"/><Relationship Id="rId2665" Type="http://schemas.openxmlformats.org/officeDocument/2006/relationships/slide" Target="slides/slide52.xml"/><Relationship Id="rId637" Type="http://schemas.openxmlformats.org/officeDocument/2006/relationships/customXml" Target="../customXml/item637.xml"/><Relationship Id="rId844" Type="http://schemas.openxmlformats.org/officeDocument/2006/relationships/customXml" Target="../customXml/item844.xml"/><Relationship Id="rId1267" Type="http://schemas.openxmlformats.org/officeDocument/2006/relationships/customXml" Target="../customXml/item1267.xml"/><Relationship Id="rId1474" Type="http://schemas.openxmlformats.org/officeDocument/2006/relationships/customXml" Target="../customXml/item1474.xml"/><Relationship Id="rId1681" Type="http://schemas.openxmlformats.org/officeDocument/2006/relationships/customXml" Target="../customXml/item1681.xml"/><Relationship Id="rId2318" Type="http://schemas.openxmlformats.org/officeDocument/2006/relationships/customXml" Target="../customXml/item2318.xml"/><Relationship Id="rId2525" Type="http://schemas.openxmlformats.org/officeDocument/2006/relationships/customXml" Target="../customXml/item2525.xml"/><Relationship Id="rId2732" Type="http://schemas.openxmlformats.org/officeDocument/2006/relationships/notesMaster" Target="notesMasters/notesMaster1.xml"/><Relationship Id="rId704" Type="http://schemas.openxmlformats.org/officeDocument/2006/relationships/customXml" Target="../customXml/item704.xml"/><Relationship Id="rId911" Type="http://schemas.openxmlformats.org/officeDocument/2006/relationships/customXml" Target="../customXml/item911.xml"/><Relationship Id="rId1127" Type="http://schemas.openxmlformats.org/officeDocument/2006/relationships/customXml" Target="../customXml/item1127.xml"/><Relationship Id="rId1334" Type="http://schemas.openxmlformats.org/officeDocument/2006/relationships/customXml" Target="../customXml/item1334.xml"/><Relationship Id="rId1541" Type="http://schemas.openxmlformats.org/officeDocument/2006/relationships/customXml" Target="../customXml/item1541.xml"/><Relationship Id="rId1779" Type="http://schemas.openxmlformats.org/officeDocument/2006/relationships/customXml" Target="../customXml/item1779.xml"/><Relationship Id="rId1986" Type="http://schemas.openxmlformats.org/officeDocument/2006/relationships/customXml" Target="../customXml/item1986.xml"/><Relationship Id="rId40" Type="http://schemas.openxmlformats.org/officeDocument/2006/relationships/customXml" Target="../customXml/item40.xml"/><Relationship Id="rId1401" Type="http://schemas.openxmlformats.org/officeDocument/2006/relationships/customXml" Target="../customXml/item1401.xml"/><Relationship Id="rId1639" Type="http://schemas.openxmlformats.org/officeDocument/2006/relationships/customXml" Target="../customXml/item1639.xml"/><Relationship Id="rId1846" Type="http://schemas.openxmlformats.org/officeDocument/2006/relationships/customXml" Target="../customXml/item1846.xml"/><Relationship Id="rId1706" Type="http://schemas.openxmlformats.org/officeDocument/2006/relationships/customXml" Target="../customXml/item1706.xml"/><Relationship Id="rId1913" Type="http://schemas.openxmlformats.org/officeDocument/2006/relationships/customXml" Target="../customXml/item1913.xml"/><Relationship Id="rId287" Type="http://schemas.openxmlformats.org/officeDocument/2006/relationships/customXml" Target="../customXml/item287.xml"/><Relationship Id="rId494" Type="http://schemas.openxmlformats.org/officeDocument/2006/relationships/customXml" Target="../customXml/item494.xml"/><Relationship Id="rId2175" Type="http://schemas.openxmlformats.org/officeDocument/2006/relationships/customXml" Target="../customXml/item2175.xml"/><Relationship Id="rId2382" Type="http://schemas.openxmlformats.org/officeDocument/2006/relationships/customXml" Target="../customXml/item2382.xml"/><Relationship Id="rId147" Type="http://schemas.openxmlformats.org/officeDocument/2006/relationships/customXml" Target="../customXml/item147.xml"/><Relationship Id="rId354" Type="http://schemas.openxmlformats.org/officeDocument/2006/relationships/customXml" Target="../customXml/item354.xml"/><Relationship Id="rId799" Type="http://schemas.openxmlformats.org/officeDocument/2006/relationships/customXml" Target="../customXml/item799.xml"/><Relationship Id="rId1191" Type="http://schemas.openxmlformats.org/officeDocument/2006/relationships/customXml" Target="../customXml/item1191.xml"/><Relationship Id="rId2035" Type="http://schemas.openxmlformats.org/officeDocument/2006/relationships/customXml" Target="../customXml/item2035.xml"/><Relationship Id="rId2687" Type="http://schemas.openxmlformats.org/officeDocument/2006/relationships/slide" Target="slides/slide74.xml"/><Relationship Id="rId561" Type="http://schemas.openxmlformats.org/officeDocument/2006/relationships/customXml" Target="../customXml/item561.xml"/><Relationship Id="rId659" Type="http://schemas.openxmlformats.org/officeDocument/2006/relationships/customXml" Target="../customXml/item659.xml"/><Relationship Id="rId866" Type="http://schemas.openxmlformats.org/officeDocument/2006/relationships/customXml" Target="../customXml/item866.xml"/><Relationship Id="rId1289" Type="http://schemas.openxmlformats.org/officeDocument/2006/relationships/customXml" Target="../customXml/item1289.xml"/><Relationship Id="rId1496" Type="http://schemas.openxmlformats.org/officeDocument/2006/relationships/customXml" Target="../customXml/item1496.xml"/><Relationship Id="rId2242" Type="http://schemas.openxmlformats.org/officeDocument/2006/relationships/customXml" Target="../customXml/item2242.xml"/><Relationship Id="rId2547" Type="http://schemas.openxmlformats.org/officeDocument/2006/relationships/customXml" Target="../customXml/item2547.xml"/><Relationship Id="rId214" Type="http://schemas.openxmlformats.org/officeDocument/2006/relationships/customXml" Target="../customXml/item214.xml"/><Relationship Id="rId421" Type="http://schemas.openxmlformats.org/officeDocument/2006/relationships/customXml" Target="../customXml/item421.xml"/><Relationship Id="rId519" Type="http://schemas.openxmlformats.org/officeDocument/2006/relationships/customXml" Target="../customXml/item519.xml"/><Relationship Id="rId1051" Type="http://schemas.openxmlformats.org/officeDocument/2006/relationships/customXml" Target="../customXml/item1051.xml"/><Relationship Id="rId1149" Type="http://schemas.openxmlformats.org/officeDocument/2006/relationships/customXml" Target="../customXml/item1149.xml"/><Relationship Id="rId1356" Type="http://schemas.openxmlformats.org/officeDocument/2006/relationships/customXml" Target="../customXml/item1356.xml"/><Relationship Id="rId2102" Type="http://schemas.openxmlformats.org/officeDocument/2006/relationships/customXml" Target="../customXml/item2102.xml"/><Relationship Id="rId726" Type="http://schemas.openxmlformats.org/officeDocument/2006/relationships/customXml" Target="../customXml/item726.xml"/><Relationship Id="rId933" Type="http://schemas.openxmlformats.org/officeDocument/2006/relationships/customXml" Target="../customXml/item933.xml"/><Relationship Id="rId1009" Type="http://schemas.openxmlformats.org/officeDocument/2006/relationships/customXml" Target="../customXml/item1009.xml"/><Relationship Id="rId1563" Type="http://schemas.openxmlformats.org/officeDocument/2006/relationships/customXml" Target="../customXml/item1563.xml"/><Relationship Id="rId1770" Type="http://schemas.openxmlformats.org/officeDocument/2006/relationships/customXml" Target="../customXml/item1770.xml"/><Relationship Id="rId1868" Type="http://schemas.openxmlformats.org/officeDocument/2006/relationships/customXml" Target="../customXml/item1868.xml"/><Relationship Id="rId2407" Type="http://schemas.openxmlformats.org/officeDocument/2006/relationships/customXml" Target="../customXml/item2407.xml"/><Relationship Id="rId2614" Type="http://schemas.openxmlformats.org/officeDocument/2006/relationships/slide" Target="slides/slide1.xml"/><Relationship Id="rId62" Type="http://schemas.openxmlformats.org/officeDocument/2006/relationships/customXml" Target="../customXml/item62.xml"/><Relationship Id="rId1216" Type="http://schemas.openxmlformats.org/officeDocument/2006/relationships/customXml" Target="../customXml/item1216.xml"/><Relationship Id="rId1423" Type="http://schemas.openxmlformats.org/officeDocument/2006/relationships/customXml" Target="../customXml/item1423.xml"/><Relationship Id="rId1630" Type="http://schemas.openxmlformats.org/officeDocument/2006/relationships/customXml" Target="../customXml/item1630.xml"/><Relationship Id="rId1728" Type="http://schemas.openxmlformats.org/officeDocument/2006/relationships/customXml" Target="../customXml/item1728.xml"/><Relationship Id="rId1935" Type="http://schemas.openxmlformats.org/officeDocument/2006/relationships/customXml" Target="../customXml/item1935.xml"/><Relationship Id="rId2197" Type="http://schemas.openxmlformats.org/officeDocument/2006/relationships/customXml" Target="../customXml/item2197.xml"/><Relationship Id="rId169" Type="http://schemas.openxmlformats.org/officeDocument/2006/relationships/customXml" Target="../customXml/item169.xml"/><Relationship Id="rId376" Type="http://schemas.openxmlformats.org/officeDocument/2006/relationships/customXml" Target="../customXml/item376.xml"/><Relationship Id="rId583" Type="http://schemas.openxmlformats.org/officeDocument/2006/relationships/customXml" Target="../customXml/item583.xml"/><Relationship Id="rId790" Type="http://schemas.openxmlformats.org/officeDocument/2006/relationships/customXml" Target="../customXml/item790.xml"/><Relationship Id="rId2057" Type="http://schemas.openxmlformats.org/officeDocument/2006/relationships/customXml" Target="../customXml/item2057.xml"/><Relationship Id="rId2264" Type="http://schemas.openxmlformats.org/officeDocument/2006/relationships/customXml" Target="../customXml/item2264.xml"/><Relationship Id="rId2471" Type="http://schemas.openxmlformats.org/officeDocument/2006/relationships/customXml" Target="../customXml/item2471.xml"/><Relationship Id="rId4" Type="http://schemas.openxmlformats.org/officeDocument/2006/relationships/customXml" Target="../customXml/item4.xml"/><Relationship Id="rId236" Type="http://schemas.openxmlformats.org/officeDocument/2006/relationships/customXml" Target="../customXml/item236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888" Type="http://schemas.openxmlformats.org/officeDocument/2006/relationships/customXml" Target="../customXml/item888.xml"/><Relationship Id="rId1073" Type="http://schemas.openxmlformats.org/officeDocument/2006/relationships/customXml" Target="../customXml/item1073.xml"/><Relationship Id="rId1280" Type="http://schemas.openxmlformats.org/officeDocument/2006/relationships/customXml" Target="../customXml/item1280.xml"/><Relationship Id="rId2124" Type="http://schemas.openxmlformats.org/officeDocument/2006/relationships/customXml" Target="../customXml/item2124.xml"/><Relationship Id="rId2331" Type="http://schemas.openxmlformats.org/officeDocument/2006/relationships/customXml" Target="../customXml/item2331.xml"/><Relationship Id="rId2569" Type="http://schemas.openxmlformats.org/officeDocument/2006/relationships/customXml" Target="../customXml/item2569.xml"/><Relationship Id="rId303" Type="http://schemas.openxmlformats.org/officeDocument/2006/relationships/customXml" Target="../customXml/item303.xml"/><Relationship Id="rId748" Type="http://schemas.openxmlformats.org/officeDocument/2006/relationships/customXml" Target="../customXml/item748.xml"/><Relationship Id="rId955" Type="http://schemas.openxmlformats.org/officeDocument/2006/relationships/customXml" Target="../customXml/item955.xml"/><Relationship Id="rId1140" Type="http://schemas.openxmlformats.org/officeDocument/2006/relationships/customXml" Target="../customXml/item1140.xml"/><Relationship Id="rId1378" Type="http://schemas.openxmlformats.org/officeDocument/2006/relationships/customXml" Target="../customXml/item1378.xml"/><Relationship Id="rId1585" Type="http://schemas.openxmlformats.org/officeDocument/2006/relationships/customXml" Target="../customXml/item1585.xml"/><Relationship Id="rId1792" Type="http://schemas.openxmlformats.org/officeDocument/2006/relationships/customXml" Target="../customXml/item1792.xml"/><Relationship Id="rId2429" Type="http://schemas.openxmlformats.org/officeDocument/2006/relationships/customXml" Target="../customXml/item2429.xml"/><Relationship Id="rId2636" Type="http://schemas.openxmlformats.org/officeDocument/2006/relationships/slide" Target="slides/slide23.xml"/><Relationship Id="rId84" Type="http://schemas.openxmlformats.org/officeDocument/2006/relationships/customXml" Target="../customXml/item84.xml"/><Relationship Id="rId510" Type="http://schemas.openxmlformats.org/officeDocument/2006/relationships/customXml" Target="../customXml/item510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1238" Type="http://schemas.openxmlformats.org/officeDocument/2006/relationships/customXml" Target="../customXml/item1238.xml"/><Relationship Id="rId1445" Type="http://schemas.openxmlformats.org/officeDocument/2006/relationships/customXml" Target="../customXml/item1445.xml"/><Relationship Id="rId1652" Type="http://schemas.openxmlformats.org/officeDocument/2006/relationships/customXml" Target="../customXml/item1652.xml"/><Relationship Id="rId1000" Type="http://schemas.openxmlformats.org/officeDocument/2006/relationships/customXml" Target="../customXml/item1000.xml"/><Relationship Id="rId1305" Type="http://schemas.openxmlformats.org/officeDocument/2006/relationships/customXml" Target="../customXml/item1305.xml"/><Relationship Id="rId1957" Type="http://schemas.openxmlformats.org/officeDocument/2006/relationships/customXml" Target="../customXml/item1957.xml"/><Relationship Id="rId2703" Type="http://schemas.openxmlformats.org/officeDocument/2006/relationships/slide" Target="slides/slide90.xml"/><Relationship Id="rId1512" Type="http://schemas.openxmlformats.org/officeDocument/2006/relationships/customXml" Target="../customXml/item1512.xml"/><Relationship Id="rId1817" Type="http://schemas.openxmlformats.org/officeDocument/2006/relationships/customXml" Target="../customXml/item1817.xml"/><Relationship Id="rId11" Type="http://schemas.openxmlformats.org/officeDocument/2006/relationships/customXml" Target="../customXml/item11.xml"/><Relationship Id="rId398" Type="http://schemas.openxmlformats.org/officeDocument/2006/relationships/customXml" Target="../customXml/item398.xml"/><Relationship Id="rId2079" Type="http://schemas.openxmlformats.org/officeDocument/2006/relationships/customXml" Target="../customXml/item2079.xml"/><Relationship Id="rId160" Type="http://schemas.openxmlformats.org/officeDocument/2006/relationships/customXml" Target="../customXml/item160.xml"/><Relationship Id="rId2286" Type="http://schemas.openxmlformats.org/officeDocument/2006/relationships/customXml" Target="../customXml/item2286.xml"/><Relationship Id="rId2493" Type="http://schemas.openxmlformats.org/officeDocument/2006/relationships/customXml" Target="../customXml/item2493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72" Type="http://schemas.openxmlformats.org/officeDocument/2006/relationships/customXml" Target="../customXml/item672.xml"/><Relationship Id="rId1095" Type="http://schemas.openxmlformats.org/officeDocument/2006/relationships/customXml" Target="../customXml/item1095.xml"/><Relationship Id="rId2146" Type="http://schemas.openxmlformats.org/officeDocument/2006/relationships/customXml" Target="../customXml/item2146.xml"/><Relationship Id="rId2353" Type="http://schemas.openxmlformats.org/officeDocument/2006/relationships/customXml" Target="../customXml/item2353.xml"/><Relationship Id="rId2560" Type="http://schemas.openxmlformats.org/officeDocument/2006/relationships/customXml" Target="../customXml/item2560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532" Type="http://schemas.openxmlformats.org/officeDocument/2006/relationships/customXml" Target="../customXml/item532.xml"/><Relationship Id="rId977" Type="http://schemas.openxmlformats.org/officeDocument/2006/relationships/customXml" Target="../customXml/item977.xml"/><Relationship Id="rId1162" Type="http://schemas.openxmlformats.org/officeDocument/2006/relationships/customXml" Target="../customXml/item1162.xml"/><Relationship Id="rId2006" Type="http://schemas.openxmlformats.org/officeDocument/2006/relationships/customXml" Target="../customXml/item2006.xml"/><Relationship Id="rId2213" Type="http://schemas.openxmlformats.org/officeDocument/2006/relationships/customXml" Target="../customXml/item2213.xml"/><Relationship Id="rId2420" Type="http://schemas.openxmlformats.org/officeDocument/2006/relationships/customXml" Target="../customXml/item2420.xml"/><Relationship Id="rId2658" Type="http://schemas.openxmlformats.org/officeDocument/2006/relationships/slide" Target="slides/slide45.xml"/><Relationship Id="rId837" Type="http://schemas.openxmlformats.org/officeDocument/2006/relationships/customXml" Target="../customXml/item837.xml"/><Relationship Id="rId1022" Type="http://schemas.openxmlformats.org/officeDocument/2006/relationships/customXml" Target="../customXml/item1022.xml"/><Relationship Id="rId1467" Type="http://schemas.openxmlformats.org/officeDocument/2006/relationships/customXml" Target="../customXml/item1467.xml"/><Relationship Id="rId1674" Type="http://schemas.openxmlformats.org/officeDocument/2006/relationships/customXml" Target="../customXml/item1674.xml"/><Relationship Id="rId1881" Type="http://schemas.openxmlformats.org/officeDocument/2006/relationships/customXml" Target="../customXml/item1881.xml"/><Relationship Id="rId2518" Type="http://schemas.openxmlformats.org/officeDocument/2006/relationships/customXml" Target="../customXml/item2518.xml"/><Relationship Id="rId2725" Type="http://schemas.openxmlformats.org/officeDocument/2006/relationships/slide" Target="slides/slide112.xml"/><Relationship Id="rId269" Type="http://schemas.openxmlformats.org/officeDocument/2006/relationships/customXml" Target="../customXml/item269.xml"/><Relationship Id="rId476" Type="http://schemas.openxmlformats.org/officeDocument/2006/relationships/customXml" Target="../customXml/item476.xml"/><Relationship Id="rId683" Type="http://schemas.openxmlformats.org/officeDocument/2006/relationships/customXml" Target="../customXml/item683.xml"/><Relationship Id="rId890" Type="http://schemas.openxmlformats.org/officeDocument/2006/relationships/customXml" Target="../customXml/item890.xml"/><Relationship Id="rId904" Type="http://schemas.openxmlformats.org/officeDocument/2006/relationships/customXml" Target="../customXml/item904.xml"/><Relationship Id="rId1327" Type="http://schemas.openxmlformats.org/officeDocument/2006/relationships/customXml" Target="../customXml/item1327.xml"/><Relationship Id="rId1534" Type="http://schemas.openxmlformats.org/officeDocument/2006/relationships/customXml" Target="../customXml/item1534.xml"/><Relationship Id="rId1741" Type="http://schemas.openxmlformats.org/officeDocument/2006/relationships/customXml" Target="../customXml/item1741.xml"/><Relationship Id="rId1979" Type="http://schemas.openxmlformats.org/officeDocument/2006/relationships/customXml" Target="../customXml/item1979.xml"/><Relationship Id="rId2157" Type="http://schemas.openxmlformats.org/officeDocument/2006/relationships/customXml" Target="../customXml/item2157.xml"/><Relationship Id="rId2364" Type="http://schemas.openxmlformats.org/officeDocument/2006/relationships/customXml" Target="../customXml/item2364.xml"/><Relationship Id="rId2571" Type="http://schemas.openxmlformats.org/officeDocument/2006/relationships/customXml" Target="../customXml/item2571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336" Type="http://schemas.openxmlformats.org/officeDocument/2006/relationships/customXml" Target="../customXml/item336.xml"/><Relationship Id="rId543" Type="http://schemas.openxmlformats.org/officeDocument/2006/relationships/customXml" Target="../customXml/item543.xml"/><Relationship Id="rId988" Type="http://schemas.openxmlformats.org/officeDocument/2006/relationships/customXml" Target="../customXml/item988.xml"/><Relationship Id="rId1173" Type="http://schemas.openxmlformats.org/officeDocument/2006/relationships/customXml" Target="../customXml/item1173.xml"/><Relationship Id="rId1380" Type="http://schemas.openxmlformats.org/officeDocument/2006/relationships/customXml" Target="../customXml/item1380.xml"/><Relationship Id="rId1601" Type="http://schemas.openxmlformats.org/officeDocument/2006/relationships/customXml" Target="../customXml/item1601.xml"/><Relationship Id="rId1839" Type="http://schemas.openxmlformats.org/officeDocument/2006/relationships/customXml" Target="../customXml/item1839.xml"/><Relationship Id="rId2017" Type="http://schemas.openxmlformats.org/officeDocument/2006/relationships/customXml" Target="../customXml/item2017.xml"/><Relationship Id="rId2224" Type="http://schemas.openxmlformats.org/officeDocument/2006/relationships/customXml" Target="../customXml/item2224.xml"/><Relationship Id="rId2669" Type="http://schemas.openxmlformats.org/officeDocument/2006/relationships/slide" Target="slides/slide56.xml"/><Relationship Id="rId182" Type="http://schemas.openxmlformats.org/officeDocument/2006/relationships/customXml" Target="../customXml/item182.xml"/><Relationship Id="rId403" Type="http://schemas.openxmlformats.org/officeDocument/2006/relationships/customXml" Target="../customXml/item403.xml"/><Relationship Id="rId750" Type="http://schemas.openxmlformats.org/officeDocument/2006/relationships/customXml" Target="../customXml/item750.xml"/><Relationship Id="rId848" Type="http://schemas.openxmlformats.org/officeDocument/2006/relationships/customXml" Target="../customXml/item848.xml"/><Relationship Id="rId1033" Type="http://schemas.openxmlformats.org/officeDocument/2006/relationships/customXml" Target="../customXml/item1033.xml"/><Relationship Id="rId1478" Type="http://schemas.openxmlformats.org/officeDocument/2006/relationships/customXml" Target="../customXml/item1478.xml"/><Relationship Id="rId1685" Type="http://schemas.openxmlformats.org/officeDocument/2006/relationships/customXml" Target="../customXml/item1685.xml"/><Relationship Id="rId1892" Type="http://schemas.openxmlformats.org/officeDocument/2006/relationships/customXml" Target="../customXml/item1892.xml"/><Relationship Id="rId1906" Type="http://schemas.openxmlformats.org/officeDocument/2006/relationships/customXml" Target="../customXml/item1906.xml"/><Relationship Id="rId2431" Type="http://schemas.openxmlformats.org/officeDocument/2006/relationships/customXml" Target="../customXml/item2431.xml"/><Relationship Id="rId2529" Type="http://schemas.openxmlformats.org/officeDocument/2006/relationships/customXml" Target="../customXml/item2529.xml"/><Relationship Id="rId2736" Type="http://schemas.openxmlformats.org/officeDocument/2006/relationships/tableStyles" Target="tableStyles.xml"/><Relationship Id="rId487" Type="http://schemas.openxmlformats.org/officeDocument/2006/relationships/customXml" Target="../customXml/item487.xml"/><Relationship Id="rId610" Type="http://schemas.openxmlformats.org/officeDocument/2006/relationships/customXml" Target="../customXml/item610.xml"/><Relationship Id="rId694" Type="http://schemas.openxmlformats.org/officeDocument/2006/relationships/customXml" Target="../customXml/item694.xml"/><Relationship Id="rId708" Type="http://schemas.openxmlformats.org/officeDocument/2006/relationships/customXml" Target="../customXml/item708.xml"/><Relationship Id="rId915" Type="http://schemas.openxmlformats.org/officeDocument/2006/relationships/customXml" Target="../customXml/item915.xml"/><Relationship Id="rId1240" Type="http://schemas.openxmlformats.org/officeDocument/2006/relationships/customXml" Target="../customXml/item1240.xml"/><Relationship Id="rId1338" Type="http://schemas.openxmlformats.org/officeDocument/2006/relationships/customXml" Target="../customXml/item1338.xml"/><Relationship Id="rId1545" Type="http://schemas.openxmlformats.org/officeDocument/2006/relationships/customXml" Target="../customXml/item1545.xml"/><Relationship Id="rId2070" Type="http://schemas.openxmlformats.org/officeDocument/2006/relationships/customXml" Target="../customXml/item2070.xml"/><Relationship Id="rId2168" Type="http://schemas.openxmlformats.org/officeDocument/2006/relationships/customXml" Target="../customXml/item2168.xml"/><Relationship Id="rId2375" Type="http://schemas.openxmlformats.org/officeDocument/2006/relationships/customXml" Target="../customXml/item2375.xml"/><Relationship Id="rId347" Type="http://schemas.openxmlformats.org/officeDocument/2006/relationships/customXml" Target="../customXml/item347.xml"/><Relationship Id="rId999" Type="http://schemas.openxmlformats.org/officeDocument/2006/relationships/customXml" Target="../customXml/item999.xml"/><Relationship Id="rId1100" Type="http://schemas.openxmlformats.org/officeDocument/2006/relationships/customXml" Target="../customXml/item1100.xml"/><Relationship Id="rId1184" Type="http://schemas.openxmlformats.org/officeDocument/2006/relationships/customXml" Target="../customXml/item1184.xml"/><Relationship Id="rId1405" Type="http://schemas.openxmlformats.org/officeDocument/2006/relationships/customXml" Target="../customXml/item1405.xml"/><Relationship Id="rId1752" Type="http://schemas.openxmlformats.org/officeDocument/2006/relationships/customXml" Target="../customXml/item1752.xml"/><Relationship Id="rId2028" Type="http://schemas.openxmlformats.org/officeDocument/2006/relationships/customXml" Target="../customXml/item2028.xml"/><Relationship Id="rId2582" Type="http://schemas.openxmlformats.org/officeDocument/2006/relationships/customXml" Target="../customXml/item2582.xml"/><Relationship Id="rId44" Type="http://schemas.openxmlformats.org/officeDocument/2006/relationships/customXml" Target="../customXml/item44.xml"/><Relationship Id="rId554" Type="http://schemas.openxmlformats.org/officeDocument/2006/relationships/customXml" Target="../customXml/item554.xml"/><Relationship Id="rId761" Type="http://schemas.openxmlformats.org/officeDocument/2006/relationships/customXml" Target="../customXml/item761.xml"/><Relationship Id="rId859" Type="http://schemas.openxmlformats.org/officeDocument/2006/relationships/customXml" Target="../customXml/item859.xml"/><Relationship Id="rId1391" Type="http://schemas.openxmlformats.org/officeDocument/2006/relationships/customXml" Target="../customXml/item1391.xml"/><Relationship Id="rId1489" Type="http://schemas.openxmlformats.org/officeDocument/2006/relationships/customXml" Target="../customXml/item1489.xml"/><Relationship Id="rId1612" Type="http://schemas.openxmlformats.org/officeDocument/2006/relationships/customXml" Target="../customXml/item1612.xml"/><Relationship Id="rId1696" Type="http://schemas.openxmlformats.org/officeDocument/2006/relationships/customXml" Target="../customXml/item1696.xml"/><Relationship Id="rId1917" Type="http://schemas.openxmlformats.org/officeDocument/2006/relationships/customXml" Target="../customXml/item1917.xml"/><Relationship Id="rId2235" Type="http://schemas.openxmlformats.org/officeDocument/2006/relationships/customXml" Target="../customXml/item2235.xml"/><Relationship Id="rId2442" Type="http://schemas.openxmlformats.org/officeDocument/2006/relationships/customXml" Target="../customXml/item2442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414" Type="http://schemas.openxmlformats.org/officeDocument/2006/relationships/customXml" Target="../customXml/item414.xml"/><Relationship Id="rId498" Type="http://schemas.openxmlformats.org/officeDocument/2006/relationships/customXml" Target="../customXml/item498.xml"/><Relationship Id="rId621" Type="http://schemas.openxmlformats.org/officeDocument/2006/relationships/customXml" Target="../customXml/item621.xml"/><Relationship Id="rId1044" Type="http://schemas.openxmlformats.org/officeDocument/2006/relationships/customXml" Target="../customXml/item1044.xml"/><Relationship Id="rId1251" Type="http://schemas.openxmlformats.org/officeDocument/2006/relationships/customXml" Target="../customXml/item1251.xml"/><Relationship Id="rId1349" Type="http://schemas.openxmlformats.org/officeDocument/2006/relationships/customXml" Target="../customXml/item1349.xml"/><Relationship Id="rId2081" Type="http://schemas.openxmlformats.org/officeDocument/2006/relationships/customXml" Target="../customXml/item2081.xml"/><Relationship Id="rId2179" Type="http://schemas.openxmlformats.org/officeDocument/2006/relationships/customXml" Target="../customXml/item2179.xml"/><Relationship Id="rId2302" Type="http://schemas.openxmlformats.org/officeDocument/2006/relationships/customXml" Target="../customXml/item2302.xml"/><Relationship Id="rId260" Type="http://schemas.openxmlformats.org/officeDocument/2006/relationships/customXml" Target="../customXml/item260.xml"/><Relationship Id="rId719" Type="http://schemas.openxmlformats.org/officeDocument/2006/relationships/customXml" Target="../customXml/item719.xml"/><Relationship Id="rId926" Type="http://schemas.openxmlformats.org/officeDocument/2006/relationships/customXml" Target="../customXml/item926.xml"/><Relationship Id="rId1111" Type="http://schemas.openxmlformats.org/officeDocument/2006/relationships/customXml" Target="../customXml/item1111.xml"/><Relationship Id="rId1556" Type="http://schemas.openxmlformats.org/officeDocument/2006/relationships/customXml" Target="../customXml/item1556.xml"/><Relationship Id="rId1763" Type="http://schemas.openxmlformats.org/officeDocument/2006/relationships/customXml" Target="../customXml/item1763.xml"/><Relationship Id="rId1970" Type="http://schemas.openxmlformats.org/officeDocument/2006/relationships/customXml" Target="../customXml/item1970.xml"/><Relationship Id="rId2386" Type="http://schemas.openxmlformats.org/officeDocument/2006/relationships/customXml" Target="../customXml/item2386.xml"/><Relationship Id="rId2593" Type="http://schemas.openxmlformats.org/officeDocument/2006/relationships/customXml" Target="../customXml/item2593.xml"/><Relationship Id="rId2607" Type="http://schemas.openxmlformats.org/officeDocument/2006/relationships/customXml" Target="../customXml/item2607.xml"/><Relationship Id="rId55" Type="http://schemas.openxmlformats.org/officeDocument/2006/relationships/customXml" Target="../customXml/item55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72" Type="http://schemas.openxmlformats.org/officeDocument/2006/relationships/customXml" Target="../customXml/item772.xml"/><Relationship Id="rId1195" Type="http://schemas.openxmlformats.org/officeDocument/2006/relationships/customXml" Target="../customXml/item1195.xml"/><Relationship Id="rId1209" Type="http://schemas.openxmlformats.org/officeDocument/2006/relationships/customXml" Target="../customXml/item1209.xml"/><Relationship Id="rId1416" Type="http://schemas.openxmlformats.org/officeDocument/2006/relationships/customXml" Target="../customXml/item1416.xml"/><Relationship Id="rId1623" Type="http://schemas.openxmlformats.org/officeDocument/2006/relationships/customXml" Target="../customXml/item1623.xml"/><Relationship Id="rId1830" Type="http://schemas.openxmlformats.org/officeDocument/2006/relationships/customXml" Target="../customXml/item1830.xml"/><Relationship Id="rId2039" Type="http://schemas.openxmlformats.org/officeDocument/2006/relationships/customXml" Target="../customXml/item2039.xml"/><Relationship Id="rId2246" Type="http://schemas.openxmlformats.org/officeDocument/2006/relationships/customXml" Target="../customXml/item2246.xml"/><Relationship Id="rId2453" Type="http://schemas.openxmlformats.org/officeDocument/2006/relationships/customXml" Target="../customXml/item2453.xml"/><Relationship Id="rId2660" Type="http://schemas.openxmlformats.org/officeDocument/2006/relationships/slide" Target="slides/slide47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632" Type="http://schemas.openxmlformats.org/officeDocument/2006/relationships/customXml" Target="../customXml/item632.xml"/><Relationship Id="rId1055" Type="http://schemas.openxmlformats.org/officeDocument/2006/relationships/customXml" Target="../customXml/item1055.xml"/><Relationship Id="rId1262" Type="http://schemas.openxmlformats.org/officeDocument/2006/relationships/customXml" Target="../customXml/item1262.xml"/><Relationship Id="rId1928" Type="http://schemas.openxmlformats.org/officeDocument/2006/relationships/customXml" Target="../customXml/item1928.xml"/><Relationship Id="rId2092" Type="http://schemas.openxmlformats.org/officeDocument/2006/relationships/customXml" Target="../customXml/item2092.xml"/><Relationship Id="rId2106" Type="http://schemas.openxmlformats.org/officeDocument/2006/relationships/customXml" Target="../customXml/item2106.xml"/><Relationship Id="rId2313" Type="http://schemas.openxmlformats.org/officeDocument/2006/relationships/customXml" Target="../customXml/item2313.xml"/><Relationship Id="rId2520" Type="http://schemas.openxmlformats.org/officeDocument/2006/relationships/customXml" Target="../customXml/item2520.xml"/><Relationship Id="rId271" Type="http://schemas.openxmlformats.org/officeDocument/2006/relationships/customXml" Target="../customXml/item271.xml"/><Relationship Id="rId937" Type="http://schemas.openxmlformats.org/officeDocument/2006/relationships/customXml" Target="../customXml/item937.xml"/><Relationship Id="rId1122" Type="http://schemas.openxmlformats.org/officeDocument/2006/relationships/customXml" Target="../customXml/item1122.xml"/><Relationship Id="rId1567" Type="http://schemas.openxmlformats.org/officeDocument/2006/relationships/customXml" Target="../customXml/item1567.xml"/><Relationship Id="rId1774" Type="http://schemas.openxmlformats.org/officeDocument/2006/relationships/customXml" Target="../customXml/item1774.xml"/><Relationship Id="rId1981" Type="http://schemas.openxmlformats.org/officeDocument/2006/relationships/customXml" Target="../customXml/item1981.xml"/><Relationship Id="rId2397" Type="http://schemas.openxmlformats.org/officeDocument/2006/relationships/customXml" Target="../customXml/item2397.xml"/><Relationship Id="rId2618" Type="http://schemas.openxmlformats.org/officeDocument/2006/relationships/slide" Target="slides/slide5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69" Type="http://schemas.openxmlformats.org/officeDocument/2006/relationships/customXml" Target="../customXml/item369.xml"/><Relationship Id="rId576" Type="http://schemas.openxmlformats.org/officeDocument/2006/relationships/customXml" Target="../customXml/item576.xml"/><Relationship Id="rId783" Type="http://schemas.openxmlformats.org/officeDocument/2006/relationships/customXml" Target="../customXml/item783.xml"/><Relationship Id="rId990" Type="http://schemas.openxmlformats.org/officeDocument/2006/relationships/customXml" Target="../customXml/item990.xml"/><Relationship Id="rId1427" Type="http://schemas.openxmlformats.org/officeDocument/2006/relationships/customXml" Target="../customXml/item1427.xml"/><Relationship Id="rId1634" Type="http://schemas.openxmlformats.org/officeDocument/2006/relationships/customXml" Target="../customXml/item1634.xml"/><Relationship Id="rId1841" Type="http://schemas.openxmlformats.org/officeDocument/2006/relationships/customXml" Target="../customXml/item1841.xml"/><Relationship Id="rId2257" Type="http://schemas.openxmlformats.org/officeDocument/2006/relationships/customXml" Target="../customXml/item2257.xml"/><Relationship Id="rId2464" Type="http://schemas.openxmlformats.org/officeDocument/2006/relationships/customXml" Target="../customXml/item2464.xml"/><Relationship Id="rId2671" Type="http://schemas.openxmlformats.org/officeDocument/2006/relationships/slide" Target="slides/slide58.xml"/><Relationship Id="rId229" Type="http://schemas.openxmlformats.org/officeDocument/2006/relationships/customXml" Target="../customXml/item229.xml"/><Relationship Id="rId436" Type="http://schemas.openxmlformats.org/officeDocument/2006/relationships/customXml" Target="../customXml/item436.xml"/><Relationship Id="rId643" Type="http://schemas.openxmlformats.org/officeDocument/2006/relationships/customXml" Target="../customXml/item643.xml"/><Relationship Id="rId1066" Type="http://schemas.openxmlformats.org/officeDocument/2006/relationships/customXml" Target="../customXml/item1066.xml"/><Relationship Id="rId1273" Type="http://schemas.openxmlformats.org/officeDocument/2006/relationships/customXml" Target="../customXml/item1273.xml"/><Relationship Id="rId1480" Type="http://schemas.openxmlformats.org/officeDocument/2006/relationships/customXml" Target="../customXml/item1480.xml"/><Relationship Id="rId1939" Type="http://schemas.openxmlformats.org/officeDocument/2006/relationships/customXml" Target="../customXml/item1939.xml"/><Relationship Id="rId2117" Type="http://schemas.openxmlformats.org/officeDocument/2006/relationships/customXml" Target="../customXml/item2117.xml"/><Relationship Id="rId2324" Type="http://schemas.openxmlformats.org/officeDocument/2006/relationships/customXml" Target="../customXml/item2324.xml"/><Relationship Id="rId850" Type="http://schemas.openxmlformats.org/officeDocument/2006/relationships/customXml" Target="../customXml/item850.xml"/><Relationship Id="rId948" Type="http://schemas.openxmlformats.org/officeDocument/2006/relationships/customXml" Target="../customXml/item948.xml"/><Relationship Id="rId1133" Type="http://schemas.openxmlformats.org/officeDocument/2006/relationships/customXml" Target="../customXml/item1133.xml"/><Relationship Id="rId1578" Type="http://schemas.openxmlformats.org/officeDocument/2006/relationships/customXml" Target="../customXml/item1578.xml"/><Relationship Id="rId1701" Type="http://schemas.openxmlformats.org/officeDocument/2006/relationships/customXml" Target="../customXml/item1701.xml"/><Relationship Id="rId1785" Type="http://schemas.openxmlformats.org/officeDocument/2006/relationships/customXml" Target="../customXml/item1785.xml"/><Relationship Id="rId1992" Type="http://schemas.openxmlformats.org/officeDocument/2006/relationships/customXml" Target="../customXml/item1992.xml"/><Relationship Id="rId2531" Type="http://schemas.openxmlformats.org/officeDocument/2006/relationships/customXml" Target="../customXml/item2531.xml"/><Relationship Id="rId2629" Type="http://schemas.openxmlformats.org/officeDocument/2006/relationships/slide" Target="slides/slide16.xml"/><Relationship Id="rId77" Type="http://schemas.openxmlformats.org/officeDocument/2006/relationships/customXml" Target="../customXml/item77.xml"/><Relationship Id="rId282" Type="http://schemas.openxmlformats.org/officeDocument/2006/relationships/customXml" Target="../customXml/item282.xml"/><Relationship Id="rId503" Type="http://schemas.openxmlformats.org/officeDocument/2006/relationships/customXml" Target="../customXml/item503.xml"/><Relationship Id="rId587" Type="http://schemas.openxmlformats.org/officeDocument/2006/relationships/customXml" Target="../customXml/item587.xml"/><Relationship Id="rId710" Type="http://schemas.openxmlformats.org/officeDocument/2006/relationships/customXml" Target="../customXml/item710.xml"/><Relationship Id="rId808" Type="http://schemas.openxmlformats.org/officeDocument/2006/relationships/customXml" Target="../customXml/item808.xml"/><Relationship Id="rId1340" Type="http://schemas.openxmlformats.org/officeDocument/2006/relationships/customXml" Target="../customXml/item1340.xml"/><Relationship Id="rId1438" Type="http://schemas.openxmlformats.org/officeDocument/2006/relationships/customXml" Target="../customXml/item1438.xml"/><Relationship Id="rId1645" Type="http://schemas.openxmlformats.org/officeDocument/2006/relationships/customXml" Target="../customXml/item1645.xml"/><Relationship Id="rId2170" Type="http://schemas.openxmlformats.org/officeDocument/2006/relationships/customXml" Target="../customXml/item2170.xml"/><Relationship Id="rId2268" Type="http://schemas.openxmlformats.org/officeDocument/2006/relationships/customXml" Target="../customXml/item2268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447" Type="http://schemas.openxmlformats.org/officeDocument/2006/relationships/customXml" Target="../customXml/item447.xml"/><Relationship Id="rId794" Type="http://schemas.openxmlformats.org/officeDocument/2006/relationships/customXml" Target="../customXml/item794.xml"/><Relationship Id="rId1077" Type="http://schemas.openxmlformats.org/officeDocument/2006/relationships/customXml" Target="../customXml/item1077.xml"/><Relationship Id="rId1200" Type="http://schemas.openxmlformats.org/officeDocument/2006/relationships/customXml" Target="../customXml/item1200.xml"/><Relationship Id="rId1852" Type="http://schemas.openxmlformats.org/officeDocument/2006/relationships/customXml" Target="../customXml/item1852.xml"/><Relationship Id="rId2030" Type="http://schemas.openxmlformats.org/officeDocument/2006/relationships/customXml" Target="../customXml/item2030.xml"/><Relationship Id="rId2128" Type="http://schemas.openxmlformats.org/officeDocument/2006/relationships/customXml" Target="../customXml/item2128.xml"/><Relationship Id="rId2475" Type="http://schemas.openxmlformats.org/officeDocument/2006/relationships/customXml" Target="../customXml/item2475.xml"/><Relationship Id="rId2682" Type="http://schemas.openxmlformats.org/officeDocument/2006/relationships/slide" Target="slides/slide69.xml"/><Relationship Id="rId654" Type="http://schemas.openxmlformats.org/officeDocument/2006/relationships/customXml" Target="../customXml/item654.xml"/><Relationship Id="rId861" Type="http://schemas.openxmlformats.org/officeDocument/2006/relationships/customXml" Target="../customXml/item861.xml"/><Relationship Id="rId959" Type="http://schemas.openxmlformats.org/officeDocument/2006/relationships/customXml" Target="../customXml/item959.xml"/><Relationship Id="rId1284" Type="http://schemas.openxmlformats.org/officeDocument/2006/relationships/customXml" Target="../customXml/item1284.xml"/><Relationship Id="rId1491" Type="http://schemas.openxmlformats.org/officeDocument/2006/relationships/customXml" Target="../customXml/item1491.xml"/><Relationship Id="rId1505" Type="http://schemas.openxmlformats.org/officeDocument/2006/relationships/customXml" Target="../customXml/item1505.xml"/><Relationship Id="rId1589" Type="http://schemas.openxmlformats.org/officeDocument/2006/relationships/customXml" Target="../customXml/item1589.xml"/><Relationship Id="rId1712" Type="http://schemas.openxmlformats.org/officeDocument/2006/relationships/customXml" Target="../customXml/item1712.xml"/><Relationship Id="rId2335" Type="http://schemas.openxmlformats.org/officeDocument/2006/relationships/customXml" Target="../customXml/item2335.xml"/><Relationship Id="rId2542" Type="http://schemas.openxmlformats.org/officeDocument/2006/relationships/customXml" Target="../customXml/item2542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514" Type="http://schemas.openxmlformats.org/officeDocument/2006/relationships/customXml" Target="../customXml/item514.xml"/><Relationship Id="rId721" Type="http://schemas.openxmlformats.org/officeDocument/2006/relationships/customXml" Target="../customXml/item721.xml"/><Relationship Id="rId1144" Type="http://schemas.openxmlformats.org/officeDocument/2006/relationships/customXml" Target="../customXml/item1144.xml"/><Relationship Id="rId1351" Type="http://schemas.openxmlformats.org/officeDocument/2006/relationships/customXml" Target="../customXml/item1351.xml"/><Relationship Id="rId1449" Type="http://schemas.openxmlformats.org/officeDocument/2006/relationships/customXml" Target="../customXml/item1449.xml"/><Relationship Id="rId1796" Type="http://schemas.openxmlformats.org/officeDocument/2006/relationships/customXml" Target="../customXml/item1796.xml"/><Relationship Id="rId2181" Type="http://schemas.openxmlformats.org/officeDocument/2006/relationships/customXml" Target="../customXml/item2181.xml"/><Relationship Id="rId2402" Type="http://schemas.openxmlformats.org/officeDocument/2006/relationships/customXml" Target="../customXml/item2402.xml"/><Relationship Id="rId88" Type="http://schemas.openxmlformats.org/officeDocument/2006/relationships/customXml" Target="../customXml/item88.xml"/><Relationship Id="rId153" Type="http://schemas.openxmlformats.org/officeDocument/2006/relationships/customXml" Target="../customXml/item153.xml"/><Relationship Id="rId360" Type="http://schemas.openxmlformats.org/officeDocument/2006/relationships/customXml" Target="../customXml/item360.xml"/><Relationship Id="rId598" Type="http://schemas.openxmlformats.org/officeDocument/2006/relationships/customXml" Target="../customXml/item598.xml"/><Relationship Id="rId819" Type="http://schemas.openxmlformats.org/officeDocument/2006/relationships/customXml" Target="../customXml/item819.xml"/><Relationship Id="rId1004" Type="http://schemas.openxmlformats.org/officeDocument/2006/relationships/customXml" Target="../customXml/item1004.xml"/><Relationship Id="rId1211" Type="http://schemas.openxmlformats.org/officeDocument/2006/relationships/customXml" Target="../customXml/item1211.xml"/><Relationship Id="rId1656" Type="http://schemas.openxmlformats.org/officeDocument/2006/relationships/customXml" Target="../customXml/item1656.xml"/><Relationship Id="rId1863" Type="http://schemas.openxmlformats.org/officeDocument/2006/relationships/customXml" Target="../customXml/item1863.xml"/><Relationship Id="rId2041" Type="http://schemas.openxmlformats.org/officeDocument/2006/relationships/customXml" Target="../customXml/item2041.xml"/><Relationship Id="rId2279" Type="http://schemas.openxmlformats.org/officeDocument/2006/relationships/customXml" Target="../customXml/item2279.xml"/><Relationship Id="rId2486" Type="http://schemas.openxmlformats.org/officeDocument/2006/relationships/customXml" Target="../customXml/item2486.xml"/><Relationship Id="rId2693" Type="http://schemas.openxmlformats.org/officeDocument/2006/relationships/slide" Target="slides/slide80.xml"/><Relationship Id="rId2707" Type="http://schemas.openxmlformats.org/officeDocument/2006/relationships/slide" Target="slides/slide94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665" Type="http://schemas.openxmlformats.org/officeDocument/2006/relationships/customXml" Target="../customXml/item665.xml"/><Relationship Id="rId872" Type="http://schemas.openxmlformats.org/officeDocument/2006/relationships/customXml" Target="../customXml/item872.xml"/><Relationship Id="rId1088" Type="http://schemas.openxmlformats.org/officeDocument/2006/relationships/customXml" Target="../customXml/item1088.xml"/><Relationship Id="rId1295" Type="http://schemas.openxmlformats.org/officeDocument/2006/relationships/customXml" Target="../customXml/item1295.xml"/><Relationship Id="rId1309" Type="http://schemas.openxmlformats.org/officeDocument/2006/relationships/customXml" Target="../customXml/item1309.xml"/><Relationship Id="rId1516" Type="http://schemas.openxmlformats.org/officeDocument/2006/relationships/customXml" Target="../customXml/item1516.xml"/><Relationship Id="rId1723" Type="http://schemas.openxmlformats.org/officeDocument/2006/relationships/customXml" Target="../customXml/item1723.xml"/><Relationship Id="rId1930" Type="http://schemas.openxmlformats.org/officeDocument/2006/relationships/customXml" Target="../customXml/item1930.xml"/><Relationship Id="rId2139" Type="http://schemas.openxmlformats.org/officeDocument/2006/relationships/customXml" Target="../customXml/item2139.xml"/><Relationship Id="rId2346" Type="http://schemas.openxmlformats.org/officeDocument/2006/relationships/customXml" Target="../customXml/item2346.xml"/><Relationship Id="rId2553" Type="http://schemas.openxmlformats.org/officeDocument/2006/relationships/customXml" Target="../customXml/item2553.xml"/><Relationship Id="rId15" Type="http://schemas.openxmlformats.org/officeDocument/2006/relationships/customXml" Target="../customXml/item15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732" Type="http://schemas.openxmlformats.org/officeDocument/2006/relationships/customXml" Target="../customXml/item732.xml"/><Relationship Id="rId1155" Type="http://schemas.openxmlformats.org/officeDocument/2006/relationships/customXml" Target="../customXml/item1155.xml"/><Relationship Id="rId1362" Type="http://schemas.openxmlformats.org/officeDocument/2006/relationships/customXml" Target="../customXml/item1362.xml"/><Relationship Id="rId2192" Type="http://schemas.openxmlformats.org/officeDocument/2006/relationships/customXml" Target="../customXml/item2192.xml"/><Relationship Id="rId2206" Type="http://schemas.openxmlformats.org/officeDocument/2006/relationships/customXml" Target="../customXml/item2206.xml"/><Relationship Id="rId2413" Type="http://schemas.openxmlformats.org/officeDocument/2006/relationships/customXml" Target="../customXml/item2413.xml"/><Relationship Id="rId2620" Type="http://schemas.openxmlformats.org/officeDocument/2006/relationships/slide" Target="slides/slide7.xml"/><Relationship Id="rId99" Type="http://schemas.openxmlformats.org/officeDocument/2006/relationships/customXml" Target="../customXml/item99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1015" Type="http://schemas.openxmlformats.org/officeDocument/2006/relationships/customXml" Target="../customXml/item1015.xml"/><Relationship Id="rId1222" Type="http://schemas.openxmlformats.org/officeDocument/2006/relationships/customXml" Target="../customXml/item1222.xml"/><Relationship Id="rId1667" Type="http://schemas.openxmlformats.org/officeDocument/2006/relationships/customXml" Target="../customXml/item1667.xml"/><Relationship Id="rId1874" Type="http://schemas.openxmlformats.org/officeDocument/2006/relationships/customXml" Target="../customXml/item1874.xml"/><Relationship Id="rId2052" Type="http://schemas.openxmlformats.org/officeDocument/2006/relationships/customXml" Target="../customXml/item2052.xml"/><Relationship Id="rId2497" Type="http://schemas.openxmlformats.org/officeDocument/2006/relationships/customXml" Target="../customXml/item2497.xml"/><Relationship Id="rId2718" Type="http://schemas.openxmlformats.org/officeDocument/2006/relationships/slide" Target="slides/slide105.xml"/><Relationship Id="rId469" Type="http://schemas.openxmlformats.org/officeDocument/2006/relationships/customXml" Target="../customXml/item469.xml"/><Relationship Id="rId676" Type="http://schemas.openxmlformats.org/officeDocument/2006/relationships/customXml" Target="../customXml/item676.xml"/><Relationship Id="rId883" Type="http://schemas.openxmlformats.org/officeDocument/2006/relationships/customXml" Target="../customXml/item883.xml"/><Relationship Id="rId1099" Type="http://schemas.openxmlformats.org/officeDocument/2006/relationships/customXml" Target="../customXml/item1099.xml"/><Relationship Id="rId1527" Type="http://schemas.openxmlformats.org/officeDocument/2006/relationships/customXml" Target="../customXml/item1527.xml"/><Relationship Id="rId1734" Type="http://schemas.openxmlformats.org/officeDocument/2006/relationships/customXml" Target="../customXml/item1734.xml"/><Relationship Id="rId1941" Type="http://schemas.openxmlformats.org/officeDocument/2006/relationships/customXml" Target="../customXml/item1941.xml"/><Relationship Id="rId2357" Type="http://schemas.openxmlformats.org/officeDocument/2006/relationships/customXml" Target="../customXml/item2357.xml"/><Relationship Id="rId2564" Type="http://schemas.openxmlformats.org/officeDocument/2006/relationships/customXml" Target="../customXml/item2564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329" Type="http://schemas.openxmlformats.org/officeDocument/2006/relationships/customXml" Target="../customXml/item329.xml"/><Relationship Id="rId536" Type="http://schemas.openxmlformats.org/officeDocument/2006/relationships/customXml" Target="../customXml/item536.xml"/><Relationship Id="rId1166" Type="http://schemas.openxmlformats.org/officeDocument/2006/relationships/customXml" Target="../customXml/item1166.xml"/><Relationship Id="rId1373" Type="http://schemas.openxmlformats.org/officeDocument/2006/relationships/customXml" Target="../customXml/item1373.xml"/><Relationship Id="rId2217" Type="http://schemas.openxmlformats.org/officeDocument/2006/relationships/customXml" Target="../customXml/item2217.xml"/><Relationship Id="rId175" Type="http://schemas.openxmlformats.org/officeDocument/2006/relationships/customXml" Target="../customXml/item175.xml"/><Relationship Id="rId743" Type="http://schemas.openxmlformats.org/officeDocument/2006/relationships/customXml" Target="../customXml/item743.xml"/><Relationship Id="rId950" Type="http://schemas.openxmlformats.org/officeDocument/2006/relationships/customXml" Target="../customXml/item950.xml"/><Relationship Id="rId1026" Type="http://schemas.openxmlformats.org/officeDocument/2006/relationships/customXml" Target="../customXml/item1026.xml"/><Relationship Id="rId1580" Type="http://schemas.openxmlformats.org/officeDocument/2006/relationships/customXml" Target="../customXml/item1580.xml"/><Relationship Id="rId1678" Type="http://schemas.openxmlformats.org/officeDocument/2006/relationships/customXml" Target="../customXml/item1678.xml"/><Relationship Id="rId1801" Type="http://schemas.openxmlformats.org/officeDocument/2006/relationships/customXml" Target="../customXml/item1801.xml"/><Relationship Id="rId1885" Type="http://schemas.openxmlformats.org/officeDocument/2006/relationships/customXml" Target="../customXml/item1885.xml"/><Relationship Id="rId2424" Type="http://schemas.openxmlformats.org/officeDocument/2006/relationships/customXml" Target="../customXml/item2424.xml"/><Relationship Id="rId2631" Type="http://schemas.openxmlformats.org/officeDocument/2006/relationships/slide" Target="slides/slide18.xml"/><Relationship Id="rId2729" Type="http://schemas.openxmlformats.org/officeDocument/2006/relationships/slide" Target="slides/slide116.xml"/><Relationship Id="rId382" Type="http://schemas.openxmlformats.org/officeDocument/2006/relationships/customXml" Target="../customXml/item382.xml"/><Relationship Id="rId603" Type="http://schemas.openxmlformats.org/officeDocument/2006/relationships/customXml" Target="../customXml/item603.xml"/><Relationship Id="rId687" Type="http://schemas.openxmlformats.org/officeDocument/2006/relationships/customXml" Target="../customXml/item687.xml"/><Relationship Id="rId810" Type="http://schemas.openxmlformats.org/officeDocument/2006/relationships/customXml" Target="../customXml/item810.xml"/><Relationship Id="rId908" Type="http://schemas.openxmlformats.org/officeDocument/2006/relationships/customXml" Target="../customXml/item908.xml"/><Relationship Id="rId1233" Type="http://schemas.openxmlformats.org/officeDocument/2006/relationships/customXml" Target="../customXml/item1233.xml"/><Relationship Id="rId1440" Type="http://schemas.openxmlformats.org/officeDocument/2006/relationships/customXml" Target="../customXml/item1440.xml"/><Relationship Id="rId1538" Type="http://schemas.openxmlformats.org/officeDocument/2006/relationships/customXml" Target="../customXml/item1538.xml"/><Relationship Id="rId2063" Type="http://schemas.openxmlformats.org/officeDocument/2006/relationships/customXml" Target="../customXml/item2063.xml"/><Relationship Id="rId2270" Type="http://schemas.openxmlformats.org/officeDocument/2006/relationships/customXml" Target="../customXml/item2270.xml"/><Relationship Id="rId2368" Type="http://schemas.openxmlformats.org/officeDocument/2006/relationships/customXml" Target="../customXml/item2368.xml"/><Relationship Id="rId242" Type="http://schemas.openxmlformats.org/officeDocument/2006/relationships/customXml" Target="../customXml/item242.xml"/><Relationship Id="rId894" Type="http://schemas.openxmlformats.org/officeDocument/2006/relationships/customXml" Target="../customXml/item894.xml"/><Relationship Id="rId1177" Type="http://schemas.openxmlformats.org/officeDocument/2006/relationships/customXml" Target="../customXml/item1177.xml"/><Relationship Id="rId1300" Type="http://schemas.openxmlformats.org/officeDocument/2006/relationships/customXml" Target="../customXml/item1300.xml"/><Relationship Id="rId1745" Type="http://schemas.openxmlformats.org/officeDocument/2006/relationships/customXml" Target="../customXml/item1745.xml"/><Relationship Id="rId1952" Type="http://schemas.openxmlformats.org/officeDocument/2006/relationships/customXml" Target="../customXml/item1952.xml"/><Relationship Id="rId2130" Type="http://schemas.openxmlformats.org/officeDocument/2006/relationships/customXml" Target="../customXml/item2130.xml"/><Relationship Id="rId2575" Type="http://schemas.openxmlformats.org/officeDocument/2006/relationships/customXml" Target="../customXml/item2575.xml"/><Relationship Id="rId37" Type="http://schemas.openxmlformats.org/officeDocument/2006/relationships/customXml" Target="../customXml/item37.xml"/><Relationship Id="rId102" Type="http://schemas.openxmlformats.org/officeDocument/2006/relationships/customXml" Target="../customXml/item102.xml"/><Relationship Id="rId547" Type="http://schemas.openxmlformats.org/officeDocument/2006/relationships/customXml" Target="../customXml/item547.xml"/><Relationship Id="rId754" Type="http://schemas.openxmlformats.org/officeDocument/2006/relationships/customXml" Target="../customXml/item754.xml"/><Relationship Id="rId961" Type="http://schemas.openxmlformats.org/officeDocument/2006/relationships/customXml" Target="../customXml/item961.xml"/><Relationship Id="rId1384" Type="http://schemas.openxmlformats.org/officeDocument/2006/relationships/customXml" Target="../customXml/item1384.xml"/><Relationship Id="rId1591" Type="http://schemas.openxmlformats.org/officeDocument/2006/relationships/customXml" Target="../customXml/item1591.xml"/><Relationship Id="rId1605" Type="http://schemas.openxmlformats.org/officeDocument/2006/relationships/customXml" Target="../customXml/item1605.xml"/><Relationship Id="rId1689" Type="http://schemas.openxmlformats.org/officeDocument/2006/relationships/customXml" Target="../customXml/item1689.xml"/><Relationship Id="rId1812" Type="http://schemas.openxmlformats.org/officeDocument/2006/relationships/customXml" Target="../customXml/item1812.xml"/><Relationship Id="rId2228" Type="http://schemas.openxmlformats.org/officeDocument/2006/relationships/customXml" Target="../customXml/item2228.xml"/><Relationship Id="rId2435" Type="http://schemas.openxmlformats.org/officeDocument/2006/relationships/customXml" Target="../customXml/item2435.xml"/><Relationship Id="rId2642" Type="http://schemas.openxmlformats.org/officeDocument/2006/relationships/slide" Target="slides/slide29.xml"/><Relationship Id="rId90" Type="http://schemas.openxmlformats.org/officeDocument/2006/relationships/customXml" Target="../customXml/item90.xml"/><Relationship Id="rId186" Type="http://schemas.openxmlformats.org/officeDocument/2006/relationships/customXml" Target="../customXml/item186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614" Type="http://schemas.openxmlformats.org/officeDocument/2006/relationships/customXml" Target="../customXml/item614.xml"/><Relationship Id="rId821" Type="http://schemas.openxmlformats.org/officeDocument/2006/relationships/customXml" Target="../customXml/item821.xml"/><Relationship Id="rId1037" Type="http://schemas.openxmlformats.org/officeDocument/2006/relationships/customXml" Target="../customXml/item1037.xml"/><Relationship Id="rId1244" Type="http://schemas.openxmlformats.org/officeDocument/2006/relationships/customXml" Target="../customXml/item1244.xml"/><Relationship Id="rId1451" Type="http://schemas.openxmlformats.org/officeDocument/2006/relationships/customXml" Target="../customXml/item1451.xml"/><Relationship Id="rId1896" Type="http://schemas.openxmlformats.org/officeDocument/2006/relationships/customXml" Target="../customXml/item1896.xml"/><Relationship Id="rId2074" Type="http://schemas.openxmlformats.org/officeDocument/2006/relationships/customXml" Target="../customXml/item2074.xml"/><Relationship Id="rId2281" Type="http://schemas.openxmlformats.org/officeDocument/2006/relationships/customXml" Target="../customXml/item2281.xml"/><Relationship Id="rId2502" Type="http://schemas.openxmlformats.org/officeDocument/2006/relationships/customXml" Target="../customXml/item2502.xml"/><Relationship Id="rId253" Type="http://schemas.openxmlformats.org/officeDocument/2006/relationships/customXml" Target="../customXml/item253.xml"/><Relationship Id="rId460" Type="http://schemas.openxmlformats.org/officeDocument/2006/relationships/customXml" Target="../customXml/item460.xml"/><Relationship Id="rId698" Type="http://schemas.openxmlformats.org/officeDocument/2006/relationships/customXml" Target="../customXml/item698.xml"/><Relationship Id="rId919" Type="http://schemas.openxmlformats.org/officeDocument/2006/relationships/customXml" Target="../customXml/item919.xml"/><Relationship Id="rId1090" Type="http://schemas.openxmlformats.org/officeDocument/2006/relationships/customXml" Target="../customXml/item1090.xml"/><Relationship Id="rId1104" Type="http://schemas.openxmlformats.org/officeDocument/2006/relationships/customXml" Target="../customXml/item1104.xml"/><Relationship Id="rId1311" Type="http://schemas.openxmlformats.org/officeDocument/2006/relationships/customXml" Target="../customXml/item1311.xml"/><Relationship Id="rId1549" Type="http://schemas.openxmlformats.org/officeDocument/2006/relationships/customXml" Target="../customXml/item1549.xml"/><Relationship Id="rId1756" Type="http://schemas.openxmlformats.org/officeDocument/2006/relationships/customXml" Target="../customXml/item1756.xml"/><Relationship Id="rId1963" Type="http://schemas.openxmlformats.org/officeDocument/2006/relationships/customXml" Target="../customXml/item1963.xml"/><Relationship Id="rId2141" Type="http://schemas.openxmlformats.org/officeDocument/2006/relationships/customXml" Target="../customXml/item2141.xml"/><Relationship Id="rId2379" Type="http://schemas.openxmlformats.org/officeDocument/2006/relationships/customXml" Target="../customXml/item2379.xml"/><Relationship Id="rId2586" Type="http://schemas.openxmlformats.org/officeDocument/2006/relationships/customXml" Target="../customXml/item2586.xml"/><Relationship Id="rId48" Type="http://schemas.openxmlformats.org/officeDocument/2006/relationships/customXml" Target="../customXml/item48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65" Type="http://schemas.openxmlformats.org/officeDocument/2006/relationships/customXml" Target="../customXml/item765.xml"/><Relationship Id="rId972" Type="http://schemas.openxmlformats.org/officeDocument/2006/relationships/customXml" Target="../customXml/item972.xml"/><Relationship Id="rId1188" Type="http://schemas.openxmlformats.org/officeDocument/2006/relationships/customXml" Target="../customXml/item1188.xml"/><Relationship Id="rId1395" Type="http://schemas.openxmlformats.org/officeDocument/2006/relationships/customXml" Target="../customXml/item1395.xml"/><Relationship Id="rId1409" Type="http://schemas.openxmlformats.org/officeDocument/2006/relationships/customXml" Target="../customXml/item1409.xml"/><Relationship Id="rId1616" Type="http://schemas.openxmlformats.org/officeDocument/2006/relationships/customXml" Target="../customXml/item1616.xml"/><Relationship Id="rId1823" Type="http://schemas.openxmlformats.org/officeDocument/2006/relationships/customXml" Target="../customXml/item1823.xml"/><Relationship Id="rId2001" Type="http://schemas.openxmlformats.org/officeDocument/2006/relationships/customXml" Target="../customXml/item2001.xml"/><Relationship Id="rId2239" Type="http://schemas.openxmlformats.org/officeDocument/2006/relationships/customXml" Target="../customXml/item2239.xml"/><Relationship Id="rId2446" Type="http://schemas.openxmlformats.org/officeDocument/2006/relationships/customXml" Target="../customXml/item2446.xml"/><Relationship Id="rId2653" Type="http://schemas.openxmlformats.org/officeDocument/2006/relationships/slide" Target="slides/slide40.xml"/><Relationship Id="rId197" Type="http://schemas.openxmlformats.org/officeDocument/2006/relationships/customXml" Target="../customXml/item197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1048" Type="http://schemas.openxmlformats.org/officeDocument/2006/relationships/customXml" Target="../customXml/item1048.xml"/><Relationship Id="rId1255" Type="http://schemas.openxmlformats.org/officeDocument/2006/relationships/customXml" Target="../customXml/item1255.xml"/><Relationship Id="rId1462" Type="http://schemas.openxmlformats.org/officeDocument/2006/relationships/customXml" Target="../customXml/item1462.xml"/><Relationship Id="rId2085" Type="http://schemas.openxmlformats.org/officeDocument/2006/relationships/customXml" Target="../customXml/item2085.xml"/><Relationship Id="rId2292" Type="http://schemas.openxmlformats.org/officeDocument/2006/relationships/customXml" Target="../customXml/item2292.xml"/><Relationship Id="rId2306" Type="http://schemas.openxmlformats.org/officeDocument/2006/relationships/customXml" Target="../customXml/item2306.xml"/><Relationship Id="rId2513" Type="http://schemas.openxmlformats.org/officeDocument/2006/relationships/customXml" Target="../customXml/item2513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1115" Type="http://schemas.openxmlformats.org/officeDocument/2006/relationships/customXml" Target="../customXml/item1115.xml"/><Relationship Id="rId1322" Type="http://schemas.openxmlformats.org/officeDocument/2006/relationships/customXml" Target="../customXml/item1322.xml"/><Relationship Id="rId1767" Type="http://schemas.openxmlformats.org/officeDocument/2006/relationships/customXml" Target="../customXml/item1767.xml"/><Relationship Id="rId1974" Type="http://schemas.openxmlformats.org/officeDocument/2006/relationships/customXml" Target="../customXml/item1974.xml"/><Relationship Id="rId2152" Type="http://schemas.openxmlformats.org/officeDocument/2006/relationships/customXml" Target="../customXml/item2152.xml"/><Relationship Id="rId2597" Type="http://schemas.openxmlformats.org/officeDocument/2006/relationships/customXml" Target="../customXml/item2597.xml"/><Relationship Id="rId2720" Type="http://schemas.openxmlformats.org/officeDocument/2006/relationships/slide" Target="slides/slide107.xml"/><Relationship Id="rId59" Type="http://schemas.openxmlformats.org/officeDocument/2006/relationships/customXml" Target="../customXml/item59.xml"/><Relationship Id="rId124" Type="http://schemas.openxmlformats.org/officeDocument/2006/relationships/customXml" Target="../customXml/item124.xml"/><Relationship Id="rId569" Type="http://schemas.openxmlformats.org/officeDocument/2006/relationships/customXml" Target="../customXml/item569.xml"/><Relationship Id="rId776" Type="http://schemas.openxmlformats.org/officeDocument/2006/relationships/customXml" Target="../customXml/item776.xml"/><Relationship Id="rId983" Type="http://schemas.openxmlformats.org/officeDocument/2006/relationships/customXml" Target="../customXml/item983.xml"/><Relationship Id="rId1199" Type="http://schemas.openxmlformats.org/officeDocument/2006/relationships/customXml" Target="../customXml/item1199.xml"/><Relationship Id="rId1627" Type="http://schemas.openxmlformats.org/officeDocument/2006/relationships/customXml" Target="../customXml/item1627.xml"/><Relationship Id="rId1834" Type="http://schemas.openxmlformats.org/officeDocument/2006/relationships/customXml" Target="../customXml/item1834.xml"/><Relationship Id="rId2457" Type="http://schemas.openxmlformats.org/officeDocument/2006/relationships/customXml" Target="../customXml/item2457.xml"/><Relationship Id="rId2664" Type="http://schemas.openxmlformats.org/officeDocument/2006/relationships/slide" Target="slides/slide51.xml"/><Relationship Id="rId331" Type="http://schemas.openxmlformats.org/officeDocument/2006/relationships/customXml" Target="../customXml/item331.xml"/><Relationship Id="rId429" Type="http://schemas.openxmlformats.org/officeDocument/2006/relationships/customXml" Target="../customXml/item429.xml"/><Relationship Id="rId636" Type="http://schemas.openxmlformats.org/officeDocument/2006/relationships/customXml" Target="../customXml/item636.xml"/><Relationship Id="rId1059" Type="http://schemas.openxmlformats.org/officeDocument/2006/relationships/customXml" Target="../customXml/item1059.xml"/><Relationship Id="rId1266" Type="http://schemas.openxmlformats.org/officeDocument/2006/relationships/customXml" Target="../customXml/item1266.xml"/><Relationship Id="rId1473" Type="http://schemas.openxmlformats.org/officeDocument/2006/relationships/customXml" Target="../customXml/item1473.xml"/><Relationship Id="rId2012" Type="http://schemas.openxmlformats.org/officeDocument/2006/relationships/customXml" Target="../customXml/item2012.xml"/><Relationship Id="rId2096" Type="http://schemas.openxmlformats.org/officeDocument/2006/relationships/customXml" Target="../customXml/item2096.xml"/><Relationship Id="rId2317" Type="http://schemas.openxmlformats.org/officeDocument/2006/relationships/customXml" Target="../customXml/item2317.xml"/><Relationship Id="rId843" Type="http://schemas.openxmlformats.org/officeDocument/2006/relationships/customXml" Target="../customXml/item843.xml"/><Relationship Id="rId1126" Type="http://schemas.openxmlformats.org/officeDocument/2006/relationships/customXml" Target="../customXml/item1126.xml"/><Relationship Id="rId1680" Type="http://schemas.openxmlformats.org/officeDocument/2006/relationships/customXml" Target="../customXml/item1680.xml"/><Relationship Id="rId1778" Type="http://schemas.openxmlformats.org/officeDocument/2006/relationships/customXml" Target="../customXml/item1778.xml"/><Relationship Id="rId1901" Type="http://schemas.openxmlformats.org/officeDocument/2006/relationships/customXml" Target="../customXml/item1901.xml"/><Relationship Id="rId1985" Type="http://schemas.openxmlformats.org/officeDocument/2006/relationships/customXml" Target="../customXml/item1985.xml"/><Relationship Id="rId2524" Type="http://schemas.openxmlformats.org/officeDocument/2006/relationships/customXml" Target="../customXml/item2524.xml"/><Relationship Id="rId2731" Type="http://schemas.openxmlformats.org/officeDocument/2006/relationships/slide" Target="slides/slide118.xml"/><Relationship Id="rId275" Type="http://schemas.openxmlformats.org/officeDocument/2006/relationships/customXml" Target="../customXml/item275.xml"/><Relationship Id="rId482" Type="http://schemas.openxmlformats.org/officeDocument/2006/relationships/customXml" Target="../customXml/item482.xml"/><Relationship Id="rId703" Type="http://schemas.openxmlformats.org/officeDocument/2006/relationships/customXml" Target="../customXml/item703.xml"/><Relationship Id="rId910" Type="http://schemas.openxmlformats.org/officeDocument/2006/relationships/customXml" Target="../customXml/item910.xml"/><Relationship Id="rId1333" Type="http://schemas.openxmlformats.org/officeDocument/2006/relationships/customXml" Target="../customXml/item1333.xml"/><Relationship Id="rId1540" Type="http://schemas.openxmlformats.org/officeDocument/2006/relationships/customXml" Target="../customXml/item1540.xml"/><Relationship Id="rId1638" Type="http://schemas.openxmlformats.org/officeDocument/2006/relationships/customXml" Target="../customXml/item1638.xml"/><Relationship Id="rId2163" Type="http://schemas.openxmlformats.org/officeDocument/2006/relationships/customXml" Target="../customXml/item2163.xml"/><Relationship Id="rId2370" Type="http://schemas.openxmlformats.org/officeDocument/2006/relationships/customXml" Target="../customXml/item2370.xml"/><Relationship Id="rId135" Type="http://schemas.openxmlformats.org/officeDocument/2006/relationships/customXml" Target="../customXml/item135.xml"/><Relationship Id="rId342" Type="http://schemas.openxmlformats.org/officeDocument/2006/relationships/customXml" Target="../customXml/item342.xml"/><Relationship Id="rId787" Type="http://schemas.openxmlformats.org/officeDocument/2006/relationships/customXml" Target="../customXml/item787.xml"/><Relationship Id="rId994" Type="http://schemas.openxmlformats.org/officeDocument/2006/relationships/customXml" Target="../customXml/item994.xml"/><Relationship Id="rId1400" Type="http://schemas.openxmlformats.org/officeDocument/2006/relationships/customXml" Target="../customXml/item1400.xml"/><Relationship Id="rId1845" Type="http://schemas.openxmlformats.org/officeDocument/2006/relationships/customXml" Target="../customXml/item1845.xml"/><Relationship Id="rId2023" Type="http://schemas.openxmlformats.org/officeDocument/2006/relationships/customXml" Target="../customXml/item2023.xml"/><Relationship Id="rId2230" Type="http://schemas.openxmlformats.org/officeDocument/2006/relationships/customXml" Target="../customXml/item2230.xml"/><Relationship Id="rId2468" Type="http://schemas.openxmlformats.org/officeDocument/2006/relationships/customXml" Target="../customXml/item2468.xml"/><Relationship Id="rId2675" Type="http://schemas.openxmlformats.org/officeDocument/2006/relationships/slide" Target="slides/slide62.xml"/><Relationship Id="rId202" Type="http://schemas.openxmlformats.org/officeDocument/2006/relationships/customXml" Target="../customXml/item202.xml"/><Relationship Id="rId647" Type="http://schemas.openxmlformats.org/officeDocument/2006/relationships/customXml" Target="../customXml/item647.xml"/><Relationship Id="rId854" Type="http://schemas.openxmlformats.org/officeDocument/2006/relationships/customXml" Target="../customXml/item854.xml"/><Relationship Id="rId1277" Type="http://schemas.openxmlformats.org/officeDocument/2006/relationships/customXml" Target="../customXml/item1277.xml"/><Relationship Id="rId1484" Type="http://schemas.openxmlformats.org/officeDocument/2006/relationships/customXml" Target="../customXml/item1484.xml"/><Relationship Id="rId1691" Type="http://schemas.openxmlformats.org/officeDocument/2006/relationships/customXml" Target="../customXml/item1691.xml"/><Relationship Id="rId1705" Type="http://schemas.openxmlformats.org/officeDocument/2006/relationships/customXml" Target="../customXml/item1705.xml"/><Relationship Id="rId1912" Type="http://schemas.openxmlformats.org/officeDocument/2006/relationships/customXml" Target="../customXml/item1912.xml"/><Relationship Id="rId2328" Type="http://schemas.openxmlformats.org/officeDocument/2006/relationships/customXml" Target="../customXml/item2328.xml"/><Relationship Id="rId2535" Type="http://schemas.openxmlformats.org/officeDocument/2006/relationships/customXml" Target="../customXml/item2535.xml"/><Relationship Id="rId286" Type="http://schemas.openxmlformats.org/officeDocument/2006/relationships/customXml" Target="../customXml/item286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714" Type="http://schemas.openxmlformats.org/officeDocument/2006/relationships/customXml" Target="../customXml/item714.xml"/><Relationship Id="rId921" Type="http://schemas.openxmlformats.org/officeDocument/2006/relationships/customXml" Target="../customXml/item921.xml"/><Relationship Id="rId1137" Type="http://schemas.openxmlformats.org/officeDocument/2006/relationships/customXml" Target="../customXml/item1137.xml"/><Relationship Id="rId1344" Type="http://schemas.openxmlformats.org/officeDocument/2006/relationships/customXml" Target="../customXml/item1344.xml"/><Relationship Id="rId1551" Type="http://schemas.openxmlformats.org/officeDocument/2006/relationships/customXml" Target="../customXml/item1551.xml"/><Relationship Id="rId1789" Type="http://schemas.openxmlformats.org/officeDocument/2006/relationships/customXml" Target="../customXml/item1789.xml"/><Relationship Id="rId1996" Type="http://schemas.openxmlformats.org/officeDocument/2006/relationships/customXml" Target="../customXml/item1996.xml"/><Relationship Id="rId2174" Type="http://schemas.openxmlformats.org/officeDocument/2006/relationships/customXml" Target="../customXml/item2174.xml"/><Relationship Id="rId2381" Type="http://schemas.openxmlformats.org/officeDocument/2006/relationships/customXml" Target="../customXml/item2381.xml"/><Relationship Id="rId2602" Type="http://schemas.openxmlformats.org/officeDocument/2006/relationships/customXml" Target="../customXml/item2602.xml"/><Relationship Id="rId50" Type="http://schemas.openxmlformats.org/officeDocument/2006/relationships/customXml" Target="../customXml/item50.xml"/><Relationship Id="rId146" Type="http://schemas.openxmlformats.org/officeDocument/2006/relationships/customXml" Target="../customXml/item146.xml"/><Relationship Id="rId353" Type="http://schemas.openxmlformats.org/officeDocument/2006/relationships/customXml" Target="../customXml/item353.xml"/><Relationship Id="rId560" Type="http://schemas.openxmlformats.org/officeDocument/2006/relationships/customXml" Target="../customXml/item560.xml"/><Relationship Id="rId798" Type="http://schemas.openxmlformats.org/officeDocument/2006/relationships/customXml" Target="../customXml/item798.xml"/><Relationship Id="rId1190" Type="http://schemas.openxmlformats.org/officeDocument/2006/relationships/customXml" Target="../customXml/item1190.xml"/><Relationship Id="rId1204" Type="http://schemas.openxmlformats.org/officeDocument/2006/relationships/customXml" Target="../customXml/item1204.xml"/><Relationship Id="rId1411" Type="http://schemas.openxmlformats.org/officeDocument/2006/relationships/customXml" Target="../customXml/item1411.xml"/><Relationship Id="rId1649" Type="http://schemas.openxmlformats.org/officeDocument/2006/relationships/customXml" Target="../customXml/item1649.xml"/><Relationship Id="rId1856" Type="http://schemas.openxmlformats.org/officeDocument/2006/relationships/customXml" Target="../customXml/item1856.xml"/><Relationship Id="rId2034" Type="http://schemas.openxmlformats.org/officeDocument/2006/relationships/customXml" Target="../customXml/item2034.xml"/><Relationship Id="rId2241" Type="http://schemas.openxmlformats.org/officeDocument/2006/relationships/customXml" Target="../customXml/item2241.xml"/><Relationship Id="rId2479" Type="http://schemas.openxmlformats.org/officeDocument/2006/relationships/customXml" Target="../customXml/item2479.xml"/><Relationship Id="rId2686" Type="http://schemas.openxmlformats.org/officeDocument/2006/relationships/slide" Target="slides/slide73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658" Type="http://schemas.openxmlformats.org/officeDocument/2006/relationships/customXml" Target="../customXml/item658.xml"/><Relationship Id="rId865" Type="http://schemas.openxmlformats.org/officeDocument/2006/relationships/customXml" Target="../customXml/item865.xml"/><Relationship Id="rId1050" Type="http://schemas.openxmlformats.org/officeDocument/2006/relationships/customXml" Target="../customXml/item1050.xml"/><Relationship Id="rId1288" Type="http://schemas.openxmlformats.org/officeDocument/2006/relationships/customXml" Target="../customXml/item1288.xml"/><Relationship Id="rId1495" Type="http://schemas.openxmlformats.org/officeDocument/2006/relationships/customXml" Target="../customXml/item1495.xml"/><Relationship Id="rId1509" Type="http://schemas.openxmlformats.org/officeDocument/2006/relationships/customXml" Target="../customXml/item1509.xml"/><Relationship Id="rId1716" Type="http://schemas.openxmlformats.org/officeDocument/2006/relationships/customXml" Target="../customXml/item1716.xml"/><Relationship Id="rId1923" Type="http://schemas.openxmlformats.org/officeDocument/2006/relationships/customXml" Target="../customXml/item1923.xml"/><Relationship Id="rId2101" Type="http://schemas.openxmlformats.org/officeDocument/2006/relationships/customXml" Target="../customXml/item2101.xml"/><Relationship Id="rId2339" Type="http://schemas.openxmlformats.org/officeDocument/2006/relationships/customXml" Target="../customXml/item2339.xml"/><Relationship Id="rId2546" Type="http://schemas.openxmlformats.org/officeDocument/2006/relationships/customXml" Target="../customXml/item2546.xml"/><Relationship Id="rId297" Type="http://schemas.openxmlformats.org/officeDocument/2006/relationships/customXml" Target="../customXml/item297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932" Type="http://schemas.openxmlformats.org/officeDocument/2006/relationships/customXml" Target="../customXml/item932.xml"/><Relationship Id="rId1148" Type="http://schemas.openxmlformats.org/officeDocument/2006/relationships/customXml" Target="../customXml/item1148.xml"/><Relationship Id="rId1355" Type="http://schemas.openxmlformats.org/officeDocument/2006/relationships/customXml" Target="../customXml/item1355.xml"/><Relationship Id="rId1562" Type="http://schemas.openxmlformats.org/officeDocument/2006/relationships/customXml" Target="../customXml/item1562.xml"/><Relationship Id="rId2185" Type="http://schemas.openxmlformats.org/officeDocument/2006/relationships/customXml" Target="../customXml/item2185.xml"/><Relationship Id="rId2392" Type="http://schemas.openxmlformats.org/officeDocument/2006/relationships/customXml" Target="../customXml/item2392.xml"/><Relationship Id="rId2406" Type="http://schemas.openxmlformats.org/officeDocument/2006/relationships/customXml" Target="../customXml/item2406.xml"/><Relationship Id="rId2613" Type="http://schemas.openxmlformats.org/officeDocument/2006/relationships/slideMaster" Target="slideMasters/slideMaster1.xml"/><Relationship Id="rId157" Type="http://schemas.openxmlformats.org/officeDocument/2006/relationships/customXml" Target="../customXml/item157.xml"/><Relationship Id="rId364" Type="http://schemas.openxmlformats.org/officeDocument/2006/relationships/customXml" Target="../customXml/item364.xml"/><Relationship Id="rId1008" Type="http://schemas.openxmlformats.org/officeDocument/2006/relationships/customXml" Target="../customXml/item1008.xml"/><Relationship Id="rId1215" Type="http://schemas.openxmlformats.org/officeDocument/2006/relationships/customXml" Target="../customXml/item1215.xml"/><Relationship Id="rId1422" Type="http://schemas.openxmlformats.org/officeDocument/2006/relationships/customXml" Target="../customXml/item1422.xml"/><Relationship Id="rId1867" Type="http://schemas.openxmlformats.org/officeDocument/2006/relationships/customXml" Target="../customXml/item1867.xml"/><Relationship Id="rId2045" Type="http://schemas.openxmlformats.org/officeDocument/2006/relationships/customXml" Target="../customXml/item2045.xml"/><Relationship Id="rId2697" Type="http://schemas.openxmlformats.org/officeDocument/2006/relationships/slide" Target="slides/slide84.xml"/><Relationship Id="rId61" Type="http://schemas.openxmlformats.org/officeDocument/2006/relationships/customXml" Target="../customXml/item61.xml"/><Relationship Id="rId571" Type="http://schemas.openxmlformats.org/officeDocument/2006/relationships/customXml" Target="../customXml/item571.xml"/><Relationship Id="rId669" Type="http://schemas.openxmlformats.org/officeDocument/2006/relationships/customXml" Target="../customXml/item669.xml"/><Relationship Id="rId876" Type="http://schemas.openxmlformats.org/officeDocument/2006/relationships/customXml" Target="../customXml/item876.xml"/><Relationship Id="rId1299" Type="http://schemas.openxmlformats.org/officeDocument/2006/relationships/customXml" Target="../customXml/item1299.xml"/><Relationship Id="rId1727" Type="http://schemas.openxmlformats.org/officeDocument/2006/relationships/customXml" Target="../customXml/item1727.xml"/><Relationship Id="rId1934" Type="http://schemas.openxmlformats.org/officeDocument/2006/relationships/customXml" Target="../customXml/item1934.xml"/><Relationship Id="rId2252" Type="http://schemas.openxmlformats.org/officeDocument/2006/relationships/customXml" Target="../customXml/item2252.xml"/><Relationship Id="rId2557" Type="http://schemas.openxmlformats.org/officeDocument/2006/relationships/customXml" Target="../customXml/item2557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431" Type="http://schemas.openxmlformats.org/officeDocument/2006/relationships/customXml" Target="../customXml/item431.xml"/><Relationship Id="rId529" Type="http://schemas.openxmlformats.org/officeDocument/2006/relationships/customXml" Target="../customXml/item529.xml"/><Relationship Id="rId736" Type="http://schemas.openxmlformats.org/officeDocument/2006/relationships/customXml" Target="../customXml/item736.xml"/><Relationship Id="rId1061" Type="http://schemas.openxmlformats.org/officeDocument/2006/relationships/customXml" Target="../customXml/item1061.xml"/><Relationship Id="rId1159" Type="http://schemas.openxmlformats.org/officeDocument/2006/relationships/customXml" Target="../customXml/item1159.xml"/><Relationship Id="rId1366" Type="http://schemas.openxmlformats.org/officeDocument/2006/relationships/customXml" Target="../customXml/item1366.xml"/><Relationship Id="rId2112" Type="http://schemas.openxmlformats.org/officeDocument/2006/relationships/customXml" Target="../customXml/item2112.xml"/><Relationship Id="rId2196" Type="http://schemas.openxmlformats.org/officeDocument/2006/relationships/customXml" Target="../customXml/item2196.xml"/><Relationship Id="rId2417" Type="http://schemas.openxmlformats.org/officeDocument/2006/relationships/customXml" Target="../customXml/item2417.xml"/><Relationship Id="rId168" Type="http://schemas.openxmlformats.org/officeDocument/2006/relationships/customXml" Target="../customXml/item168.xml"/><Relationship Id="rId943" Type="http://schemas.openxmlformats.org/officeDocument/2006/relationships/customXml" Target="../customXml/item943.xml"/><Relationship Id="rId1019" Type="http://schemas.openxmlformats.org/officeDocument/2006/relationships/customXml" Target="../customXml/item1019.xml"/><Relationship Id="rId1573" Type="http://schemas.openxmlformats.org/officeDocument/2006/relationships/customXml" Target="../customXml/item1573.xml"/><Relationship Id="rId1780" Type="http://schemas.openxmlformats.org/officeDocument/2006/relationships/customXml" Target="../customXml/item1780.xml"/><Relationship Id="rId1878" Type="http://schemas.openxmlformats.org/officeDocument/2006/relationships/customXml" Target="../customXml/item1878.xml"/><Relationship Id="rId2624" Type="http://schemas.openxmlformats.org/officeDocument/2006/relationships/slide" Target="slides/slide11.xml"/><Relationship Id="rId72" Type="http://schemas.openxmlformats.org/officeDocument/2006/relationships/customXml" Target="../customXml/item72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803" Type="http://schemas.openxmlformats.org/officeDocument/2006/relationships/customXml" Target="../customXml/item803.xml"/><Relationship Id="rId1226" Type="http://schemas.openxmlformats.org/officeDocument/2006/relationships/customXml" Target="../customXml/item1226.xml"/><Relationship Id="rId1433" Type="http://schemas.openxmlformats.org/officeDocument/2006/relationships/customXml" Target="../customXml/item1433.xml"/><Relationship Id="rId1640" Type="http://schemas.openxmlformats.org/officeDocument/2006/relationships/customXml" Target="../customXml/item1640.xml"/><Relationship Id="rId1738" Type="http://schemas.openxmlformats.org/officeDocument/2006/relationships/customXml" Target="../customXml/item1738.xml"/><Relationship Id="rId2056" Type="http://schemas.openxmlformats.org/officeDocument/2006/relationships/customXml" Target="../customXml/item2056.xml"/><Relationship Id="rId2263" Type="http://schemas.openxmlformats.org/officeDocument/2006/relationships/customXml" Target="../customXml/item2263.xml"/><Relationship Id="rId2470" Type="http://schemas.openxmlformats.org/officeDocument/2006/relationships/customXml" Target="../customXml/item2470.xml"/><Relationship Id="rId3" Type="http://schemas.openxmlformats.org/officeDocument/2006/relationships/customXml" Target="../customXml/item3.xml"/><Relationship Id="rId235" Type="http://schemas.openxmlformats.org/officeDocument/2006/relationships/customXml" Target="../customXml/item235.xml"/><Relationship Id="rId442" Type="http://schemas.openxmlformats.org/officeDocument/2006/relationships/customXml" Target="../customXml/item442.xml"/><Relationship Id="rId887" Type="http://schemas.openxmlformats.org/officeDocument/2006/relationships/customXml" Target="../customXml/item887.xml"/><Relationship Id="rId1072" Type="http://schemas.openxmlformats.org/officeDocument/2006/relationships/customXml" Target="../customXml/item1072.xml"/><Relationship Id="rId1500" Type="http://schemas.openxmlformats.org/officeDocument/2006/relationships/customXml" Target="../customXml/item1500.xml"/><Relationship Id="rId1945" Type="http://schemas.openxmlformats.org/officeDocument/2006/relationships/customXml" Target="../customXml/item1945.xml"/><Relationship Id="rId2123" Type="http://schemas.openxmlformats.org/officeDocument/2006/relationships/customXml" Target="../customXml/item2123.xml"/><Relationship Id="rId2330" Type="http://schemas.openxmlformats.org/officeDocument/2006/relationships/customXml" Target="../customXml/item2330.xml"/><Relationship Id="rId2568" Type="http://schemas.openxmlformats.org/officeDocument/2006/relationships/customXml" Target="../customXml/item2568.xml"/><Relationship Id="rId302" Type="http://schemas.openxmlformats.org/officeDocument/2006/relationships/customXml" Target="../customXml/item302.xml"/><Relationship Id="rId747" Type="http://schemas.openxmlformats.org/officeDocument/2006/relationships/customXml" Target="../customXml/item747.xml"/><Relationship Id="rId954" Type="http://schemas.openxmlformats.org/officeDocument/2006/relationships/customXml" Target="../customXml/item954.xml"/><Relationship Id="rId1377" Type="http://schemas.openxmlformats.org/officeDocument/2006/relationships/customXml" Target="../customXml/item1377.xml"/><Relationship Id="rId1584" Type="http://schemas.openxmlformats.org/officeDocument/2006/relationships/customXml" Target="../customXml/item1584.xml"/><Relationship Id="rId1791" Type="http://schemas.openxmlformats.org/officeDocument/2006/relationships/customXml" Target="../customXml/item1791.xml"/><Relationship Id="rId1805" Type="http://schemas.openxmlformats.org/officeDocument/2006/relationships/customXml" Target="../customXml/item1805.xml"/><Relationship Id="rId2428" Type="http://schemas.openxmlformats.org/officeDocument/2006/relationships/customXml" Target="../customXml/item2428.xml"/><Relationship Id="rId2635" Type="http://schemas.openxmlformats.org/officeDocument/2006/relationships/slide" Target="slides/slide22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93" Type="http://schemas.openxmlformats.org/officeDocument/2006/relationships/customXml" Target="../customXml/item593.xml"/><Relationship Id="rId607" Type="http://schemas.openxmlformats.org/officeDocument/2006/relationships/customXml" Target="../customXml/item607.xml"/><Relationship Id="rId814" Type="http://schemas.openxmlformats.org/officeDocument/2006/relationships/customXml" Target="../customXml/item814.xml"/><Relationship Id="rId1237" Type="http://schemas.openxmlformats.org/officeDocument/2006/relationships/customXml" Target="../customXml/item1237.xml"/><Relationship Id="rId1444" Type="http://schemas.openxmlformats.org/officeDocument/2006/relationships/customXml" Target="../customXml/item1444.xml"/><Relationship Id="rId1651" Type="http://schemas.openxmlformats.org/officeDocument/2006/relationships/customXml" Target="../customXml/item1651.xml"/><Relationship Id="rId1889" Type="http://schemas.openxmlformats.org/officeDocument/2006/relationships/customXml" Target="../customXml/item1889.xml"/><Relationship Id="rId2067" Type="http://schemas.openxmlformats.org/officeDocument/2006/relationships/customXml" Target="../customXml/item2067.xml"/><Relationship Id="rId2274" Type="http://schemas.openxmlformats.org/officeDocument/2006/relationships/customXml" Target="../customXml/item2274.xml"/><Relationship Id="rId2481" Type="http://schemas.openxmlformats.org/officeDocument/2006/relationships/customXml" Target="../customXml/item2481.xml"/><Relationship Id="rId2702" Type="http://schemas.openxmlformats.org/officeDocument/2006/relationships/slide" Target="slides/slide89.xml"/><Relationship Id="rId246" Type="http://schemas.openxmlformats.org/officeDocument/2006/relationships/customXml" Target="../customXml/item246.xml"/><Relationship Id="rId453" Type="http://schemas.openxmlformats.org/officeDocument/2006/relationships/customXml" Target="../customXml/item453.xml"/><Relationship Id="rId660" Type="http://schemas.openxmlformats.org/officeDocument/2006/relationships/customXml" Target="../customXml/item660.xml"/><Relationship Id="rId898" Type="http://schemas.openxmlformats.org/officeDocument/2006/relationships/customXml" Target="../customXml/item898.xml"/><Relationship Id="rId1083" Type="http://schemas.openxmlformats.org/officeDocument/2006/relationships/customXml" Target="../customXml/item1083.xml"/><Relationship Id="rId1290" Type="http://schemas.openxmlformats.org/officeDocument/2006/relationships/customXml" Target="../customXml/item1290.xml"/><Relationship Id="rId1304" Type="http://schemas.openxmlformats.org/officeDocument/2006/relationships/customXml" Target="../customXml/item1304.xml"/><Relationship Id="rId1511" Type="http://schemas.openxmlformats.org/officeDocument/2006/relationships/customXml" Target="../customXml/item1511.xml"/><Relationship Id="rId1749" Type="http://schemas.openxmlformats.org/officeDocument/2006/relationships/customXml" Target="../customXml/item1749.xml"/><Relationship Id="rId1956" Type="http://schemas.openxmlformats.org/officeDocument/2006/relationships/customXml" Target="../customXml/item1956.xml"/><Relationship Id="rId2134" Type="http://schemas.openxmlformats.org/officeDocument/2006/relationships/customXml" Target="../customXml/item2134.xml"/><Relationship Id="rId2341" Type="http://schemas.openxmlformats.org/officeDocument/2006/relationships/customXml" Target="../customXml/item2341.xml"/><Relationship Id="rId2579" Type="http://schemas.openxmlformats.org/officeDocument/2006/relationships/customXml" Target="../customXml/item2579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758" Type="http://schemas.openxmlformats.org/officeDocument/2006/relationships/customXml" Target="../customXml/item758.xml"/><Relationship Id="rId965" Type="http://schemas.openxmlformats.org/officeDocument/2006/relationships/customXml" Target="../customXml/item965.xml"/><Relationship Id="rId1150" Type="http://schemas.openxmlformats.org/officeDocument/2006/relationships/customXml" Target="../customXml/item1150.xml"/><Relationship Id="rId1388" Type="http://schemas.openxmlformats.org/officeDocument/2006/relationships/customXml" Target="../customXml/item1388.xml"/><Relationship Id="rId1595" Type="http://schemas.openxmlformats.org/officeDocument/2006/relationships/customXml" Target="../customXml/item1595.xml"/><Relationship Id="rId1609" Type="http://schemas.openxmlformats.org/officeDocument/2006/relationships/customXml" Target="../customXml/item1609.xml"/><Relationship Id="rId1816" Type="http://schemas.openxmlformats.org/officeDocument/2006/relationships/customXml" Target="../customXml/item1816.xml"/><Relationship Id="rId2439" Type="http://schemas.openxmlformats.org/officeDocument/2006/relationships/customXml" Target="../customXml/item2439.xml"/><Relationship Id="rId2646" Type="http://schemas.openxmlformats.org/officeDocument/2006/relationships/slide" Target="slides/slide33.xml"/><Relationship Id="rId10" Type="http://schemas.openxmlformats.org/officeDocument/2006/relationships/customXml" Target="../customXml/item10.xml"/><Relationship Id="rId94" Type="http://schemas.openxmlformats.org/officeDocument/2006/relationships/customXml" Target="../customXml/item94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1248" Type="http://schemas.openxmlformats.org/officeDocument/2006/relationships/customXml" Target="../customXml/item1248.xml"/><Relationship Id="rId1455" Type="http://schemas.openxmlformats.org/officeDocument/2006/relationships/customXml" Target="../customXml/item1455.xml"/><Relationship Id="rId1662" Type="http://schemas.openxmlformats.org/officeDocument/2006/relationships/customXml" Target="../customXml/item1662.xml"/><Relationship Id="rId2078" Type="http://schemas.openxmlformats.org/officeDocument/2006/relationships/customXml" Target="../customXml/item2078.xml"/><Relationship Id="rId2201" Type="http://schemas.openxmlformats.org/officeDocument/2006/relationships/customXml" Target="../customXml/item2201.xml"/><Relationship Id="rId2285" Type="http://schemas.openxmlformats.org/officeDocument/2006/relationships/customXml" Target="../customXml/item2285.xml"/><Relationship Id="rId2492" Type="http://schemas.openxmlformats.org/officeDocument/2006/relationships/customXml" Target="../customXml/item2492.xml"/><Relationship Id="rId2506" Type="http://schemas.openxmlformats.org/officeDocument/2006/relationships/customXml" Target="../customXml/item2506.xml"/><Relationship Id="rId257" Type="http://schemas.openxmlformats.org/officeDocument/2006/relationships/customXml" Target="../customXml/item257.xml"/><Relationship Id="rId464" Type="http://schemas.openxmlformats.org/officeDocument/2006/relationships/customXml" Target="../customXml/item464.xml"/><Relationship Id="rId1010" Type="http://schemas.openxmlformats.org/officeDocument/2006/relationships/customXml" Target="../customXml/item1010.xml"/><Relationship Id="rId1094" Type="http://schemas.openxmlformats.org/officeDocument/2006/relationships/customXml" Target="../customXml/item1094.xml"/><Relationship Id="rId1108" Type="http://schemas.openxmlformats.org/officeDocument/2006/relationships/customXml" Target="../customXml/item1108.xml"/><Relationship Id="rId1315" Type="http://schemas.openxmlformats.org/officeDocument/2006/relationships/customXml" Target="../customXml/item1315.xml"/><Relationship Id="rId1967" Type="http://schemas.openxmlformats.org/officeDocument/2006/relationships/customXml" Target="../customXml/item1967.xml"/><Relationship Id="rId2145" Type="http://schemas.openxmlformats.org/officeDocument/2006/relationships/customXml" Target="../customXml/item2145.xml"/><Relationship Id="rId2713" Type="http://schemas.openxmlformats.org/officeDocument/2006/relationships/slide" Target="slides/slide100.xml"/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769" Type="http://schemas.openxmlformats.org/officeDocument/2006/relationships/customXml" Target="../customXml/item769.xml"/><Relationship Id="rId976" Type="http://schemas.openxmlformats.org/officeDocument/2006/relationships/customXml" Target="../customXml/item976.xml"/><Relationship Id="rId1399" Type="http://schemas.openxmlformats.org/officeDocument/2006/relationships/customXml" Target="../customXml/item1399.xml"/><Relationship Id="rId2352" Type="http://schemas.openxmlformats.org/officeDocument/2006/relationships/customXml" Target="../customXml/item2352.xml"/><Relationship Id="rId2657" Type="http://schemas.openxmlformats.org/officeDocument/2006/relationships/slide" Target="slides/slide44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629" Type="http://schemas.openxmlformats.org/officeDocument/2006/relationships/customXml" Target="../customXml/item629.xml"/><Relationship Id="rId1161" Type="http://schemas.openxmlformats.org/officeDocument/2006/relationships/customXml" Target="../customXml/item1161.xml"/><Relationship Id="rId1259" Type="http://schemas.openxmlformats.org/officeDocument/2006/relationships/customXml" Target="../customXml/item1259.xml"/><Relationship Id="rId1466" Type="http://schemas.openxmlformats.org/officeDocument/2006/relationships/customXml" Target="../customXml/item1466.xml"/><Relationship Id="rId2005" Type="http://schemas.openxmlformats.org/officeDocument/2006/relationships/customXml" Target="../customXml/item2005.xml"/><Relationship Id="rId2212" Type="http://schemas.openxmlformats.org/officeDocument/2006/relationships/customXml" Target="../customXml/item2212.xml"/><Relationship Id="rId836" Type="http://schemas.openxmlformats.org/officeDocument/2006/relationships/customXml" Target="../customXml/item836.xml"/><Relationship Id="rId1021" Type="http://schemas.openxmlformats.org/officeDocument/2006/relationships/customXml" Target="../customXml/item1021.xml"/><Relationship Id="rId1119" Type="http://schemas.openxmlformats.org/officeDocument/2006/relationships/customXml" Target="../customXml/item1119.xml"/><Relationship Id="rId1673" Type="http://schemas.openxmlformats.org/officeDocument/2006/relationships/customXml" Target="../customXml/item1673.xml"/><Relationship Id="rId1880" Type="http://schemas.openxmlformats.org/officeDocument/2006/relationships/customXml" Target="../customXml/item1880.xml"/><Relationship Id="rId1978" Type="http://schemas.openxmlformats.org/officeDocument/2006/relationships/customXml" Target="../customXml/item1978.xml"/><Relationship Id="rId2517" Type="http://schemas.openxmlformats.org/officeDocument/2006/relationships/customXml" Target="../customXml/item2517.xml"/><Relationship Id="rId2724" Type="http://schemas.openxmlformats.org/officeDocument/2006/relationships/slide" Target="slides/slide111.xml"/><Relationship Id="rId903" Type="http://schemas.openxmlformats.org/officeDocument/2006/relationships/customXml" Target="../customXml/item903.xml"/><Relationship Id="rId1326" Type="http://schemas.openxmlformats.org/officeDocument/2006/relationships/customXml" Target="../customXml/item1326.xml"/><Relationship Id="rId1533" Type="http://schemas.openxmlformats.org/officeDocument/2006/relationships/customXml" Target="../customXml/item1533.xml"/><Relationship Id="rId1740" Type="http://schemas.openxmlformats.org/officeDocument/2006/relationships/customXml" Target="../customXml/item1740.xml"/><Relationship Id="rId32" Type="http://schemas.openxmlformats.org/officeDocument/2006/relationships/customXml" Target="../customXml/item32.xml"/><Relationship Id="rId1600" Type="http://schemas.openxmlformats.org/officeDocument/2006/relationships/customXml" Target="../customXml/item1600.xml"/><Relationship Id="rId1838" Type="http://schemas.openxmlformats.org/officeDocument/2006/relationships/customXml" Target="../customXml/item1838.xml"/><Relationship Id="rId181" Type="http://schemas.openxmlformats.org/officeDocument/2006/relationships/customXml" Target="../customXml/item181.xml"/><Relationship Id="rId1905" Type="http://schemas.openxmlformats.org/officeDocument/2006/relationships/customXml" Target="../customXml/item1905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2167" Type="http://schemas.openxmlformats.org/officeDocument/2006/relationships/customXml" Target="../customXml/item2167.xml"/><Relationship Id="rId2374" Type="http://schemas.openxmlformats.org/officeDocument/2006/relationships/customXml" Target="../customXml/item2374.xml"/><Relationship Id="rId2581" Type="http://schemas.openxmlformats.org/officeDocument/2006/relationships/customXml" Target="../customXml/item2581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998" Type="http://schemas.openxmlformats.org/officeDocument/2006/relationships/customXml" Target="../customXml/item998.xml"/><Relationship Id="rId1183" Type="http://schemas.openxmlformats.org/officeDocument/2006/relationships/customXml" Target="../customXml/item1183.xml"/><Relationship Id="rId1390" Type="http://schemas.openxmlformats.org/officeDocument/2006/relationships/customXml" Target="../customXml/item1390.xml"/><Relationship Id="rId2027" Type="http://schemas.openxmlformats.org/officeDocument/2006/relationships/customXml" Target="../customXml/item2027.xml"/><Relationship Id="rId2234" Type="http://schemas.openxmlformats.org/officeDocument/2006/relationships/customXml" Target="../customXml/item2234.xml"/><Relationship Id="rId2441" Type="http://schemas.openxmlformats.org/officeDocument/2006/relationships/customXml" Target="../customXml/item2441.xml"/><Relationship Id="rId2679" Type="http://schemas.openxmlformats.org/officeDocument/2006/relationships/slide" Target="slides/slide66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858" Type="http://schemas.openxmlformats.org/officeDocument/2006/relationships/customXml" Target="../customXml/item858.xml"/><Relationship Id="rId1043" Type="http://schemas.openxmlformats.org/officeDocument/2006/relationships/customXml" Target="../customXml/item1043.xml"/><Relationship Id="rId1488" Type="http://schemas.openxmlformats.org/officeDocument/2006/relationships/customXml" Target="../customXml/item1488.xml"/><Relationship Id="rId1695" Type="http://schemas.openxmlformats.org/officeDocument/2006/relationships/customXml" Target="../customXml/item1695.xml"/><Relationship Id="rId2539" Type="http://schemas.openxmlformats.org/officeDocument/2006/relationships/customXml" Target="../customXml/item2539.xml"/><Relationship Id="rId620" Type="http://schemas.openxmlformats.org/officeDocument/2006/relationships/customXml" Target="../customXml/item620.xml"/><Relationship Id="rId718" Type="http://schemas.openxmlformats.org/officeDocument/2006/relationships/customXml" Target="../customXml/item718.xml"/><Relationship Id="rId925" Type="http://schemas.openxmlformats.org/officeDocument/2006/relationships/customXml" Target="../customXml/item925.xml"/><Relationship Id="rId1250" Type="http://schemas.openxmlformats.org/officeDocument/2006/relationships/customXml" Target="../customXml/item1250.xml"/><Relationship Id="rId1348" Type="http://schemas.openxmlformats.org/officeDocument/2006/relationships/customXml" Target="../customXml/item1348.xml"/><Relationship Id="rId1555" Type="http://schemas.openxmlformats.org/officeDocument/2006/relationships/customXml" Target="../customXml/item1555.xml"/><Relationship Id="rId1762" Type="http://schemas.openxmlformats.org/officeDocument/2006/relationships/customXml" Target="../customXml/item1762.xml"/><Relationship Id="rId2301" Type="http://schemas.openxmlformats.org/officeDocument/2006/relationships/customXml" Target="../customXml/item2301.xml"/><Relationship Id="rId2606" Type="http://schemas.openxmlformats.org/officeDocument/2006/relationships/customXml" Target="../customXml/item2606.xml"/><Relationship Id="rId1110" Type="http://schemas.openxmlformats.org/officeDocument/2006/relationships/customXml" Target="../customXml/item1110.xml"/><Relationship Id="rId1208" Type="http://schemas.openxmlformats.org/officeDocument/2006/relationships/customXml" Target="../customXml/item1208.xml"/><Relationship Id="rId1415" Type="http://schemas.openxmlformats.org/officeDocument/2006/relationships/customXml" Target="../customXml/item1415.xml"/><Relationship Id="rId54" Type="http://schemas.openxmlformats.org/officeDocument/2006/relationships/customXml" Target="../customXml/item54.xml"/><Relationship Id="rId1622" Type="http://schemas.openxmlformats.org/officeDocument/2006/relationships/customXml" Target="../customXml/item1622.xml"/><Relationship Id="rId1927" Type="http://schemas.openxmlformats.org/officeDocument/2006/relationships/customXml" Target="../customXml/item1927.xml"/><Relationship Id="rId2091" Type="http://schemas.openxmlformats.org/officeDocument/2006/relationships/customXml" Target="../customXml/item2091.xml"/><Relationship Id="rId2189" Type="http://schemas.openxmlformats.org/officeDocument/2006/relationships/customXml" Target="../customXml/item2189.xml"/><Relationship Id="rId270" Type="http://schemas.openxmlformats.org/officeDocument/2006/relationships/customXml" Target="../customXml/item270.xml"/><Relationship Id="rId2396" Type="http://schemas.openxmlformats.org/officeDocument/2006/relationships/customXml" Target="../customXml/item2396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049" Type="http://schemas.openxmlformats.org/officeDocument/2006/relationships/customXml" Target="../customXml/item2049.xml"/><Relationship Id="rId2256" Type="http://schemas.openxmlformats.org/officeDocument/2006/relationships/customXml" Target="../customXml/item2256.xml"/><Relationship Id="rId2463" Type="http://schemas.openxmlformats.org/officeDocument/2006/relationships/customXml" Target="../customXml/item2463.xml"/><Relationship Id="rId2670" Type="http://schemas.openxmlformats.org/officeDocument/2006/relationships/slide" Target="slides/slide57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1065" Type="http://schemas.openxmlformats.org/officeDocument/2006/relationships/customXml" Target="../customXml/item1065.xml"/><Relationship Id="rId1272" Type="http://schemas.openxmlformats.org/officeDocument/2006/relationships/customXml" Target="../customXml/item1272.xml"/><Relationship Id="rId2116" Type="http://schemas.openxmlformats.org/officeDocument/2006/relationships/customXml" Target="../customXml/item2116.xml"/><Relationship Id="rId2323" Type="http://schemas.openxmlformats.org/officeDocument/2006/relationships/customXml" Target="../customXml/item2323.xml"/><Relationship Id="rId2530" Type="http://schemas.openxmlformats.org/officeDocument/2006/relationships/customXml" Target="../customXml/item2530.xml"/><Relationship Id="rId502" Type="http://schemas.openxmlformats.org/officeDocument/2006/relationships/customXml" Target="../customXml/item502.xml"/><Relationship Id="rId947" Type="http://schemas.openxmlformats.org/officeDocument/2006/relationships/customXml" Target="../customXml/item947.xml"/><Relationship Id="rId1132" Type="http://schemas.openxmlformats.org/officeDocument/2006/relationships/customXml" Target="../customXml/item1132.xml"/><Relationship Id="rId1577" Type="http://schemas.openxmlformats.org/officeDocument/2006/relationships/customXml" Target="../customXml/item1577.xml"/><Relationship Id="rId1784" Type="http://schemas.openxmlformats.org/officeDocument/2006/relationships/customXml" Target="../customXml/item1784.xml"/><Relationship Id="rId1991" Type="http://schemas.openxmlformats.org/officeDocument/2006/relationships/customXml" Target="../customXml/item1991.xml"/><Relationship Id="rId2628" Type="http://schemas.openxmlformats.org/officeDocument/2006/relationships/slide" Target="slides/slide15.xml"/><Relationship Id="rId76" Type="http://schemas.openxmlformats.org/officeDocument/2006/relationships/customXml" Target="../customXml/item76.xml"/><Relationship Id="rId807" Type="http://schemas.openxmlformats.org/officeDocument/2006/relationships/customXml" Target="../customXml/item807.xml"/><Relationship Id="rId1437" Type="http://schemas.openxmlformats.org/officeDocument/2006/relationships/customXml" Target="../customXml/item1437.xml"/><Relationship Id="rId1644" Type="http://schemas.openxmlformats.org/officeDocument/2006/relationships/customXml" Target="../customXml/item1644.xml"/><Relationship Id="rId1851" Type="http://schemas.openxmlformats.org/officeDocument/2006/relationships/customXml" Target="../customXml/item1851.xml"/><Relationship Id="rId1504" Type="http://schemas.openxmlformats.org/officeDocument/2006/relationships/customXml" Target="../customXml/item1504.xml"/><Relationship Id="rId1711" Type="http://schemas.openxmlformats.org/officeDocument/2006/relationships/customXml" Target="../customXml/item1711.xml"/><Relationship Id="rId1949" Type="http://schemas.openxmlformats.org/officeDocument/2006/relationships/customXml" Target="../customXml/item1949.xml"/><Relationship Id="rId292" Type="http://schemas.openxmlformats.org/officeDocument/2006/relationships/customXml" Target="../customXml/item292.xml"/><Relationship Id="rId1809" Type="http://schemas.openxmlformats.org/officeDocument/2006/relationships/customXml" Target="../customXml/item1809.xml"/><Relationship Id="rId597" Type="http://schemas.openxmlformats.org/officeDocument/2006/relationships/customXml" Target="../customXml/item597.xml"/><Relationship Id="rId2180" Type="http://schemas.openxmlformats.org/officeDocument/2006/relationships/customXml" Target="../customXml/item2180.xml"/><Relationship Id="rId2278" Type="http://schemas.openxmlformats.org/officeDocument/2006/relationships/customXml" Target="../customXml/item2278.xml"/><Relationship Id="rId2485" Type="http://schemas.openxmlformats.org/officeDocument/2006/relationships/customXml" Target="../customXml/item2485.xml"/><Relationship Id="rId152" Type="http://schemas.openxmlformats.org/officeDocument/2006/relationships/customXml" Target="../customXml/item152.xml"/><Relationship Id="rId457" Type="http://schemas.openxmlformats.org/officeDocument/2006/relationships/customXml" Target="../customXml/item457.xml"/><Relationship Id="rId1087" Type="http://schemas.openxmlformats.org/officeDocument/2006/relationships/customXml" Target="../customXml/item1087.xml"/><Relationship Id="rId1294" Type="http://schemas.openxmlformats.org/officeDocument/2006/relationships/customXml" Target="../customXml/item1294.xml"/><Relationship Id="rId2040" Type="http://schemas.openxmlformats.org/officeDocument/2006/relationships/customXml" Target="../customXml/item2040.xml"/><Relationship Id="rId2138" Type="http://schemas.openxmlformats.org/officeDocument/2006/relationships/customXml" Target="../customXml/item2138.xml"/><Relationship Id="rId2692" Type="http://schemas.openxmlformats.org/officeDocument/2006/relationships/slide" Target="slides/slide79.xml"/><Relationship Id="rId664" Type="http://schemas.openxmlformats.org/officeDocument/2006/relationships/customXml" Target="../customXml/item664.xml"/><Relationship Id="rId871" Type="http://schemas.openxmlformats.org/officeDocument/2006/relationships/customXml" Target="../customXml/item871.xml"/><Relationship Id="rId969" Type="http://schemas.openxmlformats.org/officeDocument/2006/relationships/customXml" Target="../customXml/item969.xml"/><Relationship Id="rId1599" Type="http://schemas.openxmlformats.org/officeDocument/2006/relationships/customXml" Target="../customXml/item1599.xml"/><Relationship Id="rId2345" Type="http://schemas.openxmlformats.org/officeDocument/2006/relationships/customXml" Target="../customXml/item2345.xml"/><Relationship Id="rId2552" Type="http://schemas.openxmlformats.org/officeDocument/2006/relationships/customXml" Target="../customXml/item2552.xml"/><Relationship Id="rId317" Type="http://schemas.openxmlformats.org/officeDocument/2006/relationships/customXml" Target="../customXml/item317.xml"/><Relationship Id="rId524" Type="http://schemas.openxmlformats.org/officeDocument/2006/relationships/customXml" Target="../customXml/item524.xml"/><Relationship Id="rId731" Type="http://schemas.openxmlformats.org/officeDocument/2006/relationships/customXml" Target="../customXml/item731.xml"/><Relationship Id="rId1154" Type="http://schemas.openxmlformats.org/officeDocument/2006/relationships/customXml" Target="../customXml/item1154.xml"/><Relationship Id="rId1361" Type="http://schemas.openxmlformats.org/officeDocument/2006/relationships/customXml" Target="../customXml/item1361.xml"/><Relationship Id="rId1459" Type="http://schemas.openxmlformats.org/officeDocument/2006/relationships/customXml" Target="../customXml/item1459.xml"/><Relationship Id="rId2205" Type="http://schemas.openxmlformats.org/officeDocument/2006/relationships/customXml" Target="../customXml/item2205.xml"/><Relationship Id="rId2412" Type="http://schemas.openxmlformats.org/officeDocument/2006/relationships/customXml" Target="../customXml/item2412.xml"/><Relationship Id="rId98" Type="http://schemas.openxmlformats.org/officeDocument/2006/relationships/customXml" Target="../customXml/item98.xml"/><Relationship Id="rId829" Type="http://schemas.openxmlformats.org/officeDocument/2006/relationships/customXml" Target="../customXml/item829.xml"/><Relationship Id="rId1014" Type="http://schemas.openxmlformats.org/officeDocument/2006/relationships/customXml" Target="../customXml/item1014.xml"/><Relationship Id="rId1221" Type="http://schemas.openxmlformats.org/officeDocument/2006/relationships/customXml" Target="../customXml/item1221.xml"/><Relationship Id="rId1666" Type="http://schemas.openxmlformats.org/officeDocument/2006/relationships/customXml" Target="../customXml/item1666.xml"/><Relationship Id="rId1873" Type="http://schemas.openxmlformats.org/officeDocument/2006/relationships/customXml" Target="../customXml/item1873.xml"/><Relationship Id="rId2717" Type="http://schemas.openxmlformats.org/officeDocument/2006/relationships/slide" Target="slides/slide104.xml"/><Relationship Id="rId1319" Type="http://schemas.openxmlformats.org/officeDocument/2006/relationships/customXml" Target="../customXml/item1319.xml"/><Relationship Id="rId1526" Type="http://schemas.openxmlformats.org/officeDocument/2006/relationships/customXml" Target="../customXml/item1526.xml"/><Relationship Id="rId1733" Type="http://schemas.openxmlformats.org/officeDocument/2006/relationships/customXml" Target="../customXml/item1733.xml"/><Relationship Id="rId1940" Type="http://schemas.openxmlformats.org/officeDocument/2006/relationships/customXml" Target="../customXml/item1940.xml"/><Relationship Id="rId25" Type="http://schemas.openxmlformats.org/officeDocument/2006/relationships/customXml" Target="../customXml/item25.xml"/><Relationship Id="rId1800" Type="http://schemas.openxmlformats.org/officeDocument/2006/relationships/customXml" Target="../customXml/item1800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2062" Type="http://schemas.openxmlformats.org/officeDocument/2006/relationships/customXml" Target="../customXml/item2062.xml"/><Relationship Id="rId241" Type="http://schemas.openxmlformats.org/officeDocument/2006/relationships/customXml" Target="../customXml/item241.xml"/><Relationship Id="rId479" Type="http://schemas.openxmlformats.org/officeDocument/2006/relationships/customXml" Target="../customXml/item479.xml"/><Relationship Id="rId686" Type="http://schemas.openxmlformats.org/officeDocument/2006/relationships/customXml" Target="../customXml/item686.xml"/><Relationship Id="rId893" Type="http://schemas.openxmlformats.org/officeDocument/2006/relationships/customXml" Target="../customXml/item893.xml"/><Relationship Id="rId2367" Type="http://schemas.openxmlformats.org/officeDocument/2006/relationships/customXml" Target="../customXml/item2367.xml"/><Relationship Id="rId2574" Type="http://schemas.openxmlformats.org/officeDocument/2006/relationships/customXml" Target="../customXml/item2574.xml"/><Relationship Id="rId339" Type="http://schemas.openxmlformats.org/officeDocument/2006/relationships/customXml" Target="../customXml/item339.xml"/><Relationship Id="rId546" Type="http://schemas.openxmlformats.org/officeDocument/2006/relationships/customXml" Target="../customXml/item546.xml"/><Relationship Id="rId753" Type="http://schemas.openxmlformats.org/officeDocument/2006/relationships/customXml" Target="../customXml/item753.xml"/><Relationship Id="rId1176" Type="http://schemas.openxmlformats.org/officeDocument/2006/relationships/customXml" Target="../customXml/item1176.xml"/><Relationship Id="rId1383" Type="http://schemas.openxmlformats.org/officeDocument/2006/relationships/customXml" Target="../customXml/item1383.xml"/><Relationship Id="rId2227" Type="http://schemas.openxmlformats.org/officeDocument/2006/relationships/customXml" Target="../customXml/item2227.xml"/><Relationship Id="rId2434" Type="http://schemas.openxmlformats.org/officeDocument/2006/relationships/customXml" Target="../customXml/item2434.xml"/><Relationship Id="rId101" Type="http://schemas.openxmlformats.org/officeDocument/2006/relationships/customXml" Target="../customXml/item101.xml"/><Relationship Id="rId406" Type="http://schemas.openxmlformats.org/officeDocument/2006/relationships/customXml" Target="../customXml/item406.xml"/><Relationship Id="rId960" Type="http://schemas.openxmlformats.org/officeDocument/2006/relationships/customXml" Target="../customXml/item960.xml"/><Relationship Id="rId1036" Type="http://schemas.openxmlformats.org/officeDocument/2006/relationships/customXml" Target="../customXml/item1036.xml"/><Relationship Id="rId1243" Type="http://schemas.openxmlformats.org/officeDocument/2006/relationships/customXml" Target="../customXml/item1243.xml"/><Relationship Id="rId1590" Type="http://schemas.openxmlformats.org/officeDocument/2006/relationships/customXml" Target="../customXml/item1590.xml"/><Relationship Id="rId1688" Type="http://schemas.openxmlformats.org/officeDocument/2006/relationships/customXml" Target="../customXml/item1688.xml"/><Relationship Id="rId1895" Type="http://schemas.openxmlformats.org/officeDocument/2006/relationships/customXml" Target="../customXml/item1895.xml"/><Relationship Id="rId2641" Type="http://schemas.openxmlformats.org/officeDocument/2006/relationships/slide" Target="slides/slide28.xml"/><Relationship Id="rId613" Type="http://schemas.openxmlformats.org/officeDocument/2006/relationships/customXml" Target="../customXml/item613.xml"/><Relationship Id="rId820" Type="http://schemas.openxmlformats.org/officeDocument/2006/relationships/customXml" Target="../customXml/item820.xml"/><Relationship Id="rId918" Type="http://schemas.openxmlformats.org/officeDocument/2006/relationships/customXml" Target="../customXml/item918.xml"/><Relationship Id="rId1450" Type="http://schemas.openxmlformats.org/officeDocument/2006/relationships/customXml" Target="../customXml/item1450.xml"/><Relationship Id="rId1548" Type="http://schemas.openxmlformats.org/officeDocument/2006/relationships/customXml" Target="../customXml/item1548.xml"/><Relationship Id="rId1755" Type="http://schemas.openxmlformats.org/officeDocument/2006/relationships/customXml" Target="../customXml/item1755.xml"/><Relationship Id="rId2501" Type="http://schemas.openxmlformats.org/officeDocument/2006/relationships/customXml" Target="../customXml/item2501.xml"/><Relationship Id="rId1103" Type="http://schemas.openxmlformats.org/officeDocument/2006/relationships/customXml" Target="../customXml/item1103.xml"/><Relationship Id="rId1310" Type="http://schemas.openxmlformats.org/officeDocument/2006/relationships/customXml" Target="../customXml/item1310.xml"/><Relationship Id="rId1408" Type="http://schemas.openxmlformats.org/officeDocument/2006/relationships/customXml" Target="../customXml/item1408.xml"/><Relationship Id="rId1962" Type="http://schemas.openxmlformats.org/officeDocument/2006/relationships/customXml" Target="../customXml/item1962.xml"/><Relationship Id="rId47" Type="http://schemas.openxmlformats.org/officeDocument/2006/relationships/customXml" Target="../customXml/item47.xml"/><Relationship Id="rId1615" Type="http://schemas.openxmlformats.org/officeDocument/2006/relationships/customXml" Target="../customXml/item1615.xml"/><Relationship Id="rId1822" Type="http://schemas.openxmlformats.org/officeDocument/2006/relationships/customXml" Target="../customXml/item1822.xml"/><Relationship Id="rId196" Type="http://schemas.openxmlformats.org/officeDocument/2006/relationships/customXml" Target="../customXml/item196.xml"/><Relationship Id="rId2084" Type="http://schemas.openxmlformats.org/officeDocument/2006/relationships/customXml" Target="../customXml/item2084.xml"/><Relationship Id="rId2291" Type="http://schemas.openxmlformats.org/officeDocument/2006/relationships/customXml" Target="../customXml/item2291.xml"/><Relationship Id="rId263" Type="http://schemas.openxmlformats.org/officeDocument/2006/relationships/customXml" Target="../customXml/item263.xml"/><Relationship Id="rId470" Type="http://schemas.openxmlformats.org/officeDocument/2006/relationships/customXml" Target="../customXml/item470.xml"/><Relationship Id="rId2151" Type="http://schemas.openxmlformats.org/officeDocument/2006/relationships/customXml" Target="../customXml/item2151.xml"/><Relationship Id="rId2389" Type="http://schemas.openxmlformats.org/officeDocument/2006/relationships/customXml" Target="../customXml/item2389.xml"/><Relationship Id="rId2596" Type="http://schemas.openxmlformats.org/officeDocument/2006/relationships/customXml" Target="../customXml/item2596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568" Type="http://schemas.openxmlformats.org/officeDocument/2006/relationships/customXml" Target="../customXml/item568.xml"/><Relationship Id="rId775" Type="http://schemas.openxmlformats.org/officeDocument/2006/relationships/customXml" Target="../customXml/item775.xml"/><Relationship Id="rId982" Type="http://schemas.openxmlformats.org/officeDocument/2006/relationships/customXml" Target="../customXml/item982.xml"/><Relationship Id="rId1198" Type="http://schemas.openxmlformats.org/officeDocument/2006/relationships/customXml" Target="../customXml/item1198.xml"/><Relationship Id="rId2011" Type="http://schemas.openxmlformats.org/officeDocument/2006/relationships/customXml" Target="../customXml/item2011.xml"/><Relationship Id="rId2249" Type="http://schemas.openxmlformats.org/officeDocument/2006/relationships/customXml" Target="../customXml/item2249.xml"/><Relationship Id="rId2456" Type="http://schemas.openxmlformats.org/officeDocument/2006/relationships/customXml" Target="../customXml/item2456.xml"/><Relationship Id="rId2663" Type="http://schemas.openxmlformats.org/officeDocument/2006/relationships/slide" Target="slides/slide50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842" Type="http://schemas.openxmlformats.org/officeDocument/2006/relationships/customXml" Target="../customXml/item842.xml"/><Relationship Id="rId1058" Type="http://schemas.openxmlformats.org/officeDocument/2006/relationships/customXml" Target="../customXml/item1058.xml"/><Relationship Id="rId1265" Type="http://schemas.openxmlformats.org/officeDocument/2006/relationships/customXml" Target="../customXml/item1265.xml"/><Relationship Id="rId1472" Type="http://schemas.openxmlformats.org/officeDocument/2006/relationships/customXml" Target="../customXml/item1472.xml"/><Relationship Id="rId2109" Type="http://schemas.openxmlformats.org/officeDocument/2006/relationships/customXml" Target="../customXml/item2109.xml"/><Relationship Id="rId2316" Type="http://schemas.openxmlformats.org/officeDocument/2006/relationships/customXml" Target="../customXml/item2316.xml"/><Relationship Id="rId2523" Type="http://schemas.openxmlformats.org/officeDocument/2006/relationships/customXml" Target="../customXml/item2523.xml"/><Relationship Id="rId2730" Type="http://schemas.openxmlformats.org/officeDocument/2006/relationships/slide" Target="slides/slide117.xml"/><Relationship Id="rId702" Type="http://schemas.openxmlformats.org/officeDocument/2006/relationships/customXml" Target="../customXml/item702.xml"/><Relationship Id="rId1125" Type="http://schemas.openxmlformats.org/officeDocument/2006/relationships/customXml" Target="../customXml/item1125.xml"/><Relationship Id="rId1332" Type="http://schemas.openxmlformats.org/officeDocument/2006/relationships/customXml" Target="../customXml/item1332.xml"/><Relationship Id="rId1777" Type="http://schemas.openxmlformats.org/officeDocument/2006/relationships/customXml" Target="../customXml/item1777.xml"/><Relationship Id="rId1984" Type="http://schemas.openxmlformats.org/officeDocument/2006/relationships/customXml" Target="../customXml/item1984.xml"/><Relationship Id="rId69" Type="http://schemas.openxmlformats.org/officeDocument/2006/relationships/customXml" Target="../customXml/item69.xml"/><Relationship Id="rId1637" Type="http://schemas.openxmlformats.org/officeDocument/2006/relationships/customXml" Target="../customXml/item1637.xml"/><Relationship Id="rId1844" Type="http://schemas.openxmlformats.org/officeDocument/2006/relationships/customXml" Target="../customXml/item1844.xml"/><Relationship Id="rId1704" Type="http://schemas.openxmlformats.org/officeDocument/2006/relationships/customXml" Target="../customXml/item1704.xml"/><Relationship Id="rId285" Type="http://schemas.openxmlformats.org/officeDocument/2006/relationships/customXml" Target="../customXml/item285.xml"/><Relationship Id="rId1911" Type="http://schemas.openxmlformats.org/officeDocument/2006/relationships/customXml" Target="../customXml/item1911.xml"/><Relationship Id="rId492" Type="http://schemas.openxmlformats.org/officeDocument/2006/relationships/customXml" Target="../customXml/item492.xml"/><Relationship Id="rId797" Type="http://schemas.openxmlformats.org/officeDocument/2006/relationships/customXml" Target="../customXml/item797.xml"/><Relationship Id="rId2173" Type="http://schemas.openxmlformats.org/officeDocument/2006/relationships/customXml" Target="../customXml/item2173.xml"/><Relationship Id="rId2380" Type="http://schemas.openxmlformats.org/officeDocument/2006/relationships/customXml" Target="../customXml/item2380.xml"/><Relationship Id="rId2478" Type="http://schemas.openxmlformats.org/officeDocument/2006/relationships/customXml" Target="../customXml/item2478.xml"/><Relationship Id="rId145" Type="http://schemas.openxmlformats.org/officeDocument/2006/relationships/customXml" Target="../customXml/item145.xml"/><Relationship Id="rId352" Type="http://schemas.openxmlformats.org/officeDocument/2006/relationships/customXml" Target="../customXml/item352.xml"/><Relationship Id="rId1287" Type="http://schemas.openxmlformats.org/officeDocument/2006/relationships/customXml" Target="../customXml/item1287.xml"/><Relationship Id="rId2033" Type="http://schemas.openxmlformats.org/officeDocument/2006/relationships/customXml" Target="../customXml/item2033.xml"/><Relationship Id="rId2240" Type="http://schemas.openxmlformats.org/officeDocument/2006/relationships/customXml" Target="../customXml/item2240.xml"/><Relationship Id="rId2685" Type="http://schemas.openxmlformats.org/officeDocument/2006/relationships/slide" Target="slides/slide72.xml"/><Relationship Id="rId212" Type="http://schemas.openxmlformats.org/officeDocument/2006/relationships/customXml" Target="../customXml/item212.xml"/><Relationship Id="rId657" Type="http://schemas.openxmlformats.org/officeDocument/2006/relationships/customXml" Target="../customXml/item657.xml"/><Relationship Id="rId864" Type="http://schemas.openxmlformats.org/officeDocument/2006/relationships/customXml" Target="../customXml/item864.xml"/><Relationship Id="rId1494" Type="http://schemas.openxmlformats.org/officeDocument/2006/relationships/customXml" Target="../customXml/item1494.xml"/><Relationship Id="rId1799" Type="http://schemas.openxmlformats.org/officeDocument/2006/relationships/customXml" Target="../customXml/item1799.xml"/><Relationship Id="rId2100" Type="http://schemas.openxmlformats.org/officeDocument/2006/relationships/customXml" Target="../customXml/item2100.xml"/><Relationship Id="rId2338" Type="http://schemas.openxmlformats.org/officeDocument/2006/relationships/customXml" Target="../customXml/item2338.xml"/><Relationship Id="rId2545" Type="http://schemas.openxmlformats.org/officeDocument/2006/relationships/customXml" Target="../customXml/item2545.xml"/><Relationship Id="rId517" Type="http://schemas.openxmlformats.org/officeDocument/2006/relationships/customXml" Target="../customXml/item517.xml"/><Relationship Id="rId724" Type="http://schemas.openxmlformats.org/officeDocument/2006/relationships/customXml" Target="../customXml/item724.xml"/><Relationship Id="rId931" Type="http://schemas.openxmlformats.org/officeDocument/2006/relationships/customXml" Target="../customXml/item931.xml"/><Relationship Id="rId1147" Type="http://schemas.openxmlformats.org/officeDocument/2006/relationships/customXml" Target="../customXml/item1147.xml"/><Relationship Id="rId1354" Type="http://schemas.openxmlformats.org/officeDocument/2006/relationships/customXml" Target="../customXml/item1354.xml"/><Relationship Id="rId1561" Type="http://schemas.openxmlformats.org/officeDocument/2006/relationships/customXml" Target="../customXml/item1561.xml"/><Relationship Id="rId2405" Type="http://schemas.openxmlformats.org/officeDocument/2006/relationships/customXml" Target="../customXml/item2405.xml"/><Relationship Id="rId2612" Type="http://schemas.openxmlformats.org/officeDocument/2006/relationships/customXml" Target="../customXml/item2612.xml"/><Relationship Id="rId60" Type="http://schemas.openxmlformats.org/officeDocument/2006/relationships/customXml" Target="../customXml/item60.xml"/><Relationship Id="rId1007" Type="http://schemas.openxmlformats.org/officeDocument/2006/relationships/customXml" Target="../customXml/item1007.xml"/><Relationship Id="rId1214" Type="http://schemas.openxmlformats.org/officeDocument/2006/relationships/customXml" Target="../customXml/item1214.xml"/><Relationship Id="rId1421" Type="http://schemas.openxmlformats.org/officeDocument/2006/relationships/customXml" Target="../customXml/item1421.xml"/><Relationship Id="rId1659" Type="http://schemas.openxmlformats.org/officeDocument/2006/relationships/customXml" Target="../customXml/item1659.xml"/><Relationship Id="rId1866" Type="http://schemas.openxmlformats.org/officeDocument/2006/relationships/customXml" Target="../customXml/item1866.xml"/><Relationship Id="rId1519" Type="http://schemas.openxmlformats.org/officeDocument/2006/relationships/customXml" Target="../customXml/item1519.xml"/><Relationship Id="rId1726" Type="http://schemas.openxmlformats.org/officeDocument/2006/relationships/customXml" Target="../customXml/item1726.xml"/><Relationship Id="rId1933" Type="http://schemas.openxmlformats.org/officeDocument/2006/relationships/customXml" Target="../customXml/item1933.xml"/><Relationship Id="rId18" Type="http://schemas.openxmlformats.org/officeDocument/2006/relationships/customXml" Target="../customXml/item18.xml"/><Relationship Id="rId2195" Type="http://schemas.openxmlformats.org/officeDocument/2006/relationships/customXml" Target="../customXml/item2195.xml"/><Relationship Id="rId167" Type="http://schemas.openxmlformats.org/officeDocument/2006/relationships/customXml" Target="../customXml/item167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2055" Type="http://schemas.openxmlformats.org/officeDocument/2006/relationships/customXml" Target="../customXml/item2055.xml"/><Relationship Id="rId2262" Type="http://schemas.openxmlformats.org/officeDocument/2006/relationships/customXml" Target="../customXml/item2262.xml"/><Relationship Id="rId234" Type="http://schemas.openxmlformats.org/officeDocument/2006/relationships/customXml" Target="../customXml/item234.xml"/><Relationship Id="rId679" Type="http://schemas.openxmlformats.org/officeDocument/2006/relationships/customXml" Target="../customXml/item679.xml"/><Relationship Id="rId886" Type="http://schemas.openxmlformats.org/officeDocument/2006/relationships/customXml" Target="../customXml/item886.xml"/><Relationship Id="rId2567" Type="http://schemas.openxmlformats.org/officeDocument/2006/relationships/customXml" Target="../customXml/item2567.xml"/><Relationship Id="rId2" Type="http://schemas.openxmlformats.org/officeDocument/2006/relationships/customXml" Target="../customXml/item2.xml"/><Relationship Id="rId441" Type="http://schemas.openxmlformats.org/officeDocument/2006/relationships/customXml" Target="../customXml/item441.xml"/><Relationship Id="rId539" Type="http://schemas.openxmlformats.org/officeDocument/2006/relationships/customXml" Target="../customXml/item539.xml"/><Relationship Id="rId746" Type="http://schemas.openxmlformats.org/officeDocument/2006/relationships/customXml" Target="../customXml/item746.xml"/><Relationship Id="rId1071" Type="http://schemas.openxmlformats.org/officeDocument/2006/relationships/customXml" Target="../customXml/item1071.xml"/><Relationship Id="rId1169" Type="http://schemas.openxmlformats.org/officeDocument/2006/relationships/customXml" Target="../customXml/item1169.xml"/><Relationship Id="rId1376" Type="http://schemas.openxmlformats.org/officeDocument/2006/relationships/customXml" Target="../customXml/item1376.xml"/><Relationship Id="rId1583" Type="http://schemas.openxmlformats.org/officeDocument/2006/relationships/customXml" Target="../customXml/item1583.xml"/><Relationship Id="rId2122" Type="http://schemas.openxmlformats.org/officeDocument/2006/relationships/customXml" Target="../customXml/item2122.xml"/><Relationship Id="rId2427" Type="http://schemas.openxmlformats.org/officeDocument/2006/relationships/customXml" Target="../customXml/item2427.xml"/><Relationship Id="rId301" Type="http://schemas.openxmlformats.org/officeDocument/2006/relationships/customXml" Target="../customXml/item301.xml"/><Relationship Id="rId953" Type="http://schemas.openxmlformats.org/officeDocument/2006/relationships/customXml" Target="../customXml/item953.xml"/><Relationship Id="rId1029" Type="http://schemas.openxmlformats.org/officeDocument/2006/relationships/customXml" Target="../customXml/item1029.xml"/><Relationship Id="rId1236" Type="http://schemas.openxmlformats.org/officeDocument/2006/relationships/customXml" Target="../customXml/item1236.xml"/><Relationship Id="rId1790" Type="http://schemas.openxmlformats.org/officeDocument/2006/relationships/customXml" Target="../customXml/item1790.xml"/><Relationship Id="rId1888" Type="http://schemas.openxmlformats.org/officeDocument/2006/relationships/customXml" Target="../customXml/item1888.xml"/><Relationship Id="rId2634" Type="http://schemas.openxmlformats.org/officeDocument/2006/relationships/slide" Target="slides/slide21.xml"/><Relationship Id="rId82" Type="http://schemas.openxmlformats.org/officeDocument/2006/relationships/customXml" Target="../customXml/item82.xml"/><Relationship Id="rId606" Type="http://schemas.openxmlformats.org/officeDocument/2006/relationships/customXml" Target="../customXml/item606.xml"/><Relationship Id="rId813" Type="http://schemas.openxmlformats.org/officeDocument/2006/relationships/customXml" Target="../customXml/item813.xml"/><Relationship Id="rId1443" Type="http://schemas.openxmlformats.org/officeDocument/2006/relationships/customXml" Target="../customXml/item1443.xml"/><Relationship Id="rId1650" Type="http://schemas.openxmlformats.org/officeDocument/2006/relationships/customXml" Target="../customXml/item1650.xml"/><Relationship Id="rId1748" Type="http://schemas.openxmlformats.org/officeDocument/2006/relationships/customXml" Target="../customXml/item1748.xml"/><Relationship Id="rId2701" Type="http://schemas.openxmlformats.org/officeDocument/2006/relationships/slide" Target="slides/slide88.xml"/><Relationship Id="rId1303" Type="http://schemas.openxmlformats.org/officeDocument/2006/relationships/customXml" Target="../customXml/item1303.xml"/><Relationship Id="rId1510" Type="http://schemas.openxmlformats.org/officeDocument/2006/relationships/customXml" Target="../customXml/item1510.xml"/><Relationship Id="rId1955" Type="http://schemas.openxmlformats.org/officeDocument/2006/relationships/customXml" Target="../customXml/item1955.xml"/><Relationship Id="rId1608" Type="http://schemas.openxmlformats.org/officeDocument/2006/relationships/customXml" Target="../customXml/item1608.xml"/><Relationship Id="rId1815" Type="http://schemas.openxmlformats.org/officeDocument/2006/relationships/customXml" Target="../customXml/item1815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2077" Type="http://schemas.openxmlformats.org/officeDocument/2006/relationships/customXml" Target="../customXml/item2077.xml"/><Relationship Id="rId2284" Type="http://schemas.openxmlformats.org/officeDocument/2006/relationships/customXml" Target="../customXml/item2284.xml"/><Relationship Id="rId2491" Type="http://schemas.openxmlformats.org/officeDocument/2006/relationships/customXml" Target="../customXml/item2491.xml"/><Relationship Id="rId256" Type="http://schemas.openxmlformats.org/officeDocument/2006/relationships/customXml" Target="../customXml/item256.xml"/><Relationship Id="rId463" Type="http://schemas.openxmlformats.org/officeDocument/2006/relationships/customXml" Target="../customXml/item463.xml"/><Relationship Id="rId670" Type="http://schemas.openxmlformats.org/officeDocument/2006/relationships/customXml" Target="../customXml/item670.xml"/><Relationship Id="rId1093" Type="http://schemas.openxmlformats.org/officeDocument/2006/relationships/customXml" Target="../customXml/item1093.xml"/><Relationship Id="rId2144" Type="http://schemas.openxmlformats.org/officeDocument/2006/relationships/customXml" Target="../customXml/item2144.xml"/><Relationship Id="rId2351" Type="http://schemas.openxmlformats.org/officeDocument/2006/relationships/customXml" Target="../customXml/item2351.xml"/><Relationship Id="rId2589" Type="http://schemas.openxmlformats.org/officeDocument/2006/relationships/customXml" Target="../customXml/item2589.xml"/><Relationship Id="rId116" Type="http://schemas.openxmlformats.org/officeDocument/2006/relationships/customXml" Target="../customXml/item116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768" Type="http://schemas.openxmlformats.org/officeDocument/2006/relationships/customXml" Target="../customXml/item768.xml"/><Relationship Id="rId975" Type="http://schemas.openxmlformats.org/officeDocument/2006/relationships/customXml" Target="../customXml/item975.xml"/><Relationship Id="rId1160" Type="http://schemas.openxmlformats.org/officeDocument/2006/relationships/customXml" Target="../customXml/item1160.xml"/><Relationship Id="rId1398" Type="http://schemas.openxmlformats.org/officeDocument/2006/relationships/customXml" Target="../customXml/item1398.xml"/><Relationship Id="rId2004" Type="http://schemas.openxmlformats.org/officeDocument/2006/relationships/customXml" Target="../customXml/item2004.xml"/><Relationship Id="rId2211" Type="http://schemas.openxmlformats.org/officeDocument/2006/relationships/customXml" Target="../customXml/item2211.xml"/><Relationship Id="rId2449" Type="http://schemas.openxmlformats.org/officeDocument/2006/relationships/customXml" Target="../customXml/item2449.xml"/><Relationship Id="rId2656" Type="http://schemas.openxmlformats.org/officeDocument/2006/relationships/slide" Target="slides/slide43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1258" Type="http://schemas.openxmlformats.org/officeDocument/2006/relationships/customXml" Target="../customXml/item1258.xml"/><Relationship Id="rId1465" Type="http://schemas.openxmlformats.org/officeDocument/2006/relationships/customXml" Target="../customXml/item1465.xml"/><Relationship Id="rId1672" Type="http://schemas.openxmlformats.org/officeDocument/2006/relationships/customXml" Target="../customXml/item1672.xml"/><Relationship Id="rId2309" Type="http://schemas.openxmlformats.org/officeDocument/2006/relationships/customXml" Target="../customXml/item2309.xml"/><Relationship Id="rId2516" Type="http://schemas.openxmlformats.org/officeDocument/2006/relationships/customXml" Target="../customXml/item2516.xml"/><Relationship Id="rId2723" Type="http://schemas.openxmlformats.org/officeDocument/2006/relationships/slide" Target="slides/slide110.xml"/><Relationship Id="rId1020" Type="http://schemas.openxmlformats.org/officeDocument/2006/relationships/customXml" Target="../customXml/item1020.xml"/><Relationship Id="rId1118" Type="http://schemas.openxmlformats.org/officeDocument/2006/relationships/customXml" Target="../customXml/item1118.xml"/><Relationship Id="rId1325" Type="http://schemas.openxmlformats.org/officeDocument/2006/relationships/customXml" Target="../customXml/item1325.xml"/><Relationship Id="rId1532" Type="http://schemas.openxmlformats.org/officeDocument/2006/relationships/customXml" Target="../customXml/item1532.xml"/><Relationship Id="rId1977" Type="http://schemas.openxmlformats.org/officeDocument/2006/relationships/customXml" Target="../customXml/item1977.xml"/><Relationship Id="rId902" Type="http://schemas.openxmlformats.org/officeDocument/2006/relationships/customXml" Target="../customXml/item902.xml"/><Relationship Id="rId1837" Type="http://schemas.openxmlformats.org/officeDocument/2006/relationships/customXml" Target="../customXml/item1837.xml"/><Relationship Id="rId31" Type="http://schemas.openxmlformats.org/officeDocument/2006/relationships/customXml" Target="../customXml/item31.xml"/><Relationship Id="rId2099" Type="http://schemas.openxmlformats.org/officeDocument/2006/relationships/customXml" Target="../customXml/item2099.xml"/><Relationship Id="rId180" Type="http://schemas.openxmlformats.org/officeDocument/2006/relationships/customXml" Target="../customXml/item180.xml"/><Relationship Id="rId278" Type="http://schemas.openxmlformats.org/officeDocument/2006/relationships/customXml" Target="../customXml/item278.xml"/><Relationship Id="rId1904" Type="http://schemas.openxmlformats.org/officeDocument/2006/relationships/customXml" Target="../customXml/item1904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2166" Type="http://schemas.openxmlformats.org/officeDocument/2006/relationships/customXml" Target="../customXml/item2166.xml"/><Relationship Id="rId2373" Type="http://schemas.openxmlformats.org/officeDocument/2006/relationships/customXml" Target="../customXml/item2373.xml"/><Relationship Id="rId2580" Type="http://schemas.openxmlformats.org/officeDocument/2006/relationships/customXml" Target="../customXml/item2580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552" Type="http://schemas.openxmlformats.org/officeDocument/2006/relationships/customXml" Target="../customXml/item552.xml"/><Relationship Id="rId997" Type="http://schemas.openxmlformats.org/officeDocument/2006/relationships/customXml" Target="../customXml/item997.xml"/><Relationship Id="rId1182" Type="http://schemas.openxmlformats.org/officeDocument/2006/relationships/customXml" Target="../customXml/item1182.xml"/><Relationship Id="rId2026" Type="http://schemas.openxmlformats.org/officeDocument/2006/relationships/customXml" Target="../customXml/item2026.xml"/><Relationship Id="rId2233" Type="http://schemas.openxmlformats.org/officeDocument/2006/relationships/customXml" Target="../customXml/item2233.xml"/><Relationship Id="rId2440" Type="http://schemas.openxmlformats.org/officeDocument/2006/relationships/customXml" Target="../customXml/item2440.xml"/><Relationship Id="rId2678" Type="http://schemas.openxmlformats.org/officeDocument/2006/relationships/slide" Target="slides/slide65.xml"/><Relationship Id="rId205" Type="http://schemas.openxmlformats.org/officeDocument/2006/relationships/customXml" Target="../customXml/item205.xml"/><Relationship Id="rId412" Type="http://schemas.openxmlformats.org/officeDocument/2006/relationships/customXml" Target="../customXml/item412.xml"/><Relationship Id="rId857" Type="http://schemas.openxmlformats.org/officeDocument/2006/relationships/customXml" Target="../customXml/item857.xml"/><Relationship Id="rId1042" Type="http://schemas.openxmlformats.org/officeDocument/2006/relationships/customXml" Target="../customXml/item1042.xml"/><Relationship Id="rId1487" Type="http://schemas.openxmlformats.org/officeDocument/2006/relationships/customXml" Target="../customXml/item1487.xml"/><Relationship Id="rId1694" Type="http://schemas.openxmlformats.org/officeDocument/2006/relationships/customXml" Target="../customXml/item1694.xml"/><Relationship Id="rId2300" Type="http://schemas.openxmlformats.org/officeDocument/2006/relationships/customXml" Target="../customXml/item2300.xml"/><Relationship Id="rId2538" Type="http://schemas.openxmlformats.org/officeDocument/2006/relationships/customXml" Target="../customXml/item2538.xml"/><Relationship Id="rId717" Type="http://schemas.openxmlformats.org/officeDocument/2006/relationships/customXml" Target="../customXml/item717.xml"/><Relationship Id="rId924" Type="http://schemas.openxmlformats.org/officeDocument/2006/relationships/customXml" Target="../customXml/item924.xml"/><Relationship Id="rId1347" Type="http://schemas.openxmlformats.org/officeDocument/2006/relationships/customXml" Target="../customXml/item1347.xml"/><Relationship Id="rId1554" Type="http://schemas.openxmlformats.org/officeDocument/2006/relationships/customXml" Target="../customXml/item1554.xml"/><Relationship Id="rId1761" Type="http://schemas.openxmlformats.org/officeDocument/2006/relationships/customXml" Target="../customXml/item1761.xml"/><Relationship Id="rId1999" Type="http://schemas.openxmlformats.org/officeDocument/2006/relationships/customXml" Target="../customXml/item1999.xml"/><Relationship Id="rId2605" Type="http://schemas.openxmlformats.org/officeDocument/2006/relationships/customXml" Target="../customXml/item2605.xml"/><Relationship Id="rId53" Type="http://schemas.openxmlformats.org/officeDocument/2006/relationships/customXml" Target="../customXml/item53.xml"/><Relationship Id="rId1207" Type="http://schemas.openxmlformats.org/officeDocument/2006/relationships/customXml" Target="../customXml/item1207.xml"/><Relationship Id="rId1414" Type="http://schemas.openxmlformats.org/officeDocument/2006/relationships/customXml" Target="../customXml/item1414.xml"/><Relationship Id="rId1621" Type="http://schemas.openxmlformats.org/officeDocument/2006/relationships/customXml" Target="../customXml/item1621.xml"/><Relationship Id="rId1859" Type="http://schemas.openxmlformats.org/officeDocument/2006/relationships/customXml" Target="../customXml/item1859.xml"/><Relationship Id="rId1719" Type="http://schemas.openxmlformats.org/officeDocument/2006/relationships/customXml" Target="../customXml/item1719.xml"/><Relationship Id="rId1926" Type="http://schemas.openxmlformats.org/officeDocument/2006/relationships/customXml" Target="../customXml/item1926.xml"/><Relationship Id="rId2090" Type="http://schemas.openxmlformats.org/officeDocument/2006/relationships/customXml" Target="../customXml/item2090.xml"/><Relationship Id="rId2188" Type="http://schemas.openxmlformats.org/officeDocument/2006/relationships/customXml" Target="../customXml/item2188.xml"/><Relationship Id="rId2395" Type="http://schemas.openxmlformats.org/officeDocument/2006/relationships/customXml" Target="../customXml/item2395.xml"/><Relationship Id="rId367" Type="http://schemas.openxmlformats.org/officeDocument/2006/relationships/customXml" Target="../customXml/item367.xml"/><Relationship Id="rId574" Type="http://schemas.openxmlformats.org/officeDocument/2006/relationships/customXml" Target="../customXml/item574.xml"/><Relationship Id="rId2048" Type="http://schemas.openxmlformats.org/officeDocument/2006/relationships/customXml" Target="../customXml/item2048.xml"/><Relationship Id="rId2255" Type="http://schemas.openxmlformats.org/officeDocument/2006/relationships/customXml" Target="../customXml/item2255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879" Type="http://schemas.openxmlformats.org/officeDocument/2006/relationships/customXml" Target="../customXml/item879.xml"/><Relationship Id="rId2462" Type="http://schemas.openxmlformats.org/officeDocument/2006/relationships/customXml" Target="../customXml/item2462.xml"/><Relationship Id="rId434" Type="http://schemas.openxmlformats.org/officeDocument/2006/relationships/customXml" Target="../customXml/item434.xml"/><Relationship Id="rId641" Type="http://schemas.openxmlformats.org/officeDocument/2006/relationships/customXml" Target="../customXml/item641.xml"/><Relationship Id="rId739" Type="http://schemas.openxmlformats.org/officeDocument/2006/relationships/customXml" Target="../customXml/item739.xml"/><Relationship Id="rId1064" Type="http://schemas.openxmlformats.org/officeDocument/2006/relationships/customXml" Target="../customXml/item1064.xml"/><Relationship Id="rId1271" Type="http://schemas.openxmlformats.org/officeDocument/2006/relationships/customXml" Target="../customXml/item1271.xml"/><Relationship Id="rId1369" Type="http://schemas.openxmlformats.org/officeDocument/2006/relationships/customXml" Target="../customXml/item1369.xml"/><Relationship Id="rId1576" Type="http://schemas.openxmlformats.org/officeDocument/2006/relationships/customXml" Target="../customXml/item1576.xml"/><Relationship Id="rId2115" Type="http://schemas.openxmlformats.org/officeDocument/2006/relationships/customXml" Target="../customXml/item2115.xml"/><Relationship Id="rId2322" Type="http://schemas.openxmlformats.org/officeDocument/2006/relationships/customXml" Target="../customXml/item2322.xml"/><Relationship Id="rId501" Type="http://schemas.openxmlformats.org/officeDocument/2006/relationships/customXml" Target="../customXml/item501.xml"/><Relationship Id="rId946" Type="http://schemas.openxmlformats.org/officeDocument/2006/relationships/customXml" Target="../customXml/item946.xml"/><Relationship Id="rId1131" Type="http://schemas.openxmlformats.org/officeDocument/2006/relationships/customXml" Target="../customXml/item1131.xml"/><Relationship Id="rId1229" Type="http://schemas.openxmlformats.org/officeDocument/2006/relationships/customXml" Target="../customXml/item1229.xml"/><Relationship Id="rId1783" Type="http://schemas.openxmlformats.org/officeDocument/2006/relationships/customXml" Target="../customXml/item1783.xml"/><Relationship Id="rId1990" Type="http://schemas.openxmlformats.org/officeDocument/2006/relationships/customXml" Target="../customXml/item1990.xml"/><Relationship Id="rId2627" Type="http://schemas.openxmlformats.org/officeDocument/2006/relationships/slide" Target="slides/slide14.xml"/><Relationship Id="rId75" Type="http://schemas.openxmlformats.org/officeDocument/2006/relationships/customXml" Target="../customXml/item75.xml"/><Relationship Id="rId806" Type="http://schemas.openxmlformats.org/officeDocument/2006/relationships/customXml" Target="../customXml/item806.xml"/><Relationship Id="rId1436" Type="http://schemas.openxmlformats.org/officeDocument/2006/relationships/customXml" Target="../customXml/item1436.xml"/><Relationship Id="rId1643" Type="http://schemas.openxmlformats.org/officeDocument/2006/relationships/customXml" Target="../customXml/item1643.xml"/><Relationship Id="rId1850" Type="http://schemas.openxmlformats.org/officeDocument/2006/relationships/customXml" Target="../customXml/item1850.xml"/><Relationship Id="rId1503" Type="http://schemas.openxmlformats.org/officeDocument/2006/relationships/customXml" Target="../customXml/item1503.xml"/><Relationship Id="rId1710" Type="http://schemas.openxmlformats.org/officeDocument/2006/relationships/customXml" Target="../customXml/item1710.xml"/><Relationship Id="rId1948" Type="http://schemas.openxmlformats.org/officeDocument/2006/relationships/customXml" Target="../customXml/item1948.xml"/><Relationship Id="rId291" Type="http://schemas.openxmlformats.org/officeDocument/2006/relationships/customXml" Target="../customXml/item291.xml"/><Relationship Id="rId1808" Type="http://schemas.openxmlformats.org/officeDocument/2006/relationships/customXml" Target="../customXml/item1808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96" Type="http://schemas.openxmlformats.org/officeDocument/2006/relationships/customXml" Target="../customXml/item596.xml"/><Relationship Id="rId2277" Type="http://schemas.openxmlformats.org/officeDocument/2006/relationships/customXml" Target="../customXml/item2277.xml"/><Relationship Id="rId2484" Type="http://schemas.openxmlformats.org/officeDocument/2006/relationships/customXml" Target="../customXml/item2484.xml"/><Relationship Id="rId2691" Type="http://schemas.openxmlformats.org/officeDocument/2006/relationships/slide" Target="slides/slide78.xml"/><Relationship Id="rId249" Type="http://schemas.openxmlformats.org/officeDocument/2006/relationships/customXml" Target="../customXml/item249.xml"/><Relationship Id="rId456" Type="http://schemas.openxmlformats.org/officeDocument/2006/relationships/customXml" Target="../customXml/item456.xml"/><Relationship Id="rId663" Type="http://schemas.openxmlformats.org/officeDocument/2006/relationships/customXml" Target="../customXml/item663.xml"/><Relationship Id="rId870" Type="http://schemas.openxmlformats.org/officeDocument/2006/relationships/customXml" Target="../customXml/item870.xml"/><Relationship Id="rId1086" Type="http://schemas.openxmlformats.org/officeDocument/2006/relationships/customXml" Target="../customXml/item1086.xml"/><Relationship Id="rId1293" Type="http://schemas.openxmlformats.org/officeDocument/2006/relationships/customXml" Target="../customXml/item1293.xml"/><Relationship Id="rId2137" Type="http://schemas.openxmlformats.org/officeDocument/2006/relationships/customXml" Target="../customXml/item2137.xml"/><Relationship Id="rId2344" Type="http://schemas.openxmlformats.org/officeDocument/2006/relationships/customXml" Target="../customXml/item2344.xml"/><Relationship Id="rId2551" Type="http://schemas.openxmlformats.org/officeDocument/2006/relationships/customXml" Target="../customXml/item2551.xml"/><Relationship Id="rId109" Type="http://schemas.openxmlformats.org/officeDocument/2006/relationships/customXml" Target="../customXml/item109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968" Type="http://schemas.openxmlformats.org/officeDocument/2006/relationships/customXml" Target="../customXml/item968.xml"/><Relationship Id="rId1153" Type="http://schemas.openxmlformats.org/officeDocument/2006/relationships/customXml" Target="../customXml/item1153.xml"/><Relationship Id="rId1598" Type="http://schemas.openxmlformats.org/officeDocument/2006/relationships/customXml" Target="../customXml/item1598.xml"/><Relationship Id="rId2204" Type="http://schemas.openxmlformats.org/officeDocument/2006/relationships/customXml" Target="../customXml/item2204.xml"/><Relationship Id="rId2649" Type="http://schemas.openxmlformats.org/officeDocument/2006/relationships/slide" Target="slides/slide36.xml"/><Relationship Id="rId97" Type="http://schemas.openxmlformats.org/officeDocument/2006/relationships/customXml" Target="../customXml/item97.xml"/><Relationship Id="rId730" Type="http://schemas.openxmlformats.org/officeDocument/2006/relationships/customXml" Target="../customXml/item730.xml"/><Relationship Id="rId828" Type="http://schemas.openxmlformats.org/officeDocument/2006/relationships/customXml" Target="../customXml/item828.xml"/><Relationship Id="rId1013" Type="http://schemas.openxmlformats.org/officeDocument/2006/relationships/customXml" Target="../customXml/item1013.xml"/><Relationship Id="rId1360" Type="http://schemas.openxmlformats.org/officeDocument/2006/relationships/customXml" Target="../customXml/item1360.xml"/><Relationship Id="rId1458" Type="http://schemas.openxmlformats.org/officeDocument/2006/relationships/customXml" Target="../customXml/item1458.xml"/><Relationship Id="rId1665" Type="http://schemas.openxmlformats.org/officeDocument/2006/relationships/customXml" Target="../customXml/item1665.xml"/><Relationship Id="rId1872" Type="http://schemas.openxmlformats.org/officeDocument/2006/relationships/customXml" Target="../customXml/item1872.xml"/><Relationship Id="rId2411" Type="http://schemas.openxmlformats.org/officeDocument/2006/relationships/customXml" Target="../customXml/item2411.xml"/><Relationship Id="rId2509" Type="http://schemas.openxmlformats.org/officeDocument/2006/relationships/customXml" Target="../customXml/item2509.xml"/><Relationship Id="rId2716" Type="http://schemas.openxmlformats.org/officeDocument/2006/relationships/slide" Target="slides/slide103.xml"/><Relationship Id="rId1220" Type="http://schemas.openxmlformats.org/officeDocument/2006/relationships/customXml" Target="../customXml/item1220.xml"/><Relationship Id="rId1318" Type="http://schemas.openxmlformats.org/officeDocument/2006/relationships/customXml" Target="../customXml/item1318.xml"/><Relationship Id="rId1525" Type="http://schemas.openxmlformats.org/officeDocument/2006/relationships/customXml" Target="../customXml/item1525.xml"/><Relationship Id="rId1732" Type="http://schemas.openxmlformats.org/officeDocument/2006/relationships/customXml" Target="../customXml/item1732.xml"/><Relationship Id="rId24" Type="http://schemas.openxmlformats.org/officeDocument/2006/relationships/customXml" Target="../customXml/item24.xml"/><Relationship Id="rId2299" Type="http://schemas.openxmlformats.org/officeDocument/2006/relationships/customXml" Target="../customXml/item2299.xml"/><Relationship Id="rId173" Type="http://schemas.openxmlformats.org/officeDocument/2006/relationships/customXml" Target="../customXml/item173.xml"/><Relationship Id="rId380" Type="http://schemas.openxmlformats.org/officeDocument/2006/relationships/customXml" Target="../customXml/item380.xml"/><Relationship Id="rId2061" Type="http://schemas.openxmlformats.org/officeDocument/2006/relationships/customXml" Target="../customXml/item2061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92" Type="http://schemas.openxmlformats.org/officeDocument/2006/relationships/customXml" Target="../customXml/item892.xml"/><Relationship Id="rId2159" Type="http://schemas.openxmlformats.org/officeDocument/2006/relationships/customXml" Target="../customXml/item2159.xml"/><Relationship Id="rId2366" Type="http://schemas.openxmlformats.org/officeDocument/2006/relationships/customXml" Target="../customXml/item2366.xml"/><Relationship Id="rId2573" Type="http://schemas.openxmlformats.org/officeDocument/2006/relationships/customXml" Target="../customXml/item2573.xml"/><Relationship Id="rId100" Type="http://schemas.openxmlformats.org/officeDocument/2006/relationships/customXml" Target="../customXml/item100.xml"/><Relationship Id="rId338" Type="http://schemas.openxmlformats.org/officeDocument/2006/relationships/customXml" Target="../customXml/item338.xml"/><Relationship Id="rId545" Type="http://schemas.openxmlformats.org/officeDocument/2006/relationships/customXml" Target="../customXml/item545.xml"/><Relationship Id="rId752" Type="http://schemas.openxmlformats.org/officeDocument/2006/relationships/customXml" Target="../customXml/item752.xml"/><Relationship Id="rId1175" Type="http://schemas.openxmlformats.org/officeDocument/2006/relationships/customXml" Target="../customXml/item1175.xml"/><Relationship Id="rId1382" Type="http://schemas.openxmlformats.org/officeDocument/2006/relationships/customXml" Target="../customXml/item1382.xml"/><Relationship Id="rId2019" Type="http://schemas.openxmlformats.org/officeDocument/2006/relationships/customXml" Target="../customXml/item2019.xml"/><Relationship Id="rId2226" Type="http://schemas.openxmlformats.org/officeDocument/2006/relationships/customXml" Target="../customXml/item2226.xml"/><Relationship Id="rId2433" Type="http://schemas.openxmlformats.org/officeDocument/2006/relationships/customXml" Target="../customXml/item2433.xml"/><Relationship Id="rId2640" Type="http://schemas.openxmlformats.org/officeDocument/2006/relationships/slide" Target="slides/slide27.xml"/><Relationship Id="rId405" Type="http://schemas.openxmlformats.org/officeDocument/2006/relationships/customXml" Target="../customXml/item405.xml"/><Relationship Id="rId612" Type="http://schemas.openxmlformats.org/officeDocument/2006/relationships/customXml" Target="../customXml/item612.xml"/><Relationship Id="rId1035" Type="http://schemas.openxmlformats.org/officeDocument/2006/relationships/customXml" Target="../customXml/item1035.xml"/><Relationship Id="rId1242" Type="http://schemas.openxmlformats.org/officeDocument/2006/relationships/customXml" Target="../customXml/item1242.xml"/><Relationship Id="rId1687" Type="http://schemas.openxmlformats.org/officeDocument/2006/relationships/customXml" Target="../customXml/item1687.xml"/><Relationship Id="rId1894" Type="http://schemas.openxmlformats.org/officeDocument/2006/relationships/customXml" Target="../customXml/item1894.xml"/><Relationship Id="rId2500" Type="http://schemas.openxmlformats.org/officeDocument/2006/relationships/customXml" Target="../customXml/item2500.xml"/><Relationship Id="rId917" Type="http://schemas.openxmlformats.org/officeDocument/2006/relationships/customXml" Target="../customXml/item917.xml"/><Relationship Id="rId1102" Type="http://schemas.openxmlformats.org/officeDocument/2006/relationships/customXml" Target="../customXml/item1102.xml"/><Relationship Id="rId1547" Type="http://schemas.openxmlformats.org/officeDocument/2006/relationships/customXml" Target="../customXml/item1547.xml"/><Relationship Id="rId1754" Type="http://schemas.openxmlformats.org/officeDocument/2006/relationships/customXml" Target="../customXml/item1754.xml"/><Relationship Id="rId1961" Type="http://schemas.openxmlformats.org/officeDocument/2006/relationships/customXml" Target="../customXml/item1961.xml"/><Relationship Id="rId46" Type="http://schemas.openxmlformats.org/officeDocument/2006/relationships/customXml" Target="../customXml/item46.xml"/><Relationship Id="rId1407" Type="http://schemas.openxmlformats.org/officeDocument/2006/relationships/customXml" Target="../customXml/item1407.xml"/><Relationship Id="rId1614" Type="http://schemas.openxmlformats.org/officeDocument/2006/relationships/customXml" Target="../customXml/item1614.xml"/><Relationship Id="rId1821" Type="http://schemas.openxmlformats.org/officeDocument/2006/relationships/customXml" Target="../customXml/item1821.xml"/><Relationship Id="rId195" Type="http://schemas.openxmlformats.org/officeDocument/2006/relationships/customXml" Target="../customXml/item195.xml"/><Relationship Id="rId1919" Type="http://schemas.openxmlformats.org/officeDocument/2006/relationships/customXml" Target="../customXml/item1919.xml"/><Relationship Id="rId2083" Type="http://schemas.openxmlformats.org/officeDocument/2006/relationships/customXml" Target="../customXml/item2083.xml"/><Relationship Id="rId2290" Type="http://schemas.openxmlformats.org/officeDocument/2006/relationships/customXml" Target="../customXml/item2290.xml"/><Relationship Id="rId2388" Type="http://schemas.openxmlformats.org/officeDocument/2006/relationships/customXml" Target="../customXml/item2388.xml"/><Relationship Id="rId2595" Type="http://schemas.openxmlformats.org/officeDocument/2006/relationships/customXml" Target="../customXml/item2595.xml"/><Relationship Id="rId262" Type="http://schemas.openxmlformats.org/officeDocument/2006/relationships/customXml" Target="../customXml/item262.xml"/><Relationship Id="rId567" Type="http://schemas.openxmlformats.org/officeDocument/2006/relationships/customXml" Target="../customXml/item567.xml"/><Relationship Id="rId1197" Type="http://schemas.openxmlformats.org/officeDocument/2006/relationships/customXml" Target="../customXml/item1197.xml"/><Relationship Id="rId2150" Type="http://schemas.openxmlformats.org/officeDocument/2006/relationships/customXml" Target="../customXml/item2150.xml"/><Relationship Id="rId2248" Type="http://schemas.openxmlformats.org/officeDocument/2006/relationships/customXml" Target="../customXml/item2248.xml"/><Relationship Id="rId122" Type="http://schemas.openxmlformats.org/officeDocument/2006/relationships/customXml" Target="../customXml/item122.xml"/><Relationship Id="rId774" Type="http://schemas.openxmlformats.org/officeDocument/2006/relationships/customXml" Target="../customXml/item774.xml"/><Relationship Id="rId981" Type="http://schemas.openxmlformats.org/officeDocument/2006/relationships/customXml" Target="../customXml/item981.xml"/><Relationship Id="rId1057" Type="http://schemas.openxmlformats.org/officeDocument/2006/relationships/customXml" Target="../customXml/item1057.xml"/><Relationship Id="rId2010" Type="http://schemas.openxmlformats.org/officeDocument/2006/relationships/customXml" Target="../customXml/item2010.xml"/><Relationship Id="rId2455" Type="http://schemas.openxmlformats.org/officeDocument/2006/relationships/customXml" Target="../customXml/item2455.xml"/><Relationship Id="rId2662" Type="http://schemas.openxmlformats.org/officeDocument/2006/relationships/slide" Target="slides/slide49.xml"/><Relationship Id="rId427" Type="http://schemas.openxmlformats.org/officeDocument/2006/relationships/customXml" Target="../customXml/item427.xml"/><Relationship Id="rId634" Type="http://schemas.openxmlformats.org/officeDocument/2006/relationships/customXml" Target="../customXml/item634.xml"/><Relationship Id="rId841" Type="http://schemas.openxmlformats.org/officeDocument/2006/relationships/customXml" Target="../customXml/item841.xml"/><Relationship Id="rId1264" Type="http://schemas.openxmlformats.org/officeDocument/2006/relationships/customXml" Target="../customXml/item1264.xml"/><Relationship Id="rId1471" Type="http://schemas.openxmlformats.org/officeDocument/2006/relationships/customXml" Target="../customXml/item1471.xml"/><Relationship Id="rId1569" Type="http://schemas.openxmlformats.org/officeDocument/2006/relationships/customXml" Target="../customXml/item1569.xml"/><Relationship Id="rId2108" Type="http://schemas.openxmlformats.org/officeDocument/2006/relationships/customXml" Target="../customXml/item2108.xml"/><Relationship Id="rId2315" Type="http://schemas.openxmlformats.org/officeDocument/2006/relationships/customXml" Target="../customXml/item2315.xml"/><Relationship Id="rId2522" Type="http://schemas.openxmlformats.org/officeDocument/2006/relationships/customXml" Target="../customXml/item2522.xml"/><Relationship Id="rId701" Type="http://schemas.openxmlformats.org/officeDocument/2006/relationships/customXml" Target="../customXml/item701.xml"/><Relationship Id="rId939" Type="http://schemas.openxmlformats.org/officeDocument/2006/relationships/customXml" Target="../customXml/item939.xml"/><Relationship Id="rId1124" Type="http://schemas.openxmlformats.org/officeDocument/2006/relationships/customXml" Target="../customXml/item1124.xml"/><Relationship Id="rId1331" Type="http://schemas.openxmlformats.org/officeDocument/2006/relationships/customXml" Target="../customXml/item1331.xml"/><Relationship Id="rId1776" Type="http://schemas.openxmlformats.org/officeDocument/2006/relationships/customXml" Target="../customXml/item1776.xml"/><Relationship Id="rId1983" Type="http://schemas.openxmlformats.org/officeDocument/2006/relationships/customXml" Target="../customXml/item1983.xml"/><Relationship Id="rId68" Type="http://schemas.openxmlformats.org/officeDocument/2006/relationships/customXml" Target="../customXml/item68.xml"/><Relationship Id="rId1429" Type="http://schemas.openxmlformats.org/officeDocument/2006/relationships/customXml" Target="../customXml/item1429.xml"/><Relationship Id="rId1636" Type="http://schemas.openxmlformats.org/officeDocument/2006/relationships/customXml" Target="../customXml/item1636.xml"/><Relationship Id="rId1843" Type="http://schemas.openxmlformats.org/officeDocument/2006/relationships/customXml" Target="../customXml/item1843.xml"/><Relationship Id="rId1703" Type="http://schemas.openxmlformats.org/officeDocument/2006/relationships/customXml" Target="../customXml/item1703.xml"/><Relationship Id="rId1910" Type="http://schemas.openxmlformats.org/officeDocument/2006/relationships/customXml" Target="../customXml/item1910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2172" Type="http://schemas.openxmlformats.org/officeDocument/2006/relationships/customXml" Target="../customXml/item2172.xml"/><Relationship Id="rId144" Type="http://schemas.openxmlformats.org/officeDocument/2006/relationships/customXml" Target="../customXml/item144.xml"/><Relationship Id="rId589" Type="http://schemas.openxmlformats.org/officeDocument/2006/relationships/customXml" Target="../customXml/item589.xml"/><Relationship Id="rId796" Type="http://schemas.openxmlformats.org/officeDocument/2006/relationships/customXml" Target="../customXml/item796.xml"/><Relationship Id="rId2477" Type="http://schemas.openxmlformats.org/officeDocument/2006/relationships/customXml" Target="../customXml/item2477.xml"/><Relationship Id="rId2684" Type="http://schemas.openxmlformats.org/officeDocument/2006/relationships/slide" Target="slides/slide71.xml"/><Relationship Id="rId351" Type="http://schemas.openxmlformats.org/officeDocument/2006/relationships/customXml" Target="../customXml/item351.xml"/><Relationship Id="rId449" Type="http://schemas.openxmlformats.org/officeDocument/2006/relationships/customXml" Target="../customXml/item449.xml"/><Relationship Id="rId656" Type="http://schemas.openxmlformats.org/officeDocument/2006/relationships/customXml" Target="../customXml/item656.xml"/><Relationship Id="rId863" Type="http://schemas.openxmlformats.org/officeDocument/2006/relationships/customXml" Target="../customXml/item863.xml"/><Relationship Id="rId1079" Type="http://schemas.openxmlformats.org/officeDocument/2006/relationships/customXml" Target="../customXml/item1079.xml"/><Relationship Id="rId1286" Type="http://schemas.openxmlformats.org/officeDocument/2006/relationships/customXml" Target="../customXml/item1286.xml"/><Relationship Id="rId1493" Type="http://schemas.openxmlformats.org/officeDocument/2006/relationships/customXml" Target="../customXml/item1493.xml"/><Relationship Id="rId2032" Type="http://schemas.openxmlformats.org/officeDocument/2006/relationships/customXml" Target="../customXml/item2032.xml"/><Relationship Id="rId2337" Type="http://schemas.openxmlformats.org/officeDocument/2006/relationships/customXml" Target="../customXml/item2337.xml"/><Relationship Id="rId2544" Type="http://schemas.openxmlformats.org/officeDocument/2006/relationships/customXml" Target="../customXml/item2544.xml"/><Relationship Id="rId211" Type="http://schemas.openxmlformats.org/officeDocument/2006/relationships/customXml" Target="../customXml/item211.xml"/><Relationship Id="rId309" Type="http://schemas.openxmlformats.org/officeDocument/2006/relationships/customXml" Target="../customXml/item309.xml"/><Relationship Id="rId516" Type="http://schemas.openxmlformats.org/officeDocument/2006/relationships/customXml" Target="../customXml/item516.xml"/><Relationship Id="rId1146" Type="http://schemas.openxmlformats.org/officeDocument/2006/relationships/customXml" Target="../customXml/item1146.xml"/><Relationship Id="rId1798" Type="http://schemas.openxmlformats.org/officeDocument/2006/relationships/customXml" Target="../customXml/item1798.xml"/><Relationship Id="rId723" Type="http://schemas.openxmlformats.org/officeDocument/2006/relationships/customXml" Target="../customXml/item723.xml"/><Relationship Id="rId930" Type="http://schemas.openxmlformats.org/officeDocument/2006/relationships/customXml" Target="../customXml/item930.xml"/><Relationship Id="rId1006" Type="http://schemas.openxmlformats.org/officeDocument/2006/relationships/customXml" Target="../customXml/item1006.xml"/><Relationship Id="rId1353" Type="http://schemas.openxmlformats.org/officeDocument/2006/relationships/customXml" Target="../customXml/item1353.xml"/><Relationship Id="rId1560" Type="http://schemas.openxmlformats.org/officeDocument/2006/relationships/customXml" Target="../customXml/item1560.xml"/><Relationship Id="rId1658" Type="http://schemas.openxmlformats.org/officeDocument/2006/relationships/customXml" Target="../customXml/item1658.xml"/><Relationship Id="rId1865" Type="http://schemas.openxmlformats.org/officeDocument/2006/relationships/customXml" Target="../customXml/item1865.xml"/><Relationship Id="rId2404" Type="http://schemas.openxmlformats.org/officeDocument/2006/relationships/customXml" Target="../customXml/item2404.xml"/><Relationship Id="rId2611" Type="http://schemas.openxmlformats.org/officeDocument/2006/relationships/customXml" Target="../customXml/item2611.xml"/><Relationship Id="rId2709" Type="http://schemas.openxmlformats.org/officeDocument/2006/relationships/slide" Target="slides/slide96.xml"/><Relationship Id="rId1213" Type="http://schemas.openxmlformats.org/officeDocument/2006/relationships/customXml" Target="../customXml/item1213.xml"/><Relationship Id="rId1420" Type="http://schemas.openxmlformats.org/officeDocument/2006/relationships/customXml" Target="../customXml/item1420.xml"/><Relationship Id="rId1518" Type="http://schemas.openxmlformats.org/officeDocument/2006/relationships/customXml" Target="../customXml/item1518.xml"/><Relationship Id="rId1725" Type="http://schemas.openxmlformats.org/officeDocument/2006/relationships/customXml" Target="../customXml/item1725.xml"/><Relationship Id="rId1932" Type="http://schemas.openxmlformats.org/officeDocument/2006/relationships/customXml" Target="../customXml/item1932.xml"/><Relationship Id="rId17" Type="http://schemas.openxmlformats.org/officeDocument/2006/relationships/customXml" Target="../customXml/item17.xml"/><Relationship Id="rId2194" Type="http://schemas.openxmlformats.org/officeDocument/2006/relationships/customXml" Target="../customXml/item2194.xml"/><Relationship Id="rId166" Type="http://schemas.openxmlformats.org/officeDocument/2006/relationships/customXml" Target="../customXml/item166.xml"/><Relationship Id="rId373" Type="http://schemas.openxmlformats.org/officeDocument/2006/relationships/customXml" Target="../customXml/item373.xml"/><Relationship Id="rId580" Type="http://schemas.openxmlformats.org/officeDocument/2006/relationships/customXml" Target="../customXml/item580.xml"/><Relationship Id="rId2054" Type="http://schemas.openxmlformats.org/officeDocument/2006/relationships/customXml" Target="../customXml/item2054.xml"/><Relationship Id="rId2261" Type="http://schemas.openxmlformats.org/officeDocument/2006/relationships/customXml" Target="../customXml/item2261.xml"/><Relationship Id="rId2499" Type="http://schemas.openxmlformats.org/officeDocument/2006/relationships/customXml" Target="../customXml/item2499.xml"/><Relationship Id="rId1" Type="http://schemas.openxmlformats.org/officeDocument/2006/relationships/customXml" Target="../customXml/item1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678" Type="http://schemas.openxmlformats.org/officeDocument/2006/relationships/customXml" Target="../customXml/item678.xml"/><Relationship Id="rId885" Type="http://schemas.openxmlformats.org/officeDocument/2006/relationships/customXml" Target="../customXml/item885.xml"/><Relationship Id="rId1070" Type="http://schemas.openxmlformats.org/officeDocument/2006/relationships/customXml" Target="../customXml/item1070.xml"/><Relationship Id="rId2121" Type="http://schemas.openxmlformats.org/officeDocument/2006/relationships/customXml" Target="../customXml/item2121.xml"/><Relationship Id="rId2359" Type="http://schemas.openxmlformats.org/officeDocument/2006/relationships/customXml" Target="../customXml/item2359.xml"/><Relationship Id="rId2566" Type="http://schemas.openxmlformats.org/officeDocument/2006/relationships/customXml" Target="../customXml/item2566.xml"/><Relationship Id="rId300" Type="http://schemas.openxmlformats.org/officeDocument/2006/relationships/customXml" Target="../customXml/item300.xml"/><Relationship Id="rId538" Type="http://schemas.openxmlformats.org/officeDocument/2006/relationships/customXml" Target="../customXml/item538.xml"/><Relationship Id="rId745" Type="http://schemas.openxmlformats.org/officeDocument/2006/relationships/customXml" Target="../customXml/item745.xml"/><Relationship Id="rId952" Type="http://schemas.openxmlformats.org/officeDocument/2006/relationships/customXml" Target="../customXml/item952.xml"/><Relationship Id="rId1168" Type="http://schemas.openxmlformats.org/officeDocument/2006/relationships/customXml" Target="../customXml/item1168.xml"/><Relationship Id="rId1375" Type="http://schemas.openxmlformats.org/officeDocument/2006/relationships/customXml" Target="../customXml/item1375.xml"/><Relationship Id="rId1582" Type="http://schemas.openxmlformats.org/officeDocument/2006/relationships/customXml" Target="../customXml/item1582.xml"/><Relationship Id="rId2219" Type="http://schemas.openxmlformats.org/officeDocument/2006/relationships/customXml" Target="../customXml/item2219.xml"/><Relationship Id="rId2426" Type="http://schemas.openxmlformats.org/officeDocument/2006/relationships/customXml" Target="../customXml/item2426.xml"/><Relationship Id="rId2633" Type="http://schemas.openxmlformats.org/officeDocument/2006/relationships/slide" Target="slides/slide20.xml"/><Relationship Id="rId81" Type="http://schemas.openxmlformats.org/officeDocument/2006/relationships/customXml" Target="../customXml/item81.xml"/><Relationship Id="rId605" Type="http://schemas.openxmlformats.org/officeDocument/2006/relationships/customXml" Target="../customXml/item605.xml"/><Relationship Id="rId812" Type="http://schemas.openxmlformats.org/officeDocument/2006/relationships/customXml" Target="../customXml/item812.xml"/><Relationship Id="rId1028" Type="http://schemas.openxmlformats.org/officeDocument/2006/relationships/customXml" Target="../customXml/item1028.xml"/><Relationship Id="rId1235" Type="http://schemas.openxmlformats.org/officeDocument/2006/relationships/customXml" Target="../customXml/item1235.xml"/><Relationship Id="rId1442" Type="http://schemas.openxmlformats.org/officeDocument/2006/relationships/customXml" Target="../customXml/item1442.xml"/><Relationship Id="rId1887" Type="http://schemas.openxmlformats.org/officeDocument/2006/relationships/customXml" Target="../customXml/item1887.xml"/><Relationship Id="rId1302" Type="http://schemas.openxmlformats.org/officeDocument/2006/relationships/customXml" Target="../customXml/item1302.xml"/><Relationship Id="rId1747" Type="http://schemas.openxmlformats.org/officeDocument/2006/relationships/customXml" Target="../customXml/item1747.xml"/><Relationship Id="rId1954" Type="http://schemas.openxmlformats.org/officeDocument/2006/relationships/customXml" Target="../customXml/item1954.xml"/><Relationship Id="rId2700" Type="http://schemas.openxmlformats.org/officeDocument/2006/relationships/slide" Target="slides/slide87.xml"/><Relationship Id="rId39" Type="http://schemas.openxmlformats.org/officeDocument/2006/relationships/customXml" Target="../customXml/item39.xml"/><Relationship Id="rId1607" Type="http://schemas.openxmlformats.org/officeDocument/2006/relationships/customXml" Target="../customXml/item1607.xml"/><Relationship Id="rId1814" Type="http://schemas.openxmlformats.org/officeDocument/2006/relationships/customXml" Target="../customXml/item1814.xml"/><Relationship Id="rId188" Type="http://schemas.openxmlformats.org/officeDocument/2006/relationships/customXml" Target="../customXml/item188.xml"/><Relationship Id="rId395" Type="http://schemas.openxmlformats.org/officeDocument/2006/relationships/customXml" Target="../customXml/item395.xml"/><Relationship Id="rId2076" Type="http://schemas.openxmlformats.org/officeDocument/2006/relationships/customXml" Target="../customXml/item2076.xml"/><Relationship Id="rId2283" Type="http://schemas.openxmlformats.org/officeDocument/2006/relationships/customXml" Target="../customXml/item2283.xml"/><Relationship Id="rId2490" Type="http://schemas.openxmlformats.org/officeDocument/2006/relationships/customXml" Target="../customXml/item2490.xml"/><Relationship Id="rId2588" Type="http://schemas.openxmlformats.org/officeDocument/2006/relationships/customXml" Target="../customXml/item2588.xml"/><Relationship Id="rId255" Type="http://schemas.openxmlformats.org/officeDocument/2006/relationships/customXml" Target="../customXml/item255.xml"/><Relationship Id="rId462" Type="http://schemas.openxmlformats.org/officeDocument/2006/relationships/customXml" Target="../customXml/item462.xml"/><Relationship Id="rId1092" Type="http://schemas.openxmlformats.org/officeDocument/2006/relationships/customXml" Target="../customXml/item1092.xml"/><Relationship Id="rId1397" Type="http://schemas.openxmlformats.org/officeDocument/2006/relationships/customXml" Target="../customXml/item1397.xml"/><Relationship Id="rId2143" Type="http://schemas.openxmlformats.org/officeDocument/2006/relationships/customXml" Target="../customXml/item2143.xml"/><Relationship Id="rId2350" Type="http://schemas.openxmlformats.org/officeDocument/2006/relationships/customXml" Target="../customXml/item2350.xml"/><Relationship Id="rId115" Type="http://schemas.openxmlformats.org/officeDocument/2006/relationships/customXml" Target="../customXml/item115.xml"/><Relationship Id="rId322" Type="http://schemas.openxmlformats.org/officeDocument/2006/relationships/customXml" Target="../customXml/item322.xml"/><Relationship Id="rId767" Type="http://schemas.openxmlformats.org/officeDocument/2006/relationships/customXml" Target="../customXml/item767.xml"/><Relationship Id="rId974" Type="http://schemas.openxmlformats.org/officeDocument/2006/relationships/customXml" Target="../customXml/item974.xml"/><Relationship Id="rId2003" Type="http://schemas.openxmlformats.org/officeDocument/2006/relationships/customXml" Target="../customXml/item2003.xml"/><Relationship Id="rId2210" Type="http://schemas.openxmlformats.org/officeDocument/2006/relationships/customXml" Target="../customXml/item2210.xml"/><Relationship Id="rId2448" Type="http://schemas.openxmlformats.org/officeDocument/2006/relationships/customXml" Target="../customXml/item2448.xml"/><Relationship Id="rId2655" Type="http://schemas.openxmlformats.org/officeDocument/2006/relationships/slide" Target="slides/slide42.xml"/><Relationship Id="rId627" Type="http://schemas.openxmlformats.org/officeDocument/2006/relationships/customXml" Target="../customXml/item627.xml"/><Relationship Id="rId834" Type="http://schemas.openxmlformats.org/officeDocument/2006/relationships/customXml" Target="../customXml/item834.xml"/><Relationship Id="rId1257" Type="http://schemas.openxmlformats.org/officeDocument/2006/relationships/customXml" Target="../customXml/item1257.xml"/><Relationship Id="rId1464" Type="http://schemas.openxmlformats.org/officeDocument/2006/relationships/customXml" Target="../customXml/item1464.xml"/><Relationship Id="rId1671" Type="http://schemas.openxmlformats.org/officeDocument/2006/relationships/customXml" Target="../customXml/item1671.xml"/><Relationship Id="rId2308" Type="http://schemas.openxmlformats.org/officeDocument/2006/relationships/customXml" Target="../customXml/item2308.xml"/><Relationship Id="rId2515" Type="http://schemas.openxmlformats.org/officeDocument/2006/relationships/customXml" Target="../customXml/item2515.xml"/><Relationship Id="rId2722" Type="http://schemas.openxmlformats.org/officeDocument/2006/relationships/slide" Target="slides/slide109.xml"/><Relationship Id="rId901" Type="http://schemas.openxmlformats.org/officeDocument/2006/relationships/customXml" Target="../customXml/item901.xml"/><Relationship Id="rId1117" Type="http://schemas.openxmlformats.org/officeDocument/2006/relationships/customXml" Target="../customXml/item1117.xml"/><Relationship Id="rId1324" Type="http://schemas.openxmlformats.org/officeDocument/2006/relationships/customXml" Target="../customXml/item1324.xml"/><Relationship Id="rId1531" Type="http://schemas.openxmlformats.org/officeDocument/2006/relationships/customXml" Target="../customXml/item1531.xml"/><Relationship Id="rId1769" Type="http://schemas.openxmlformats.org/officeDocument/2006/relationships/customXml" Target="../customXml/item1769.xml"/><Relationship Id="rId1976" Type="http://schemas.openxmlformats.org/officeDocument/2006/relationships/customXml" Target="../customXml/item1976.xml"/><Relationship Id="rId30" Type="http://schemas.openxmlformats.org/officeDocument/2006/relationships/customXml" Target="../customXml/item30.xml"/><Relationship Id="rId1629" Type="http://schemas.openxmlformats.org/officeDocument/2006/relationships/customXml" Target="../customXml/item1629.xml"/><Relationship Id="rId1836" Type="http://schemas.openxmlformats.org/officeDocument/2006/relationships/customXml" Target="../customXml/item1836.xml"/><Relationship Id="rId1903" Type="http://schemas.openxmlformats.org/officeDocument/2006/relationships/customXml" Target="../customXml/item1903.xml"/><Relationship Id="rId2098" Type="http://schemas.openxmlformats.org/officeDocument/2006/relationships/customXml" Target="../customXml/item2098.xml"/><Relationship Id="rId277" Type="http://schemas.openxmlformats.org/officeDocument/2006/relationships/customXml" Target="../customXml/item277.xml"/><Relationship Id="rId484" Type="http://schemas.openxmlformats.org/officeDocument/2006/relationships/customXml" Target="../customXml/item484.xml"/><Relationship Id="rId2165" Type="http://schemas.openxmlformats.org/officeDocument/2006/relationships/customXml" Target="../customXml/item2165.xml"/><Relationship Id="rId137" Type="http://schemas.openxmlformats.org/officeDocument/2006/relationships/customXml" Target="../customXml/item137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789" Type="http://schemas.openxmlformats.org/officeDocument/2006/relationships/customXml" Target="../customXml/item789.xml"/><Relationship Id="rId996" Type="http://schemas.openxmlformats.org/officeDocument/2006/relationships/customXml" Target="../customXml/item996.xml"/><Relationship Id="rId2025" Type="http://schemas.openxmlformats.org/officeDocument/2006/relationships/customXml" Target="../customXml/item2025.xml"/><Relationship Id="rId2372" Type="http://schemas.openxmlformats.org/officeDocument/2006/relationships/customXml" Target="../customXml/item2372.xml"/><Relationship Id="rId2677" Type="http://schemas.openxmlformats.org/officeDocument/2006/relationships/slide" Target="slides/slide64.xml"/><Relationship Id="rId551" Type="http://schemas.openxmlformats.org/officeDocument/2006/relationships/customXml" Target="../customXml/item551.xml"/><Relationship Id="rId649" Type="http://schemas.openxmlformats.org/officeDocument/2006/relationships/customXml" Target="../customXml/item649.xml"/><Relationship Id="rId856" Type="http://schemas.openxmlformats.org/officeDocument/2006/relationships/customXml" Target="../customXml/item856.xml"/><Relationship Id="rId1181" Type="http://schemas.openxmlformats.org/officeDocument/2006/relationships/customXml" Target="../customXml/item1181.xml"/><Relationship Id="rId1279" Type="http://schemas.openxmlformats.org/officeDocument/2006/relationships/customXml" Target="../customXml/item1279.xml"/><Relationship Id="rId1486" Type="http://schemas.openxmlformats.org/officeDocument/2006/relationships/customXml" Target="../customXml/item1486.xml"/><Relationship Id="rId2232" Type="http://schemas.openxmlformats.org/officeDocument/2006/relationships/customXml" Target="../customXml/item2232.xml"/><Relationship Id="rId2537" Type="http://schemas.openxmlformats.org/officeDocument/2006/relationships/customXml" Target="../customXml/item2537.xml"/><Relationship Id="rId204" Type="http://schemas.openxmlformats.org/officeDocument/2006/relationships/customXml" Target="../customXml/item204.xml"/><Relationship Id="rId411" Type="http://schemas.openxmlformats.org/officeDocument/2006/relationships/customXml" Target="../customXml/item411.xml"/><Relationship Id="rId509" Type="http://schemas.openxmlformats.org/officeDocument/2006/relationships/customXml" Target="../customXml/item509.xml"/><Relationship Id="rId1041" Type="http://schemas.openxmlformats.org/officeDocument/2006/relationships/customXml" Target="../customXml/item1041.xml"/><Relationship Id="rId1139" Type="http://schemas.openxmlformats.org/officeDocument/2006/relationships/customXml" Target="../customXml/item1139.xml"/><Relationship Id="rId1346" Type="http://schemas.openxmlformats.org/officeDocument/2006/relationships/customXml" Target="../customXml/item1346.xml"/><Relationship Id="rId1693" Type="http://schemas.openxmlformats.org/officeDocument/2006/relationships/customXml" Target="../customXml/item1693.xml"/><Relationship Id="rId1998" Type="http://schemas.openxmlformats.org/officeDocument/2006/relationships/customXml" Target="../customXml/item1998.xml"/><Relationship Id="rId716" Type="http://schemas.openxmlformats.org/officeDocument/2006/relationships/customXml" Target="../customXml/item716.xml"/><Relationship Id="rId923" Type="http://schemas.openxmlformats.org/officeDocument/2006/relationships/customXml" Target="../customXml/item923.xml"/><Relationship Id="rId1553" Type="http://schemas.openxmlformats.org/officeDocument/2006/relationships/customXml" Target="../customXml/item1553.xml"/><Relationship Id="rId1760" Type="http://schemas.openxmlformats.org/officeDocument/2006/relationships/customXml" Target="../customXml/item1760.xml"/><Relationship Id="rId1858" Type="http://schemas.openxmlformats.org/officeDocument/2006/relationships/customXml" Target="../customXml/item1858.xml"/><Relationship Id="rId2604" Type="http://schemas.openxmlformats.org/officeDocument/2006/relationships/customXml" Target="../customXml/item2604.xml"/><Relationship Id="rId52" Type="http://schemas.openxmlformats.org/officeDocument/2006/relationships/customXml" Target="../customXml/item52.xml"/><Relationship Id="rId1206" Type="http://schemas.openxmlformats.org/officeDocument/2006/relationships/customXml" Target="../customXml/item1206.xml"/><Relationship Id="rId1413" Type="http://schemas.openxmlformats.org/officeDocument/2006/relationships/customXml" Target="../customXml/item1413.xml"/><Relationship Id="rId1620" Type="http://schemas.openxmlformats.org/officeDocument/2006/relationships/customXml" Target="../customXml/item1620.xml"/><Relationship Id="rId1718" Type="http://schemas.openxmlformats.org/officeDocument/2006/relationships/customXml" Target="../customXml/item1718.xml"/><Relationship Id="rId1925" Type="http://schemas.openxmlformats.org/officeDocument/2006/relationships/customXml" Target="../customXml/item1925.xml"/><Relationship Id="rId299" Type="http://schemas.openxmlformats.org/officeDocument/2006/relationships/customXml" Target="../customXml/item299.xml"/><Relationship Id="rId2187" Type="http://schemas.openxmlformats.org/officeDocument/2006/relationships/customXml" Target="../customXml/item2187.xml"/><Relationship Id="rId2394" Type="http://schemas.openxmlformats.org/officeDocument/2006/relationships/customXml" Target="../customXml/item2394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2047" Type="http://schemas.openxmlformats.org/officeDocument/2006/relationships/customXml" Target="../customXml/item2047.xml"/><Relationship Id="rId2254" Type="http://schemas.openxmlformats.org/officeDocument/2006/relationships/customXml" Target="../customXml/item2254.xml"/><Relationship Id="rId2461" Type="http://schemas.openxmlformats.org/officeDocument/2006/relationships/customXml" Target="../customXml/item2461.xml"/><Relationship Id="rId2699" Type="http://schemas.openxmlformats.org/officeDocument/2006/relationships/slide" Target="slides/slide86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878" Type="http://schemas.openxmlformats.org/officeDocument/2006/relationships/customXml" Target="../customXml/item878.xml"/><Relationship Id="rId1063" Type="http://schemas.openxmlformats.org/officeDocument/2006/relationships/customXml" Target="../customXml/item1063.xml"/><Relationship Id="rId1270" Type="http://schemas.openxmlformats.org/officeDocument/2006/relationships/customXml" Target="../customXml/item1270.xml"/><Relationship Id="rId2114" Type="http://schemas.openxmlformats.org/officeDocument/2006/relationships/customXml" Target="../customXml/item2114.xml"/><Relationship Id="rId2559" Type="http://schemas.openxmlformats.org/officeDocument/2006/relationships/customXml" Target="../customXml/item2559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945" Type="http://schemas.openxmlformats.org/officeDocument/2006/relationships/customXml" Target="../customXml/item945.xml"/><Relationship Id="rId1368" Type="http://schemas.openxmlformats.org/officeDocument/2006/relationships/customXml" Target="../customXml/item1368.xml"/><Relationship Id="rId1575" Type="http://schemas.openxmlformats.org/officeDocument/2006/relationships/customXml" Target="../customXml/item1575.xml"/><Relationship Id="rId1782" Type="http://schemas.openxmlformats.org/officeDocument/2006/relationships/customXml" Target="../customXml/item1782.xml"/><Relationship Id="rId2321" Type="http://schemas.openxmlformats.org/officeDocument/2006/relationships/customXml" Target="../customXml/item2321.xml"/><Relationship Id="rId2419" Type="http://schemas.openxmlformats.org/officeDocument/2006/relationships/customXml" Target="../customXml/item2419.xml"/><Relationship Id="rId2626" Type="http://schemas.openxmlformats.org/officeDocument/2006/relationships/slide" Target="slides/slide13.xml"/><Relationship Id="rId74" Type="http://schemas.openxmlformats.org/officeDocument/2006/relationships/customXml" Target="../customXml/item74.xml"/><Relationship Id="rId500" Type="http://schemas.openxmlformats.org/officeDocument/2006/relationships/customXml" Target="../customXml/item500.xml"/><Relationship Id="rId805" Type="http://schemas.openxmlformats.org/officeDocument/2006/relationships/customXml" Target="../customXml/item805.xml"/><Relationship Id="rId1130" Type="http://schemas.openxmlformats.org/officeDocument/2006/relationships/customXml" Target="../customXml/item1130.xml"/><Relationship Id="rId1228" Type="http://schemas.openxmlformats.org/officeDocument/2006/relationships/customXml" Target="../customXml/item1228.xml"/><Relationship Id="rId1435" Type="http://schemas.openxmlformats.org/officeDocument/2006/relationships/customXml" Target="../customXml/item1435.xml"/><Relationship Id="rId1642" Type="http://schemas.openxmlformats.org/officeDocument/2006/relationships/customXml" Target="../customXml/item1642.xml"/><Relationship Id="rId1947" Type="http://schemas.openxmlformats.org/officeDocument/2006/relationships/customXml" Target="../customXml/item1947.xml"/><Relationship Id="rId1502" Type="http://schemas.openxmlformats.org/officeDocument/2006/relationships/customXml" Target="../customXml/item1502.xml"/><Relationship Id="rId1807" Type="http://schemas.openxmlformats.org/officeDocument/2006/relationships/customXml" Target="../customXml/item1807.xml"/><Relationship Id="rId290" Type="http://schemas.openxmlformats.org/officeDocument/2006/relationships/customXml" Target="../customXml/item290.xml"/><Relationship Id="rId388" Type="http://schemas.openxmlformats.org/officeDocument/2006/relationships/customXml" Target="../customXml/item388.xml"/><Relationship Id="rId2069" Type="http://schemas.openxmlformats.org/officeDocument/2006/relationships/customXml" Target="../customXml/item2069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2276" Type="http://schemas.openxmlformats.org/officeDocument/2006/relationships/customXml" Target="../customXml/item2276.xml"/><Relationship Id="rId2483" Type="http://schemas.openxmlformats.org/officeDocument/2006/relationships/customXml" Target="../customXml/item2483.xml"/><Relationship Id="rId2690" Type="http://schemas.openxmlformats.org/officeDocument/2006/relationships/slide" Target="slides/slide77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085" Type="http://schemas.openxmlformats.org/officeDocument/2006/relationships/customXml" Target="../customXml/item1085.xml"/><Relationship Id="rId1292" Type="http://schemas.openxmlformats.org/officeDocument/2006/relationships/customXml" Target="../customXml/item1292.xml"/><Relationship Id="rId2136" Type="http://schemas.openxmlformats.org/officeDocument/2006/relationships/customXml" Target="../customXml/item2136.xml"/><Relationship Id="rId2343" Type="http://schemas.openxmlformats.org/officeDocument/2006/relationships/customXml" Target="../customXml/item2343.xml"/><Relationship Id="rId2550" Type="http://schemas.openxmlformats.org/officeDocument/2006/relationships/customXml" Target="../customXml/item2550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7" Type="http://schemas.openxmlformats.org/officeDocument/2006/relationships/customXml" Target="../customXml/item967.xml"/><Relationship Id="rId1152" Type="http://schemas.openxmlformats.org/officeDocument/2006/relationships/customXml" Target="../customXml/item1152.xml"/><Relationship Id="rId1597" Type="http://schemas.openxmlformats.org/officeDocument/2006/relationships/customXml" Target="../customXml/item1597.xml"/><Relationship Id="rId2203" Type="http://schemas.openxmlformats.org/officeDocument/2006/relationships/customXml" Target="../customXml/item2203.xml"/><Relationship Id="rId2410" Type="http://schemas.openxmlformats.org/officeDocument/2006/relationships/customXml" Target="../customXml/item2410.xml"/><Relationship Id="rId2648" Type="http://schemas.openxmlformats.org/officeDocument/2006/relationships/slide" Target="slides/slide35.xml"/><Relationship Id="rId96" Type="http://schemas.openxmlformats.org/officeDocument/2006/relationships/customXml" Target="../customXml/item96.xml"/><Relationship Id="rId827" Type="http://schemas.openxmlformats.org/officeDocument/2006/relationships/customXml" Target="../customXml/item827.xml"/><Relationship Id="rId1012" Type="http://schemas.openxmlformats.org/officeDocument/2006/relationships/customXml" Target="../customXml/item1012.xml"/><Relationship Id="rId1457" Type="http://schemas.openxmlformats.org/officeDocument/2006/relationships/customXml" Target="../customXml/item1457.xml"/><Relationship Id="rId1664" Type="http://schemas.openxmlformats.org/officeDocument/2006/relationships/customXml" Target="../customXml/item1664.xml"/><Relationship Id="rId1871" Type="http://schemas.openxmlformats.org/officeDocument/2006/relationships/customXml" Target="../customXml/item1871.xml"/><Relationship Id="rId2508" Type="http://schemas.openxmlformats.org/officeDocument/2006/relationships/customXml" Target="../customXml/item2508.xml"/><Relationship Id="rId2715" Type="http://schemas.openxmlformats.org/officeDocument/2006/relationships/slide" Target="slides/slide102.xml"/><Relationship Id="rId1317" Type="http://schemas.openxmlformats.org/officeDocument/2006/relationships/customXml" Target="../customXml/item1317.xml"/><Relationship Id="rId1524" Type="http://schemas.openxmlformats.org/officeDocument/2006/relationships/customXml" Target="../customXml/item1524.xml"/><Relationship Id="rId1731" Type="http://schemas.openxmlformats.org/officeDocument/2006/relationships/customXml" Target="../customXml/item1731.xml"/><Relationship Id="rId1969" Type="http://schemas.openxmlformats.org/officeDocument/2006/relationships/customXml" Target="../customXml/item1969.xml"/><Relationship Id="rId23" Type="http://schemas.openxmlformats.org/officeDocument/2006/relationships/customXml" Target="../customXml/item23.xml"/><Relationship Id="rId1829" Type="http://schemas.openxmlformats.org/officeDocument/2006/relationships/customXml" Target="../customXml/item1829.xml"/><Relationship Id="rId2298" Type="http://schemas.openxmlformats.org/officeDocument/2006/relationships/customXml" Target="../customXml/item2298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84" Type="http://schemas.openxmlformats.org/officeDocument/2006/relationships/customXml" Target="../customXml/item684.xml"/><Relationship Id="rId2060" Type="http://schemas.openxmlformats.org/officeDocument/2006/relationships/customXml" Target="../customXml/item2060.xml"/><Relationship Id="rId2158" Type="http://schemas.openxmlformats.org/officeDocument/2006/relationships/customXml" Target="../customXml/item2158.xml"/><Relationship Id="rId2365" Type="http://schemas.openxmlformats.org/officeDocument/2006/relationships/customXml" Target="../customXml/item2365.xml"/><Relationship Id="rId337" Type="http://schemas.openxmlformats.org/officeDocument/2006/relationships/customXml" Target="../customXml/item337.xml"/><Relationship Id="rId891" Type="http://schemas.openxmlformats.org/officeDocument/2006/relationships/customXml" Target="../customXml/item891.xml"/><Relationship Id="rId989" Type="http://schemas.openxmlformats.org/officeDocument/2006/relationships/customXml" Target="../customXml/item989.xml"/><Relationship Id="rId2018" Type="http://schemas.openxmlformats.org/officeDocument/2006/relationships/customXml" Target="../customXml/item2018.xml"/><Relationship Id="rId2572" Type="http://schemas.openxmlformats.org/officeDocument/2006/relationships/customXml" Target="../customXml/item2572.xml"/><Relationship Id="rId544" Type="http://schemas.openxmlformats.org/officeDocument/2006/relationships/customXml" Target="../customXml/item544.xml"/><Relationship Id="rId751" Type="http://schemas.openxmlformats.org/officeDocument/2006/relationships/customXml" Target="../customXml/item751.xml"/><Relationship Id="rId849" Type="http://schemas.openxmlformats.org/officeDocument/2006/relationships/customXml" Target="../customXml/item849.xml"/><Relationship Id="rId1174" Type="http://schemas.openxmlformats.org/officeDocument/2006/relationships/customXml" Target="../customXml/item1174.xml"/><Relationship Id="rId1381" Type="http://schemas.openxmlformats.org/officeDocument/2006/relationships/customXml" Target="../customXml/item1381.xml"/><Relationship Id="rId1479" Type="http://schemas.openxmlformats.org/officeDocument/2006/relationships/customXml" Target="../customXml/item1479.xml"/><Relationship Id="rId1686" Type="http://schemas.openxmlformats.org/officeDocument/2006/relationships/customXml" Target="../customXml/item1686.xml"/><Relationship Id="rId2225" Type="http://schemas.openxmlformats.org/officeDocument/2006/relationships/customXml" Target="../customXml/item2225.xml"/><Relationship Id="rId2432" Type="http://schemas.openxmlformats.org/officeDocument/2006/relationships/customXml" Target="../customXml/item2432.xml"/><Relationship Id="rId404" Type="http://schemas.openxmlformats.org/officeDocument/2006/relationships/customXml" Target="../customXml/item404.xml"/><Relationship Id="rId611" Type="http://schemas.openxmlformats.org/officeDocument/2006/relationships/customXml" Target="../customXml/item611.xml"/><Relationship Id="rId1034" Type="http://schemas.openxmlformats.org/officeDocument/2006/relationships/customXml" Target="../customXml/item1034.xml"/><Relationship Id="rId1241" Type="http://schemas.openxmlformats.org/officeDocument/2006/relationships/customXml" Target="../customXml/item1241.xml"/><Relationship Id="rId1339" Type="http://schemas.openxmlformats.org/officeDocument/2006/relationships/customXml" Target="../customXml/item1339.xml"/><Relationship Id="rId1893" Type="http://schemas.openxmlformats.org/officeDocument/2006/relationships/customXml" Target="../customXml/item1893.xml"/><Relationship Id="rId2737" Type="http://schemas.microsoft.com/office/2015/10/relationships/revisionInfo" Target="revisionInfo.xml"/><Relationship Id="rId709" Type="http://schemas.openxmlformats.org/officeDocument/2006/relationships/customXml" Target="../customXml/item709.xml"/><Relationship Id="rId916" Type="http://schemas.openxmlformats.org/officeDocument/2006/relationships/customXml" Target="../customXml/item916.xml"/><Relationship Id="rId1101" Type="http://schemas.openxmlformats.org/officeDocument/2006/relationships/customXml" Target="../customXml/item1101.xml"/><Relationship Id="rId1546" Type="http://schemas.openxmlformats.org/officeDocument/2006/relationships/customXml" Target="../customXml/item1546.xml"/><Relationship Id="rId1753" Type="http://schemas.openxmlformats.org/officeDocument/2006/relationships/customXml" Target="../customXml/item1753.xml"/><Relationship Id="rId1960" Type="http://schemas.openxmlformats.org/officeDocument/2006/relationships/customXml" Target="../customXml/item1960.xml"/><Relationship Id="rId45" Type="http://schemas.openxmlformats.org/officeDocument/2006/relationships/customXml" Target="../customXml/item45.xml"/><Relationship Id="rId1406" Type="http://schemas.openxmlformats.org/officeDocument/2006/relationships/customXml" Target="../customXml/item1406.xml"/><Relationship Id="rId1613" Type="http://schemas.openxmlformats.org/officeDocument/2006/relationships/customXml" Target="../customXml/item1613.xml"/><Relationship Id="rId1820" Type="http://schemas.openxmlformats.org/officeDocument/2006/relationships/customXml" Target="../customXml/item1820.xml"/><Relationship Id="rId194" Type="http://schemas.openxmlformats.org/officeDocument/2006/relationships/customXml" Target="../customXml/item194.xml"/><Relationship Id="rId1918" Type="http://schemas.openxmlformats.org/officeDocument/2006/relationships/customXml" Target="../customXml/item1918.xml"/><Relationship Id="rId2082" Type="http://schemas.openxmlformats.org/officeDocument/2006/relationships/customXml" Target="../customXml/item2082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2387" Type="http://schemas.openxmlformats.org/officeDocument/2006/relationships/customXml" Target="../customXml/item2387.xml"/><Relationship Id="rId2594" Type="http://schemas.openxmlformats.org/officeDocument/2006/relationships/customXml" Target="../customXml/item2594.xml"/><Relationship Id="rId359" Type="http://schemas.openxmlformats.org/officeDocument/2006/relationships/customXml" Target="../customXml/item359.xml"/><Relationship Id="rId566" Type="http://schemas.openxmlformats.org/officeDocument/2006/relationships/customXml" Target="../customXml/item566.xml"/><Relationship Id="rId773" Type="http://schemas.openxmlformats.org/officeDocument/2006/relationships/customXml" Target="../customXml/item773.xml"/><Relationship Id="rId1196" Type="http://schemas.openxmlformats.org/officeDocument/2006/relationships/customXml" Target="../customXml/item1196.xml"/><Relationship Id="rId2247" Type="http://schemas.openxmlformats.org/officeDocument/2006/relationships/customXml" Target="../customXml/item2247.xml"/><Relationship Id="rId2454" Type="http://schemas.openxmlformats.org/officeDocument/2006/relationships/customXml" Target="../customXml/item2454.xml"/><Relationship Id="rId121" Type="http://schemas.openxmlformats.org/officeDocument/2006/relationships/customXml" Target="../customXml/item121.xml"/><Relationship Id="rId219" Type="http://schemas.openxmlformats.org/officeDocument/2006/relationships/customXml" Target="../customXml/item219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980" Type="http://schemas.openxmlformats.org/officeDocument/2006/relationships/customXml" Target="../customXml/item980.xml"/><Relationship Id="rId1056" Type="http://schemas.openxmlformats.org/officeDocument/2006/relationships/customXml" Target="../customXml/item1056.xml"/><Relationship Id="rId1263" Type="http://schemas.openxmlformats.org/officeDocument/2006/relationships/customXml" Target="../customXml/item1263.xml"/><Relationship Id="rId2107" Type="http://schemas.openxmlformats.org/officeDocument/2006/relationships/customXml" Target="../customXml/item2107.xml"/><Relationship Id="rId2314" Type="http://schemas.openxmlformats.org/officeDocument/2006/relationships/customXml" Target="../customXml/item2314.xml"/><Relationship Id="rId2661" Type="http://schemas.openxmlformats.org/officeDocument/2006/relationships/slide" Target="slides/slide48.xml"/><Relationship Id="rId840" Type="http://schemas.openxmlformats.org/officeDocument/2006/relationships/customXml" Target="../customXml/item840.xml"/><Relationship Id="rId938" Type="http://schemas.openxmlformats.org/officeDocument/2006/relationships/customXml" Target="../customXml/item938.xml"/><Relationship Id="rId1470" Type="http://schemas.openxmlformats.org/officeDocument/2006/relationships/customXml" Target="../customXml/item1470.xml"/><Relationship Id="rId1568" Type="http://schemas.openxmlformats.org/officeDocument/2006/relationships/customXml" Target="../customXml/item1568.xml"/><Relationship Id="rId1775" Type="http://schemas.openxmlformats.org/officeDocument/2006/relationships/customXml" Target="../customXml/item1775.xml"/><Relationship Id="rId2521" Type="http://schemas.openxmlformats.org/officeDocument/2006/relationships/customXml" Target="../customXml/item2521.xml"/><Relationship Id="rId2619" Type="http://schemas.openxmlformats.org/officeDocument/2006/relationships/slide" Target="slides/slide6.xml"/><Relationship Id="rId67" Type="http://schemas.openxmlformats.org/officeDocument/2006/relationships/customXml" Target="../customXml/item67.xml"/><Relationship Id="rId700" Type="http://schemas.openxmlformats.org/officeDocument/2006/relationships/customXml" Target="../customXml/item700.xml"/><Relationship Id="rId1123" Type="http://schemas.openxmlformats.org/officeDocument/2006/relationships/customXml" Target="../customXml/item1123.xml"/><Relationship Id="rId1330" Type="http://schemas.openxmlformats.org/officeDocument/2006/relationships/customXml" Target="../customXml/item1330.xml"/><Relationship Id="rId1428" Type="http://schemas.openxmlformats.org/officeDocument/2006/relationships/customXml" Target="../customXml/item1428.xml"/><Relationship Id="rId1635" Type="http://schemas.openxmlformats.org/officeDocument/2006/relationships/customXml" Target="../customXml/item1635.xml"/><Relationship Id="rId1982" Type="http://schemas.openxmlformats.org/officeDocument/2006/relationships/customXml" Target="../customXml/item1982.xml"/><Relationship Id="rId1842" Type="http://schemas.openxmlformats.org/officeDocument/2006/relationships/customXml" Target="../customXml/item1842.xml"/><Relationship Id="rId1702" Type="http://schemas.openxmlformats.org/officeDocument/2006/relationships/customXml" Target="../customXml/item1702.xml"/><Relationship Id="rId283" Type="http://schemas.openxmlformats.org/officeDocument/2006/relationships/customXml" Target="../customXml/item283.xml"/><Relationship Id="rId490" Type="http://schemas.openxmlformats.org/officeDocument/2006/relationships/customXml" Target="../customXml/item490.xml"/><Relationship Id="rId2171" Type="http://schemas.openxmlformats.org/officeDocument/2006/relationships/customXml" Target="../customXml/item2171.xml"/><Relationship Id="rId143" Type="http://schemas.openxmlformats.org/officeDocument/2006/relationships/customXml" Target="../customXml/item143.xml"/><Relationship Id="rId350" Type="http://schemas.openxmlformats.org/officeDocument/2006/relationships/customXml" Target="../customXml/item350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2031" Type="http://schemas.openxmlformats.org/officeDocument/2006/relationships/customXml" Target="../customXml/item2031.xml"/><Relationship Id="rId2269" Type="http://schemas.openxmlformats.org/officeDocument/2006/relationships/customXml" Target="../customXml/item2269.xml"/><Relationship Id="rId2476" Type="http://schemas.openxmlformats.org/officeDocument/2006/relationships/customXml" Target="../customXml/item2476.xml"/><Relationship Id="rId2683" Type="http://schemas.openxmlformats.org/officeDocument/2006/relationships/slide" Target="slides/slide70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448" Type="http://schemas.openxmlformats.org/officeDocument/2006/relationships/customXml" Target="../customXml/item448.xml"/><Relationship Id="rId655" Type="http://schemas.openxmlformats.org/officeDocument/2006/relationships/customXml" Target="../customXml/item655.xml"/><Relationship Id="rId862" Type="http://schemas.openxmlformats.org/officeDocument/2006/relationships/customXml" Target="../customXml/item862.xml"/><Relationship Id="rId1078" Type="http://schemas.openxmlformats.org/officeDocument/2006/relationships/customXml" Target="../customXml/item1078.xml"/><Relationship Id="rId1285" Type="http://schemas.openxmlformats.org/officeDocument/2006/relationships/customXml" Target="../customXml/item1285.xml"/><Relationship Id="rId1492" Type="http://schemas.openxmlformats.org/officeDocument/2006/relationships/customXml" Target="../customXml/item1492.xml"/><Relationship Id="rId2129" Type="http://schemas.openxmlformats.org/officeDocument/2006/relationships/customXml" Target="../customXml/item2129.xml"/><Relationship Id="rId2336" Type="http://schemas.openxmlformats.org/officeDocument/2006/relationships/customXml" Target="../customXml/item2336.xml"/><Relationship Id="rId2543" Type="http://schemas.openxmlformats.org/officeDocument/2006/relationships/customXml" Target="../customXml/item2543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1145" Type="http://schemas.openxmlformats.org/officeDocument/2006/relationships/customXml" Target="../customXml/item1145.xml"/><Relationship Id="rId1352" Type="http://schemas.openxmlformats.org/officeDocument/2006/relationships/customXml" Target="../customXml/item1352.xml"/><Relationship Id="rId1797" Type="http://schemas.openxmlformats.org/officeDocument/2006/relationships/customXml" Target="../customXml/item1797.xml"/><Relationship Id="rId2403" Type="http://schemas.openxmlformats.org/officeDocument/2006/relationships/customXml" Target="../customXml/item2403.xml"/><Relationship Id="rId89" Type="http://schemas.openxmlformats.org/officeDocument/2006/relationships/customXml" Target="../customXml/item89.xml"/><Relationship Id="rId1005" Type="http://schemas.openxmlformats.org/officeDocument/2006/relationships/customXml" Target="../customXml/item1005.xml"/><Relationship Id="rId1212" Type="http://schemas.openxmlformats.org/officeDocument/2006/relationships/customXml" Target="../customXml/item1212.xml"/><Relationship Id="rId1657" Type="http://schemas.openxmlformats.org/officeDocument/2006/relationships/customXml" Target="../customXml/item1657.xml"/><Relationship Id="rId1864" Type="http://schemas.openxmlformats.org/officeDocument/2006/relationships/customXml" Target="../customXml/item1864.xml"/><Relationship Id="rId2610" Type="http://schemas.openxmlformats.org/officeDocument/2006/relationships/customXml" Target="../customXml/item2610.xml"/><Relationship Id="rId2708" Type="http://schemas.openxmlformats.org/officeDocument/2006/relationships/slide" Target="slides/slide95.xml"/><Relationship Id="rId1517" Type="http://schemas.openxmlformats.org/officeDocument/2006/relationships/customXml" Target="../customXml/item1517.xml"/><Relationship Id="rId1724" Type="http://schemas.openxmlformats.org/officeDocument/2006/relationships/customXml" Target="../customXml/item1724.xml"/><Relationship Id="rId16" Type="http://schemas.openxmlformats.org/officeDocument/2006/relationships/customXml" Target="../customXml/item16.xml"/><Relationship Id="rId1931" Type="http://schemas.openxmlformats.org/officeDocument/2006/relationships/customXml" Target="../customXml/item1931.xml"/><Relationship Id="rId2193" Type="http://schemas.openxmlformats.org/officeDocument/2006/relationships/customXml" Target="../customXml/item2193.xml"/><Relationship Id="rId2498" Type="http://schemas.openxmlformats.org/officeDocument/2006/relationships/customXml" Target="../customXml/item2498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677" Type="http://schemas.openxmlformats.org/officeDocument/2006/relationships/customXml" Target="../customXml/item677.xml"/><Relationship Id="rId2053" Type="http://schemas.openxmlformats.org/officeDocument/2006/relationships/customXml" Target="../customXml/item2053.xml"/><Relationship Id="rId2260" Type="http://schemas.openxmlformats.org/officeDocument/2006/relationships/customXml" Target="../customXml/item2260.xml"/><Relationship Id="rId2358" Type="http://schemas.openxmlformats.org/officeDocument/2006/relationships/customXml" Target="../customXml/item2358.xml"/><Relationship Id="rId232" Type="http://schemas.openxmlformats.org/officeDocument/2006/relationships/customXml" Target="../customXml/item232.xml"/><Relationship Id="rId884" Type="http://schemas.openxmlformats.org/officeDocument/2006/relationships/customXml" Target="../customXml/item884.xml"/><Relationship Id="rId2120" Type="http://schemas.openxmlformats.org/officeDocument/2006/relationships/customXml" Target="../customXml/item2120.xml"/><Relationship Id="rId2565" Type="http://schemas.openxmlformats.org/officeDocument/2006/relationships/customXml" Target="../customXml/item2565.xml"/><Relationship Id="rId537" Type="http://schemas.openxmlformats.org/officeDocument/2006/relationships/customXml" Target="../customXml/item537.xml"/><Relationship Id="rId744" Type="http://schemas.openxmlformats.org/officeDocument/2006/relationships/customXml" Target="../customXml/item744.xml"/><Relationship Id="rId951" Type="http://schemas.openxmlformats.org/officeDocument/2006/relationships/customXml" Target="../customXml/item951.xml"/><Relationship Id="rId1167" Type="http://schemas.openxmlformats.org/officeDocument/2006/relationships/customXml" Target="../customXml/item1167.xml"/><Relationship Id="rId1374" Type="http://schemas.openxmlformats.org/officeDocument/2006/relationships/customXml" Target="../customXml/item1374.xml"/><Relationship Id="rId1581" Type="http://schemas.openxmlformats.org/officeDocument/2006/relationships/customXml" Target="../customXml/item1581.xml"/><Relationship Id="rId1679" Type="http://schemas.openxmlformats.org/officeDocument/2006/relationships/customXml" Target="../customXml/item1679.xml"/><Relationship Id="rId2218" Type="http://schemas.openxmlformats.org/officeDocument/2006/relationships/customXml" Target="../customXml/item2218.xml"/><Relationship Id="rId2425" Type="http://schemas.openxmlformats.org/officeDocument/2006/relationships/customXml" Target="../customXml/item2425.xml"/><Relationship Id="rId2632" Type="http://schemas.openxmlformats.org/officeDocument/2006/relationships/slide" Target="slides/slide19.xml"/><Relationship Id="rId80" Type="http://schemas.openxmlformats.org/officeDocument/2006/relationships/customXml" Target="../customXml/item80.xml"/><Relationship Id="rId604" Type="http://schemas.openxmlformats.org/officeDocument/2006/relationships/customXml" Target="../customXml/item604.xml"/><Relationship Id="rId811" Type="http://schemas.openxmlformats.org/officeDocument/2006/relationships/customXml" Target="../customXml/item811.xml"/><Relationship Id="rId1027" Type="http://schemas.openxmlformats.org/officeDocument/2006/relationships/customXml" Target="../customXml/item1027.xml"/><Relationship Id="rId1234" Type="http://schemas.openxmlformats.org/officeDocument/2006/relationships/customXml" Target="../customXml/item1234.xml"/><Relationship Id="rId1441" Type="http://schemas.openxmlformats.org/officeDocument/2006/relationships/customXml" Target="../customXml/item1441.xml"/><Relationship Id="rId1886" Type="http://schemas.openxmlformats.org/officeDocument/2006/relationships/customXml" Target="../customXml/item1886.xml"/><Relationship Id="rId909" Type="http://schemas.openxmlformats.org/officeDocument/2006/relationships/customXml" Target="../customXml/item909.xml"/><Relationship Id="rId1301" Type="http://schemas.openxmlformats.org/officeDocument/2006/relationships/customXml" Target="../customXml/item1301.xml"/><Relationship Id="rId1539" Type="http://schemas.openxmlformats.org/officeDocument/2006/relationships/customXml" Target="../customXml/item1539.xml"/><Relationship Id="rId1746" Type="http://schemas.openxmlformats.org/officeDocument/2006/relationships/customXml" Target="../customXml/item1746.xml"/><Relationship Id="rId1953" Type="http://schemas.openxmlformats.org/officeDocument/2006/relationships/customXml" Target="../customXml/item1953.xml"/><Relationship Id="rId38" Type="http://schemas.openxmlformats.org/officeDocument/2006/relationships/customXml" Target="../customXml/item38.xml"/><Relationship Id="rId1606" Type="http://schemas.openxmlformats.org/officeDocument/2006/relationships/customXml" Target="../customXml/item1606.xml"/><Relationship Id="rId1813" Type="http://schemas.openxmlformats.org/officeDocument/2006/relationships/customXml" Target="../customXml/item1813.xml"/><Relationship Id="rId187" Type="http://schemas.openxmlformats.org/officeDocument/2006/relationships/customXml" Target="../customXml/item187.xml"/><Relationship Id="rId394" Type="http://schemas.openxmlformats.org/officeDocument/2006/relationships/customXml" Target="../customXml/item394.xml"/><Relationship Id="rId2075" Type="http://schemas.openxmlformats.org/officeDocument/2006/relationships/customXml" Target="../customXml/item2075.xml"/><Relationship Id="rId2282" Type="http://schemas.openxmlformats.org/officeDocument/2006/relationships/customXml" Target="../customXml/item2282.xml"/><Relationship Id="rId254" Type="http://schemas.openxmlformats.org/officeDocument/2006/relationships/customXml" Target="../customXml/item254.xml"/><Relationship Id="rId699" Type="http://schemas.openxmlformats.org/officeDocument/2006/relationships/customXml" Target="../customXml/item699.xml"/><Relationship Id="rId1091" Type="http://schemas.openxmlformats.org/officeDocument/2006/relationships/customXml" Target="../customXml/item1091.xml"/><Relationship Id="rId2587" Type="http://schemas.openxmlformats.org/officeDocument/2006/relationships/customXml" Target="../customXml/item2587.xml"/><Relationship Id="rId114" Type="http://schemas.openxmlformats.org/officeDocument/2006/relationships/customXml" Target="../customXml/item114.xml"/><Relationship Id="rId461" Type="http://schemas.openxmlformats.org/officeDocument/2006/relationships/customXml" Target="../customXml/item461.xml"/><Relationship Id="rId559" Type="http://schemas.openxmlformats.org/officeDocument/2006/relationships/customXml" Target="../customXml/item559.xml"/><Relationship Id="rId766" Type="http://schemas.openxmlformats.org/officeDocument/2006/relationships/customXml" Target="../customXml/item766.xml"/><Relationship Id="rId1189" Type="http://schemas.openxmlformats.org/officeDocument/2006/relationships/customXml" Target="../customXml/item1189.xml"/><Relationship Id="rId1396" Type="http://schemas.openxmlformats.org/officeDocument/2006/relationships/customXml" Target="../customXml/item1396.xml"/><Relationship Id="rId2142" Type="http://schemas.openxmlformats.org/officeDocument/2006/relationships/customXml" Target="../customXml/item2142.xml"/><Relationship Id="rId2447" Type="http://schemas.openxmlformats.org/officeDocument/2006/relationships/customXml" Target="../customXml/item2447.xml"/><Relationship Id="rId321" Type="http://schemas.openxmlformats.org/officeDocument/2006/relationships/customXml" Target="../customXml/item321.xml"/><Relationship Id="rId419" Type="http://schemas.openxmlformats.org/officeDocument/2006/relationships/customXml" Target="../customXml/item419.xml"/><Relationship Id="rId626" Type="http://schemas.openxmlformats.org/officeDocument/2006/relationships/customXml" Target="../customXml/item626.xml"/><Relationship Id="rId973" Type="http://schemas.openxmlformats.org/officeDocument/2006/relationships/customXml" Target="../customXml/item973.xml"/><Relationship Id="rId1049" Type="http://schemas.openxmlformats.org/officeDocument/2006/relationships/customXml" Target="../customXml/item1049.xml"/><Relationship Id="rId1256" Type="http://schemas.openxmlformats.org/officeDocument/2006/relationships/customXml" Target="../customXml/item1256.xml"/><Relationship Id="rId2002" Type="http://schemas.openxmlformats.org/officeDocument/2006/relationships/customXml" Target="../customXml/item2002.xml"/><Relationship Id="rId2307" Type="http://schemas.openxmlformats.org/officeDocument/2006/relationships/customXml" Target="../customXml/item2307.xml"/><Relationship Id="rId2654" Type="http://schemas.openxmlformats.org/officeDocument/2006/relationships/slide" Target="slides/slide41.xml"/><Relationship Id="rId833" Type="http://schemas.openxmlformats.org/officeDocument/2006/relationships/customXml" Target="../customXml/item833.xml"/><Relationship Id="rId1116" Type="http://schemas.openxmlformats.org/officeDocument/2006/relationships/customXml" Target="../customXml/item1116.xml"/><Relationship Id="rId1463" Type="http://schemas.openxmlformats.org/officeDocument/2006/relationships/customXml" Target="../customXml/item1463.xml"/><Relationship Id="rId1670" Type="http://schemas.openxmlformats.org/officeDocument/2006/relationships/customXml" Target="../customXml/item1670.xml"/><Relationship Id="rId1768" Type="http://schemas.openxmlformats.org/officeDocument/2006/relationships/customXml" Target="../customXml/item1768.xml"/><Relationship Id="rId2514" Type="http://schemas.openxmlformats.org/officeDocument/2006/relationships/customXml" Target="../customXml/item2514.xml"/><Relationship Id="rId2721" Type="http://schemas.openxmlformats.org/officeDocument/2006/relationships/slide" Target="slides/slide108.xml"/><Relationship Id="rId900" Type="http://schemas.openxmlformats.org/officeDocument/2006/relationships/customXml" Target="../customXml/item900.xml"/><Relationship Id="rId1323" Type="http://schemas.openxmlformats.org/officeDocument/2006/relationships/customXml" Target="../customXml/item1323.xml"/><Relationship Id="rId1530" Type="http://schemas.openxmlformats.org/officeDocument/2006/relationships/customXml" Target="../customXml/item1530.xml"/><Relationship Id="rId1628" Type="http://schemas.openxmlformats.org/officeDocument/2006/relationships/customXml" Target="../customXml/item1628.xml"/><Relationship Id="rId1975" Type="http://schemas.openxmlformats.org/officeDocument/2006/relationships/customXml" Target="../customXml/item1975.xml"/><Relationship Id="rId1835" Type="http://schemas.openxmlformats.org/officeDocument/2006/relationships/customXml" Target="../customXml/item1835.xml"/><Relationship Id="rId1902" Type="http://schemas.openxmlformats.org/officeDocument/2006/relationships/customXml" Target="../customXml/item1902.xml"/><Relationship Id="rId2097" Type="http://schemas.openxmlformats.org/officeDocument/2006/relationships/customXml" Target="../customXml/item2097.xml"/><Relationship Id="rId276" Type="http://schemas.openxmlformats.org/officeDocument/2006/relationships/customXml" Target="../customXml/item276.xml"/><Relationship Id="rId483" Type="http://schemas.openxmlformats.org/officeDocument/2006/relationships/customXml" Target="../customXml/item483.xml"/><Relationship Id="rId690" Type="http://schemas.openxmlformats.org/officeDocument/2006/relationships/customXml" Target="../customXml/item690.xml"/><Relationship Id="rId2164" Type="http://schemas.openxmlformats.org/officeDocument/2006/relationships/customXml" Target="../customXml/item2164.xml"/><Relationship Id="rId2371" Type="http://schemas.openxmlformats.org/officeDocument/2006/relationships/customXml" Target="../customXml/item2371.xml"/><Relationship Id="rId136" Type="http://schemas.openxmlformats.org/officeDocument/2006/relationships/customXml" Target="../customXml/item136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995" Type="http://schemas.openxmlformats.org/officeDocument/2006/relationships/customXml" Target="../customXml/item995.xml"/><Relationship Id="rId1180" Type="http://schemas.openxmlformats.org/officeDocument/2006/relationships/customXml" Target="../customXml/item1180.xml"/><Relationship Id="rId2024" Type="http://schemas.openxmlformats.org/officeDocument/2006/relationships/customXml" Target="../customXml/item2024.xml"/><Relationship Id="rId2231" Type="http://schemas.openxmlformats.org/officeDocument/2006/relationships/customXml" Target="../customXml/item2231.xml"/><Relationship Id="rId2469" Type="http://schemas.openxmlformats.org/officeDocument/2006/relationships/customXml" Target="../customXml/item2469.xml"/><Relationship Id="rId2676" Type="http://schemas.openxmlformats.org/officeDocument/2006/relationships/slide" Target="slides/slide63.xml"/><Relationship Id="rId203" Type="http://schemas.openxmlformats.org/officeDocument/2006/relationships/customXml" Target="../customXml/item203.xml"/><Relationship Id="rId648" Type="http://schemas.openxmlformats.org/officeDocument/2006/relationships/customXml" Target="../customXml/item648.xml"/><Relationship Id="rId855" Type="http://schemas.openxmlformats.org/officeDocument/2006/relationships/customXml" Target="../customXml/item855.xml"/><Relationship Id="rId1040" Type="http://schemas.openxmlformats.org/officeDocument/2006/relationships/customXml" Target="../customXml/item1040.xml"/><Relationship Id="rId1278" Type="http://schemas.openxmlformats.org/officeDocument/2006/relationships/customXml" Target="../customXml/item1278.xml"/><Relationship Id="rId1485" Type="http://schemas.openxmlformats.org/officeDocument/2006/relationships/customXml" Target="../customXml/item1485.xml"/><Relationship Id="rId1692" Type="http://schemas.openxmlformats.org/officeDocument/2006/relationships/customXml" Target="../customXml/item1692.xml"/><Relationship Id="rId2329" Type="http://schemas.openxmlformats.org/officeDocument/2006/relationships/customXml" Target="../customXml/item2329.xml"/><Relationship Id="rId2536" Type="http://schemas.openxmlformats.org/officeDocument/2006/relationships/customXml" Target="../customXml/item2536.xml"/><Relationship Id="rId410" Type="http://schemas.openxmlformats.org/officeDocument/2006/relationships/customXml" Target="../customXml/item410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922" Type="http://schemas.openxmlformats.org/officeDocument/2006/relationships/customXml" Target="../customXml/item922.xml"/><Relationship Id="rId1138" Type="http://schemas.openxmlformats.org/officeDocument/2006/relationships/customXml" Target="../customXml/item1138.xml"/><Relationship Id="rId1345" Type="http://schemas.openxmlformats.org/officeDocument/2006/relationships/customXml" Target="../customXml/item1345.xml"/><Relationship Id="rId1552" Type="http://schemas.openxmlformats.org/officeDocument/2006/relationships/customXml" Target="../customXml/item1552.xml"/><Relationship Id="rId1997" Type="http://schemas.openxmlformats.org/officeDocument/2006/relationships/customXml" Target="../customXml/item1997.xml"/><Relationship Id="rId2603" Type="http://schemas.openxmlformats.org/officeDocument/2006/relationships/customXml" Target="../customXml/item2603.xml"/><Relationship Id="rId1205" Type="http://schemas.openxmlformats.org/officeDocument/2006/relationships/customXml" Target="../customXml/item1205.xml"/><Relationship Id="rId1857" Type="http://schemas.openxmlformats.org/officeDocument/2006/relationships/customXml" Target="../customXml/item1857.xml"/><Relationship Id="rId51" Type="http://schemas.openxmlformats.org/officeDocument/2006/relationships/customXml" Target="../customXml/item51.xml"/><Relationship Id="rId1412" Type="http://schemas.openxmlformats.org/officeDocument/2006/relationships/customXml" Target="../customXml/item1412.xml"/><Relationship Id="rId1717" Type="http://schemas.openxmlformats.org/officeDocument/2006/relationships/customXml" Target="../customXml/item1717.xml"/><Relationship Id="rId1924" Type="http://schemas.openxmlformats.org/officeDocument/2006/relationships/customXml" Target="../customXml/item1924.xml"/><Relationship Id="rId298" Type="http://schemas.openxmlformats.org/officeDocument/2006/relationships/customXml" Target="../customXml/item298.xml"/><Relationship Id="rId158" Type="http://schemas.openxmlformats.org/officeDocument/2006/relationships/customXml" Target="../customXml/item158.xml"/><Relationship Id="rId2186" Type="http://schemas.openxmlformats.org/officeDocument/2006/relationships/customXml" Target="../customXml/item2186.xml"/><Relationship Id="rId2393" Type="http://schemas.openxmlformats.org/officeDocument/2006/relationships/customXml" Target="../customXml/item2393.xml"/><Relationship Id="rId2698" Type="http://schemas.openxmlformats.org/officeDocument/2006/relationships/slide" Target="slides/slide85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2046" Type="http://schemas.openxmlformats.org/officeDocument/2006/relationships/customXml" Target="../customXml/item2046.xml"/><Relationship Id="rId2253" Type="http://schemas.openxmlformats.org/officeDocument/2006/relationships/customXml" Target="../customXml/item2253.xml"/><Relationship Id="rId2460" Type="http://schemas.openxmlformats.org/officeDocument/2006/relationships/customXml" Target="../customXml/item2460.xml"/><Relationship Id="rId225" Type="http://schemas.openxmlformats.org/officeDocument/2006/relationships/customXml" Target="../customXml/item225.xml"/><Relationship Id="rId432" Type="http://schemas.openxmlformats.org/officeDocument/2006/relationships/customXml" Target="../customXml/item432.xml"/><Relationship Id="rId877" Type="http://schemas.openxmlformats.org/officeDocument/2006/relationships/customXml" Target="../customXml/item877.xml"/><Relationship Id="rId1062" Type="http://schemas.openxmlformats.org/officeDocument/2006/relationships/customXml" Target="../customXml/item1062.xml"/><Relationship Id="rId2113" Type="http://schemas.openxmlformats.org/officeDocument/2006/relationships/customXml" Target="../customXml/item2113.xml"/><Relationship Id="rId2320" Type="http://schemas.openxmlformats.org/officeDocument/2006/relationships/customXml" Target="../customXml/item2320.xml"/><Relationship Id="rId2558" Type="http://schemas.openxmlformats.org/officeDocument/2006/relationships/customXml" Target="../customXml/item2558.xml"/><Relationship Id="rId737" Type="http://schemas.openxmlformats.org/officeDocument/2006/relationships/customXml" Target="../customXml/item737.xml"/><Relationship Id="rId944" Type="http://schemas.openxmlformats.org/officeDocument/2006/relationships/customXml" Target="../customXml/item944.xml"/><Relationship Id="rId1367" Type="http://schemas.openxmlformats.org/officeDocument/2006/relationships/customXml" Target="../customXml/item1367.xml"/><Relationship Id="rId1574" Type="http://schemas.openxmlformats.org/officeDocument/2006/relationships/customXml" Target="../customXml/item1574.xml"/><Relationship Id="rId1781" Type="http://schemas.openxmlformats.org/officeDocument/2006/relationships/customXml" Target="../customXml/item1781.xml"/><Relationship Id="rId2418" Type="http://schemas.openxmlformats.org/officeDocument/2006/relationships/customXml" Target="../customXml/item2418.xml"/><Relationship Id="rId2625" Type="http://schemas.openxmlformats.org/officeDocument/2006/relationships/slide" Target="slides/slide12.xml"/><Relationship Id="rId73" Type="http://schemas.openxmlformats.org/officeDocument/2006/relationships/customXml" Target="../customXml/item73.xml"/><Relationship Id="rId804" Type="http://schemas.openxmlformats.org/officeDocument/2006/relationships/customXml" Target="../customXml/item804.xml"/><Relationship Id="rId1227" Type="http://schemas.openxmlformats.org/officeDocument/2006/relationships/customXml" Target="../customXml/item1227.xml"/><Relationship Id="rId1434" Type="http://schemas.openxmlformats.org/officeDocument/2006/relationships/customXml" Target="../customXml/item1434.xml"/><Relationship Id="rId1641" Type="http://schemas.openxmlformats.org/officeDocument/2006/relationships/customXml" Target="../customXml/item1641.xml"/><Relationship Id="rId1879" Type="http://schemas.openxmlformats.org/officeDocument/2006/relationships/customXml" Target="../customXml/item1879.xml"/><Relationship Id="rId1501" Type="http://schemas.openxmlformats.org/officeDocument/2006/relationships/customXml" Target="../customXml/item1501.xml"/><Relationship Id="rId1739" Type="http://schemas.openxmlformats.org/officeDocument/2006/relationships/customXml" Target="../customXml/item1739.xml"/><Relationship Id="rId1946" Type="http://schemas.openxmlformats.org/officeDocument/2006/relationships/customXml" Target="../customXml/item1946.xml"/><Relationship Id="rId1806" Type="http://schemas.openxmlformats.org/officeDocument/2006/relationships/customXml" Target="../customXml/item1806.xml"/><Relationship Id="rId387" Type="http://schemas.openxmlformats.org/officeDocument/2006/relationships/customXml" Target="../customXml/item387.xml"/><Relationship Id="rId594" Type="http://schemas.openxmlformats.org/officeDocument/2006/relationships/customXml" Target="../customXml/item594.xml"/><Relationship Id="rId2068" Type="http://schemas.openxmlformats.org/officeDocument/2006/relationships/customXml" Target="../customXml/item2068.xml"/><Relationship Id="rId2275" Type="http://schemas.openxmlformats.org/officeDocument/2006/relationships/customXml" Target="../customXml/item2275.xml"/><Relationship Id="rId247" Type="http://schemas.openxmlformats.org/officeDocument/2006/relationships/customXml" Target="../customXml/item247.xml"/><Relationship Id="rId899" Type="http://schemas.openxmlformats.org/officeDocument/2006/relationships/customXml" Target="../customXml/item899.xml"/><Relationship Id="rId1084" Type="http://schemas.openxmlformats.org/officeDocument/2006/relationships/customXml" Target="../customXml/item1084.xml"/><Relationship Id="rId2482" Type="http://schemas.openxmlformats.org/officeDocument/2006/relationships/customXml" Target="../customXml/item2482.xml"/><Relationship Id="rId107" Type="http://schemas.openxmlformats.org/officeDocument/2006/relationships/customXml" Target="../customXml/item107.xml"/><Relationship Id="rId454" Type="http://schemas.openxmlformats.org/officeDocument/2006/relationships/customXml" Target="../customXml/item454.xml"/><Relationship Id="rId661" Type="http://schemas.openxmlformats.org/officeDocument/2006/relationships/customXml" Target="../customXml/item661.xml"/><Relationship Id="rId759" Type="http://schemas.openxmlformats.org/officeDocument/2006/relationships/customXml" Target="../customXml/item759.xml"/><Relationship Id="rId966" Type="http://schemas.openxmlformats.org/officeDocument/2006/relationships/customXml" Target="../customXml/item966.xml"/><Relationship Id="rId1291" Type="http://schemas.openxmlformats.org/officeDocument/2006/relationships/customXml" Target="../customXml/item1291.xml"/><Relationship Id="rId1389" Type="http://schemas.openxmlformats.org/officeDocument/2006/relationships/customXml" Target="../customXml/item1389.xml"/><Relationship Id="rId1596" Type="http://schemas.openxmlformats.org/officeDocument/2006/relationships/customXml" Target="../customXml/item1596.xml"/><Relationship Id="rId2135" Type="http://schemas.openxmlformats.org/officeDocument/2006/relationships/customXml" Target="../customXml/item2135.xml"/><Relationship Id="rId2342" Type="http://schemas.openxmlformats.org/officeDocument/2006/relationships/customXml" Target="../customXml/item2342.xml"/><Relationship Id="rId2647" Type="http://schemas.openxmlformats.org/officeDocument/2006/relationships/slide" Target="slides/slide34.xml"/><Relationship Id="rId314" Type="http://schemas.openxmlformats.org/officeDocument/2006/relationships/customXml" Target="../customXml/item314.xml"/><Relationship Id="rId521" Type="http://schemas.openxmlformats.org/officeDocument/2006/relationships/customXml" Target="../customXml/item521.xml"/><Relationship Id="rId619" Type="http://schemas.openxmlformats.org/officeDocument/2006/relationships/customXml" Target="../customXml/item619.xml"/><Relationship Id="rId1151" Type="http://schemas.openxmlformats.org/officeDocument/2006/relationships/customXml" Target="../customXml/item1151.xml"/><Relationship Id="rId1249" Type="http://schemas.openxmlformats.org/officeDocument/2006/relationships/customXml" Target="../customXml/item1249.xml"/><Relationship Id="rId2202" Type="http://schemas.openxmlformats.org/officeDocument/2006/relationships/customXml" Target="../customXml/item2202.xml"/><Relationship Id="rId95" Type="http://schemas.openxmlformats.org/officeDocument/2006/relationships/customXml" Target="../customXml/item95.xml"/><Relationship Id="rId826" Type="http://schemas.openxmlformats.org/officeDocument/2006/relationships/customXml" Target="../customXml/item826.xml"/><Relationship Id="rId1011" Type="http://schemas.openxmlformats.org/officeDocument/2006/relationships/customXml" Target="../customXml/item1011.xml"/><Relationship Id="rId1109" Type="http://schemas.openxmlformats.org/officeDocument/2006/relationships/customXml" Target="../customXml/item1109.xml"/><Relationship Id="rId1456" Type="http://schemas.openxmlformats.org/officeDocument/2006/relationships/customXml" Target="../customXml/item1456.xml"/><Relationship Id="rId1663" Type="http://schemas.openxmlformats.org/officeDocument/2006/relationships/customXml" Target="../customXml/item1663.xml"/><Relationship Id="rId1870" Type="http://schemas.openxmlformats.org/officeDocument/2006/relationships/customXml" Target="../customXml/item1870.xml"/><Relationship Id="rId1968" Type="http://schemas.openxmlformats.org/officeDocument/2006/relationships/customXml" Target="../customXml/item1968.xml"/><Relationship Id="rId2507" Type="http://schemas.openxmlformats.org/officeDocument/2006/relationships/customXml" Target="../customXml/item2507.xml"/><Relationship Id="rId2714" Type="http://schemas.openxmlformats.org/officeDocument/2006/relationships/slide" Target="slides/slide101.xml"/><Relationship Id="rId1316" Type="http://schemas.openxmlformats.org/officeDocument/2006/relationships/customXml" Target="../customXml/item1316.xml"/><Relationship Id="rId1523" Type="http://schemas.openxmlformats.org/officeDocument/2006/relationships/customXml" Target="../customXml/item1523.xml"/><Relationship Id="rId1730" Type="http://schemas.openxmlformats.org/officeDocument/2006/relationships/customXml" Target="../customXml/item1730.xml"/><Relationship Id="rId22" Type="http://schemas.openxmlformats.org/officeDocument/2006/relationships/customXml" Target="../customXml/item22.xml"/><Relationship Id="rId1828" Type="http://schemas.openxmlformats.org/officeDocument/2006/relationships/customXml" Target="../customXml/item1828.xml"/><Relationship Id="rId171" Type="http://schemas.openxmlformats.org/officeDocument/2006/relationships/customXml" Target="../customXml/item171.xml"/><Relationship Id="rId2297" Type="http://schemas.openxmlformats.org/officeDocument/2006/relationships/customXml" Target="../customXml/item229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4B2AB43-140E-4BF6-9B9F-85C8D4648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5CEE5F-C32C-4FB0-80AE-56E9439C0C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7EC3B-6B24-4C82-A7B8-81359616404D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92BB3624-FE80-4053-A98C-E62EE728F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799C81E-2BB8-47CE-BD3D-7698BE1F9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75BB6-55BD-42B4-BE56-C780D0B97E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042B2A-8B40-4546-B877-22F117A77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4B237-E7ED-43F5-9897-E23884867B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customXml" Target="../../customXml/item645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customXml" Target="../../customXml/item209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01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79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4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85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14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03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2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0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92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3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  <p:custDataLst>
              <p:custData r:id="rId1"/>
            </p:custDataLst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  <p:custDataLst>
              <p:custData r:id="rId1"/>
            </p:custDataLst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3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4B237-E7ED-43F5-9897-E23884867B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21BA9-4B53-4FCD-84BA-FCC130D3C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3F07E1-3BD1-4506-A857-0983DDE2B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5732A-17C9-42F4-B93B-586C6349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BB653-D8F5-446E-BAC0-C9936959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68F0C-8C90-4C2D-BFE7-F0EADE17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3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F956A-D2DF-4A21-BC7F-721D2737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0FF65-0DAD-4132-96CC-01AA2BC0B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EFA79-9E30-4E33-85B8-283403ED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8579A-901F-49B5-8ABE-8FC8C800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F6BC2-C2D6-4542-87D6-BF6D95E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92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64E2BE-8848-445B-9E21-41CA08888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EE80A7-5A16-4935-8EC8-07E94463D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D60EF-819C-4379-8685-0D0CF614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81A3D-9BD8-4694-B2D7-B45B735C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45CFD-D605-4E25-A57B-B8983105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7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7005C-AB83-4EFB-BD2B-59AF82E6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2D361-9D9D-4A34-9F5E-609B5A31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A1F32-38E9-4B17-8A91-07C21F09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BD10B-FF96-465D-A7EA-7D994ABC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6C9E2-976A-4534-8ED5-4DEA94C6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7ABB5-8BF3-4183-B52F-8EBF5CB8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3E101-7DCE-4172-B5C3-7F983FC6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8B2FC-14EA-420C-9D1E-F8B92853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A54C-73F2-4EB8-A494-9CA8EE0E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D372-6320-41F7-A629-88CC85D3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1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91C5E-2C4F-47C1-B726-F8C25B54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4946F-FF1E-4E72-A86C-CA6C295A4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F8F329-8463-415D-9451-617B6F1FD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0FD00-66F5-4A61-99C1-F6E6EC1B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2F0CF-66F4-4497-B7FC-009B99C1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A345EB-FFC5-497F-846D-00B87536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1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19544-8A2D-4EC9-A56D-A9DC3A08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4FD0F-28D1-4931-851B-1893F55ED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947FCC-BB4A-4E54-A1AF-0A9F42CAD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F90472-DD6D-4B03-B43F-47FEA99B0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186F00-40F7-417D-B16B-3CF7098C1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F52FC3-889A-4712-9A0E-D56CC460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A3AAF4-AE0F-4FEC-B593-BC58C8AD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30FB0C-8005-4807-92F5-D34C8CC3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8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D4315-1719-44E1-BBBD-7A155893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257D1A-3F1A-4CFF-A65A-AC461A61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AB761-13D1-4468-888A-CA03814E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90F7EB-4BE3-4E18-B8D5-1F6CD31F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5EB530-3D71-4B0C-BD3A-A3137748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50D5D9-7B16-4A3F-9967-AFBD5FE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38026-099D-4C63-86F9-68EA15CB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2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D3AE4-0136-40C4-AD7E-090FF9AEC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15A4D-13B8-4C5D-9D79-DD254C20A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DBCAD6-2527-4B5C-981B-7E7DEB431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349460-A718-45A9-88A0-B648E923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9250F-BAC4-4771-9ECE-45B72058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B1431C-BFB6-42D0-870C-FAD45020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1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511FE-24F6-44E7-B112-0D654C76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6479F4-2103-4959-BC2E-83B73018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C2A8A-A91D-4965-A294-0FC6F9364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C9D29F-3D38-42AD-98E2-730FE83F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4EFAD-EB00-4601-BAB7-7DE014DF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F4EC1-47CE-4C8A-B8B8-64FE19DD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9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9190AF-9C84-4718-AB54-CDA1C86C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E64FE-B956-4CAB-9DA9-C7EF3DD85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6826C-2DB4-4EE2-8F1E-BFCF4C521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3F6CE-2870-4F87-8BC9-B5BD37C9A515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43BDD-17E7-4E7F-BC9E-B33553C3A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935CB-12BE-4AAB-BDBE-0B32A99B1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1DE97-682E-44F3-A6EA-E7651C6CE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18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8.xml"/><Relationship Id="rId13" Type="http://schemas.openxmlformats.org/officeDocument/2006/relationships/customXml" Target="../../customXml/item1688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9.png"/><Relationship Id="rId3" Type="http://schemas.openxmlformats.org/officeDocument/2006/relationships/customXml" Target="../../customXml/item1707.xml"/><Relationship Id="rId21" Type="http://schemas.openxmlformats.org/officeDocument/2006/relationships/image" Target="../media/image14.png"/><Relationship Id="rId7" Type="http://schemas.openxmlformats.org/officeDocument/2006/relationships/customXml" Target="../../customXml/item897.xml"/><Relationship Id="rId12" Type="http://schemas.openxmlformats.org/officeDocument/2006/relationships/customXml" Target="../../customXml/item45.xml"/><Relationship Id="rId17" Type="http://schemas.openxmlformats.org/officeDocument/2006/relationships/customXml" Target="../../customXml/item1847.xml"/><Relationship Id="rId25" Type="http://schemas.openxmlformats.org/officeDocument/2006/relationships/image" Target="../media/image18.png"/><Relationship Id="rId2" Type="http://schemas.openxmlformats.org/officeDocument/2006/relationships/customXml" Target="../../customXml/item241.xml"/><Relationship Id="rId16" Type="http://schemas.openxmlformats.org/officeDocument/2006/relationships/customXml" Target="../../customXml/item893.xml"/><Relationship Id="rId20" Type="http://schemas.openxmlformats.org/officeDocument/2006/relationships/image" Target="../media/image10.png"/><Relationship Id="rId29" Type="http://schemas.openxmlformats.org/officeDocument/2006/relationships/image" Target="../media/image29.jpg"/><Relationship Id="rId1" Type="http://schemas.openxmlformats.org/officeDocument/2006/relationships/customXml" Target="../../customXml/item213.xml"/><Relationship Id="rId6" Type="http://schemas.openxmlformats.org/officeDocument/2006/relationships/customXml" Target="../../customXml/item856.xml"/><Relationship Id="rId11" Type="http://schemas.openxmlformats.org/officeDocument/2006/relationships/customXml" Target="../../customXml/item215.xml"/><Relationship Id="rId24" Type="http://schemas.openxmlformats.org/officeDocument/2006/relationships/image" Target="../media/image17.png"/><Relationship Id="rId32" Type="http://schemas.openxmlformats.org/officeDocument/2006/relationships/image" Target="../media/image41.png"/><Relationship Id="rId5" Type="http://schemas.openxmlformats.org/officeDocument/2006/relationships/customXml" Target="../../customXml/item1968.xml"/><Relationship Id="rId15" Type="http://schemas.openxmlformats.org/officeDocument/2006/relationships/customXml" Target="../../customXml/item827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customXml" Target="../../customXml/item2021.xml"/><Relationship Id="rId19" Type="http://schemas.openxmlformats.org/officeDocument/2006/relationships/image" Target="../media/image7.png"/><Relationship Id="rId31" Type="http://schemas.openxmlformats.org/officeDocument/2006/relationships/image" Target="../media/image59.png"/><Relationship Id="rId4" Type="http://schemas.openxmlformats.org/officeDocument/2006/relationships/customXml" Target="../../customXml/item2437.xml"/><Relationship Id="rId9" Type="http://schemas.openxmlformats.org/officeDocument/2006/relationships/customXml" Target="../../customXml/item442.xml"/><Relationship Id="rId14" Type="http://schemas.openxmlformats.org/officeDocument/2006/relationships/customXml" Target="../../customXml/item912.xml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57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18" Type="http://schemas.openxmlformats.org/officeDocument/2006/relationships/image" Target="../media/image19.png"/><Relationship Id="rId3" Type="http://schemas.openxmlformats.org/officeDocument/2006/relationships/customXml" Target="../../customXml/item6.xml"/><Relationship Id="rId21" Type="http://schemas.openxmlformats.org/officeDocument/2006/relationships/image" Target="../media/image6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1.JPG"/><Relationship Id="rId17" Type="http://schemas.openxmlformats.org/officeDocument/2006/relationships/image" Target="../media/image18.png"/><Relationship Id="rId2" Type="http://schemas.openxmlformats.org/officeDocument/2006/relationships/customXml" Target="../../customXml/item10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customXml" Target="../../customXml/item1460.xml"/><Relationship Id="rId6" Type="http://schemas.openxmlformats.org/officeDocument/2006/relationships/customXml" Target="../../customXml/item485.xml"/><Relationship Id="rId11" Type="http://schemas.openxmlformats.org/officeDocument/2006/relationships/image" Target="../media/image41.png"/><Relationship Id="rId5" Type="http://schemas.openxmlformats.org/officeDocument/2006/relationships/customXml" Target="../../customXml/item1527.xml"/><Relationship Id="rId15" Type="http://schemas.openxmlformats.org/officeDocument/2006/relationships/image" Target="../media/image16.png"/><Relationship Id="rId10" Type="http://schemas.openxmlformats.org/officeDocument/2006/relationships/image" Target="../media/image60.png"/><Relationship Id="rId19" Type="http://schemas.openxmlformats.org/officeDocument/2006/relationships/image" Target="../media/image20.png"/><Relationship Id="rId4" Type="http://schemas.openxmlformats.org/officeDocument/2006/relationships/customXml" Target="../../customXml/item1159.xml"/><Relationship Id="rId9" Type="http://schemas.openxmlformats.org/officeDocument/2006/relationships/image" Target="../media/image58.JPG"/><Relationship Id="rId14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64.xml"/><Relationship Id="rId13" Type="http://schemas.openxmlformats.org/officeDocument/2006/relationships/customXml" Target="../../customXml/item372.xml"/><Relationship Id="rId18" Type="http://schemas.openxmlformats.org/officeDocument/2006/relationships/customXml" Target="../../customXml/item997.xml"/><Relationship Id="rId26" Type="http://schemas.openxmlformats.org/officeDocument/2006/relationships/customXml" Target="../../customXml/item1339.xml"/><Relationship Id="rId39" Type="http://schemas.openxmlformats.org/officeDocument/2006/relationships/image" Target="../media/image17.png"/><Relationship Id="rId3" Type="http://schemas.openxmlformats.org/officeDocument/2006/relationships/customXml" Target="../../customXml/item2384.xml"/><Relationship Id="rId21" Type="http://schemas.openxmlformats.org/officeDocument/2006/relationships/customXml" Target="../../customXml/item1744.xml"/><Relationship Id="rId34" Type="http://schemas.openxmlformats.org/officeDocument/2006/relationships/image" Target="../media/image7.png"/><Relationship Id="rId42" Type="http://schemas.openxmlformats.org/officeDocument/2006/relationships/image" Target="../media/image20.png"/><Relationship Id="rId7" Type="http://schemas.openxmlformats.org/officeDocument/2006/relationships/customXml" Target="../../customXml/item2510.xml"/><Relationship Id="rId12" Type="http://schemas.openxmlformats.org/officeDocument/2006/relationships/customXml" Target="../../customXml/item1007.xml"/><Relationship Id="rId17" Type="http://schemas.openxmlformats.org/officeDocument/2006/relationships/customXml" Target="../../customXml/item1541.xml"/><Relationship Id="rId25" Type="http://schemas.openxmlformats.org/officeDocument/2006/relationships/customXml" Target="../../customXml/item222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16.png"/><Relationship Id="rId2" Type="http://schemas.openxmlformats.org/officeDocument/2006/relationships/customXml" Target="../../customXml/item1312.xml"/><Relationship Id="rId16" Type="http://schemas.openxmlformats.org/officeDocument/2006/relationships/customXml" Target="../../customXml/item1966.xml"/><Relationship Id="rId20" Type="http://schemas.openxmlformats.org/officeDocument/2006/relationships/customXml" Target="../../customXml/item246.xml"/><Relationship Id="rId29" Type="http://schemas.openxmlformats.org/officeDocument/2006/relationships/customXml" Target="../../customXml/item2226.xml"/><Relationship Id="rId41" Type="http://schemas.openxmlformats.org/officeDocument/2006/relationships/image" Target="../media/image19.png"/><Relationship Id="rId1" Type="http://schemas.openxmlformats.org/officeDocument/2006/relationships/customXml" Target="../../customXml/item1161.xml"/><Relationship Id="rId6" Type="http://schemas.openxmlformats.org/officeDocument/2006/relationships/customXml" Target="../../customXml/item2015.xml"/><Relationship Id="rId11" Type="http://schemas.openxmlformats.org/officeDocument/2006/relationships/customXml" Target="../../customXml/item83.xml"/><Relationship Id="rId24" Type="http://schemas.openxmlformats.org/officeDocument/2006/relationships/customXml" Target="../../customXml/item2145.xml"/><Relationship Id="rId32" Type="http://schemas.openxmlformats.org/officeDocument/2006/relationships/customXml" Target="../../customXml/item1679.xml"/><Relationship Id="rId37" Type="http://schemas.openxmlformats.org/officeDocument/2006/relationships/image" Target="../media/image23.png"/><Relationship Id="rId40" Type="http://schemas.openxmlformats.org/officeDocument/2006/relationships/image" Target="../media/image18.png"/><Relationship Id="rId5" Type="http://schemas.openxmlformats.org/officeDocument/2006/relationships/customXml" Target="../../customXml/item269.xml"/><Relationship Id="rId15" Type="http://schemas.openxmlformats.org/officeDocument/2006/relationships/customXml" Target="../../customXml/item2309.xml"/><Relationship Id="rId23" Type="http://schemas.openxmlformats.org/officeDocument/2006/relationships/customXml" Target="../../customXml/item2596.xml"/><Relationship Id="rId28" Type="http://schemas.openxmlformats.org/officeDocument/2006/relationships/customXml" Target="../../customXml/item1778.xml"/><Relationship Id="rId36" Type="http://schemas.openxmlformats.org/officeDocument/2006/relationships/image" Target="../media/image22.png"/><Relationship Id="rId10" Type="http://schemas.openxmlformats.org/officeDocument/2006/relationships/customXml" Target="../../customXml/item1498.xml"/><Relationship Id="rId19" Type="http://schemas.openxmlformats.org/officeDocument/2006/relationships/customXml" Target="../../customXml/item852.xml"/><Relationship Id="rId31" Type="http://schemas.openxmlformats.org/officeDocument/2006/relationships/customXml" Target="../../customXml/item947.xml"/><Relationship Id="rId4" Type="http://schemas.openxmlformats.org/officeDocument/2006/relationships/customXml" Target="../../customXml/item1923.xml"/><Relationship Id="rId9" Type="http://schemas.openxmlformats.org/officeDocument/2006/relationships/customXml" Target="../../customXml/item1206.xml"/><Relationship Id="rId14" Type="http://schemas.openxmlformats.org/officeDocument/2006/relationships/customXml" Target="../../customXml/item2355.xml"/><Relationship Id="rId22" Type="http://schemas.openxmlformats.org/officeDocument/2006/relationships/customXml" Target="../../customXml/item794.xml"/><Relationship Id="rId27" Type="http://schemas.openxmlformats.org/officeDocument/2006/relationships/customXml" Target="../../customXml/item957.xml"/><Relationship Id="rId30" Type="http://schemas.openxmlformats.org/officeDocument/2006/relationships/customXml" Target="../../customXml/item1113.xml"/><Relationship Id="rId35" Type="http://schemas.openxmlformats.org/officeDocument/2006/relationships/image" Target="../media/image9.png"/><Relationship Id="rId43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75.xml"/><Relationship Id="rId13" Type="http://schemas.openxmlformats.org/officeDocument/2006/relationships/customXml" Target="../../customXml/item1323.xml"/><Relationship Id="rId18" Type="http://schemas.openxmlformats.org/officeDocument/2006/relationships/customXml" Target="../../customXml/item1585.xml"/><Relationship Id="rId26" Type="http://schemas.openxmlformats.org/officeDocument/2006/relationships/customXml" Target="../../customXml/item2210.xml"/><Relationship Id="rId39" Type="http://schemas.openxmlformats.org/officeDocument/2006/relationships/image" Target="../media/image7.png"/><Relationship Id="rId3" Type="http://schemas.openxmlformats.org/officeDocument/2006/relationships/customXml" Target="../../customXml/item1055.xml"/><Relationship Id="rId21" Type="http://schemas.openxmlformats.org/officeDocument/2006/relationships/customXml" Target="../../customXml/item109.xml"/><Relationship Id="rId34" Type="http://schemas.openxmlformats.org/officeDocument/2006/relationships/customXml" Target="../../customXml/item992.xml"/><Relationship Id="rId42" Type="http://schemas.openxmlformats.org/officeDocument/2006/relationships/image" Target="../media/image23.png"/><Relationship Id="rId47" Type="http://schemas.openxmlformats.org/officeDocument/2006/relationships/image" Target="../media/image20.png"/><Relationship Id="rId7" Type="http://schemas.openxmlformats.org/officeDocument/2006/relationships/customXml" Target="../../customXml/item1097.xml"/><Relationship Id="rId12" Type="http://schemas.openxmlformats.org/officeDocument/2006/relationships/customXml" Target="../../customXml/item599.xml"/><Relationship Id="rId17" Type="http://schemas.openxmlformats.org/officeDocument/2006/relationships/customXml" Target="../../customXml/item516.xml"/><Relationship Id="rId25" Type="http://schemas.openxmlformats.org/officeDocument/2006/relationships/customXml" Target="../../customXml/item2500.xml"/><Relationship Id="rId33" Type="http://schemas.openxmlformats.org/officeDocument/2006/relationships/customXml" Target="../../customXml/item2061.xml"/><Relationship Id="rId38" Type="http://schemas.openxmlformats.org/officeDocument/2006/relationships/slideLayout" Target="../slideLayouts/slideLayout1.xml"/><Relationship Id="rId46" Type="http://schemas.openxmlformats.org/officeDocument/2006/relationships/image" Target="../media/image19.png"/><Relationship Id="rId2" Type="http://schemas.openxmlformats.org/officeDocument/2006/relationships/customXml" Target="../../customXml/item778.xml"/><Relationship Id="rId16" Type="http://schemas.openxmlformats.org/officeDocument/2006/relationships/customXml" Target="../../customXml/item190.xml"/><Relationship Id="rId20" Type="http://schemas.openxmlformats.org/officeDocument/2006/relationships/customXml" Target="../../customXml/item209.xml"/><Relationship Id="rId29" Type="http://schemas.openxmlformats.org/officeDocument/2006/relationships/customXml" Target="../../customXml/item2262.xml"/><Relationship Id="rId41" Type="http://schemas.openxmlformats.org/officeDocument/2006/relationships/image" Target="../media/image22.png"/><Relationship Id="rId1" Type="http://schemas.openxmlformats.org/officeDocument/2006/relationships/customXml" Target="../../customXml/item1372.xml"/><Relationship Id="rId6" Type="http://schemas.openxmlformats.org/officeDocument/2006/relationships/customXml" Target="../../customXml/item715.xml"/><Relationship Id="rId11" Type="http://schemas.openxmlformats.org/officeDocument/2006/relationships/customXml" Target="../../customXml/item1907.xml"/><Relationship Id="rId24" Type="http://schemas.openxmlformats.org/officeDocument/2006/relationships/customXml" Target="../../customXml/item758.xml"/><Relationship Id="rId32" Type="http://schemas.openxmlformats.org/officeDocument/2006/relationships/customXml" Target="../../customXml/item1306.xml"/><Relationship Id="rId37" Type="http://schemas.openxmlformats.org/officeDocument/2006/relationships/customXml" Target="../../customXml/item663.xml"/><Relationship Id="rId40" Type="http://schemas.openxmlformats.org/officeDocument/2006/relationships/image" Target="../media/image9.png"/><Relationship Id="rId45" Type="http://schemas.openxmlformats.org/officeDocument/2006/relationships/image" Target="../media/image18.png"/><Relationship Id="rId5" Type="http://schemas.openxmlformats.org/officeDocument/2006/relationships/customXml" Target="../../customXml/item1313.xml"/><Relationship Id="rId15" Type="http://schemas.openxmlformats.org/officeDocument/2006/relationships/customXml" Target="../../customXml/item1407.xml"/><Relationship Id="rId23" Type="http://schemas.openxmlformats.org/officeDocument/2006/relationships/customXml" Target="../../customXml/item217.xml"/><Relationship Id="rId28" Type="http://schemas.openxmlformats.org/officeDocument/2006/relationships/customXml" Target="../../customXml/item297.xml"/><Relationship Id="rId36" Type="http://schemas.openxmlformats.org/officeDocument/2006/relationships/customXml" Target="../../customXml/item344.xml"/><Relationship Id="rId10" Type="http://schemas.openxmlformats.org/officeDocument/2006/relationships/customXml" Target="../../customXml/item2600.xml"/><Relationship Id="rId19" Type="http://schemas.openxmlformats.org/officeDocument/2006/relationships/customXml" Target="../../customXml/item466.xml"/><Relationship Id="rId31" Type="http://schemas.openxmlformats.org/officeDocument/2006/relationships/customXml" Target="../../customXml/item1639.xml"/><Relationship Id="rId44" Type="http://schemas.openxmlformats.org/officeDocument/2006/relationships/image" Target="../media/image17.png"/><Relationship Id="rId4" Type="http://schemas.openxmlformats.org/officeDocument/2006/relationships/customXml" Target="../../customXml/item193.xml"/><Relationship Id="rId9" Type="http://schemas.openxmlformats.org/officeDocument/2006/relationships/customXml" Target="../../customXml/item484.xml"/><Relationship Id="rId14" Type="http://schemas.openxmlformats.org/officeDocument/2006/relationships/customXml" Target="../../customXml/item476.xml"/><Relationship Id="rId22" Type="http://schemas.openxmlformats.org/officeDocument/2006/relationships/customXml" Target="../../customXml/item792.xml"/><Relationship Id="rId27" Type="http://schemas.openxmlformats.org/officeDocument/2006/relationships/customXml" Target="../../customXml/item382.xml"/><Relationship Id="rId30" Type="http://schemas.openxmlformats.org/officeDocument/2006/relationships/customXml" Target="../../customXml/item101.xml"/><Relationship Id="rId35" Type="http://schemas.openxmlformats.org/officeDocument/2006/relationships/customXml" Target="../../customXml/item1724.xml"/><Relationship Id="rId43" Type="http://schemas.openxmlformats.org/officeDocument/2006/relationships/image" Target="../media/image16.png"/><Relationship Id="rId48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88.xml"/><Relationship Id="rId13" Type="http://schemas.openxmlformats.org/officeDocument/2006/relationships/customXml" Target="../../customXml/item2128.xml"/><Relationship Id="rId18" Type="http://schemas.openxmlformats.org/officeDocument/2006/relationships/customXml" Target="../../customXml/item999.xml"/><Relationship Id="rId26" Type="http://schemas.openxmlformats.org/officeDocument/2006/relationships/customXml" Target="../../customXml/item2151.xml"/><Relationship Id="rId39" Type="http://schemas.openxmlformats.org/officeDocument/2006/relationships/image" Target="../media/image29.jpg"/><Relationship Id="rId3" Type="http://schemas.openxmlformats.org/officeDocument/2006/relationships/customXml" Target="../../customXml/item1959.xml"/><Relationship Id="rId21" Type="http://schemas.openxmlformats.org/officeDocument/2006/relationships/customXml" Target="../../customXml/item75.xml"/><Relationship Id="rId34" Type="http://schemas.openxmlformats.org/officeDocument/2006/relationships/image" Target="../media/image18.png"/><Relationship Id="rId7" Type="http://schemas.openxmlformats.org/officeDocument/2006/relationships/customXml" Target="../../customXml/item272.xml"/><Relationship Id="rId12" Type="http://schemas.openxmlformats.org/officeDocument/2006/relationships/customXml" Target="../../customXml/item1646.xml"/><Relationship Id="rId17" Type="http://schemas.openxmlformats.org/officeDocument/2006/relationships/customXml" Target="../../customXml/item2304.xml"/><Relationship Id="rId25" Type="http://schemas.openxmlformats.org/officeDocument/2006/relationships/customXml" Target="../../customXml/item2377.xml"/><Relationship Id="rId33" Type="http://schemas.openxmlformats.org/officeDocument/2006/relationships/image" Target="../media/image17.png"/><Relationship Id="rId38" Type="http://schemas.openxmlformats.org/officeDocument/2006/relationships/image" Target="../media/image31.jpg"/><Relationship Id="rId2" Type="http://schemas.openxmlformats.org/officeDocument/2006/relationships/customXml" Target="../../customXml/item2027.xml"/><Relationship Id="rId16" Type="http://schemas.openxmlformats.org/officeDocument/2006/relationships/customXml" Target="../../customXml/item536.xml"/><Relationship Id="rId20" Type="http://schemas.openxmlformats.org/officeDocument/2006/relationships/customXml" Target="../../customXml/item2080.xml"/><Relationship Id="rId29" Type="http://schemas.openxmlformats.org/officeDocument/2006/relationships/image" Target="../media/image9.png"/><Relationship Id="rId1" Type="http://schemas.openxmlformats.org/officeDocument/2006/relationships/customXml" Target="../../customXml/item368.xml"/><Relationship Id="rId6" Type="http://schemas.openxmlformats.org/officeDocument/2006/relationships/customXml" Target="../../customXml/item1926.xml"/><Relationship Id="rId11" Type="http://schemas.openxmlformats.org/officeDocument/2006/relationships/customXml" Target="../../customXml/item2451.xml"/><Relationship Id="rId24" Type="http://schemas.openxmlformats.org/officeDocument/2006/relationships/customXml" Target="../../customXml/item1848.xml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5" Type="http://schemas.openxmlformats.org/officeDocument/2006/relationships/customXml" Target="../../customXml/item657.xml"/><Relationship Id="rId15" Type="http://schemas.openxmlformats.org/officeDocument/2006/relationships/customXml" Target="../../customXml/item1550.xml"/><Relationship Id="rId23" Type="http://schemas.openxmlformats.org/officeDocument/2006/relationships/customXml" Target="../../customXml/item135.xml"/><Relationship Id="rId28" Type="http://schemas.openxmlformats.org/officeDocument/2006/relationships/image" Target="../media/image7.png"/><Relationship Id="rId36" Type="http://schemas.openxmlformats.org/officeDocument/2006/relationships/image" Target="../media/image20.png"/><Relationship Id="rId10" Type="http://schemas.openxmlformats.org/officeDocument/2006/relationships/customXml" Target="../../customXml/item14.xml"/><Relationship Id="rId19" Type="http://schemas.openxmlformats.org/officeDocument/2006/relationships/customXml" Target="../../customXml/item1215.xml"/><Relationship Id="rId31" Type="http://schemas.openxmlformats.org/officeDocument/2006/relationships/image" Target="../media/image23.png"/><Relationship Id="rId4" Type="http://schemas.openxmlformats.org/officeDocument/2006/relationships/customXml" Target="../../customXml/item1347.xml"/><Relationship Id="rId9" Type="http://schemas.openxmlformats.org/officeDocument/2006/relationships/customXml" Target="../../customXml/item1927.xml"/><Relationship Id="rId14" Type="http://schemas.openxmlformats.org/officeDocument/2006/relationships/customXml" Target="../../customXml/item1554.xml"/><Relationship Id="rId22" Type="http://schemas.openxmlformats.org/officeDocument/2006/relationships/customXml" Target="../../customXml/item132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22.png"/><Relationship Id="rId35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20.xml"/><Relationship Id="rId13" Type="http://schemas.openxmlformats.org/officeDocument/2006/relationships/customXml" Target="../../customXml/item675.xml"/><Relationship Id="rId18" Type="http://schemas.openxmlformats.org/officeDocument/2006/relationships/customXml" Target="../../customXml/item2335.xml"/><Relationship Id="rId26" Type="http://schemas.openxmlformats.org/officeDocument/2006/relationships/customXml" Target="../../customXml/item1412.xml"/><Relationship Id="rId39" Type="http://schemas.openxmlformats.org/officeDocument/2006/relationships/image" Target="../media/image21.png"/><Relationship Id="rId3" Type="http://schemas.openxmlformats.org/officeDocument/2006/relationships/customXml" Target="../../customXml/item1130.xml"/><Relationship Id="rId21" Type="http://schemas.openxmlformats.org/officeDocument/2006/relationships/customXml" Target="../../customXml/item1661.xml"/><Relationship Id="rId34" Type="http://schemas.openxmlformats.org/officeDocument/2006/relationships/image" Target="../media/image16.png"/><Relationship Id="rId42" Type="http://schemas.openxmlformats.org/officeDocument/2006/relationships/image" Target="../media/image12.jpg"/><Relationship Id="rId7" Type="http://schemas.openxmlformats.org/officeDocument/2006/relationships/customXml" Target="../../customXml/item2267.xml"/><Relationship Id="rId12" Type="http://schemas.openxmlformats.org/officeDocument/2006/relationships/customXml" Target="../../customXml/item641.xml"/><Relationship Id="rId17" Type="http://schemas.openxmlformats.org/officeDocument/2006/relationships/customXml" Target="../../customXml/item2273.xml"/><Relationship Id="rId25" Type="http://schemas.openxmlformats.org/officeDocument/2006/relationships/customXml" Target="../../customXml/item1828.xml"/><Relationship Id="rId33" Type="http://schemas.openxmlformats.org/officeDocument/2006/relationships/image" Target="../media/image13.png"/><Relationship Id="rId38" Type="http://schemas.openxmlformats.org/officeDocument/2006/relationships/image" Target="../media/image20.png"/><Relationship Id="rId2" Type="http://schemas.openxmlformats.org/officeDocument/2006/relationships/customXml" Target="../../customXml/item1534.xml"/><Relationship Id="rId16" Type="http://schemas.openxmlformats.org/officeDocument/2006/relationships/customXml" Target="../../customXml/item960.xml"/><Relationship Id="rId20" Type="http://schemas.openxmlformats.org/officeDocument/2006/relationships/customXml" Target="../../customXml/item1737.xml"/><Relationship Id="rId29" Type="http://schemas.openxmlformats.org/officeDocument/2006/relationships/customXml" Target="../../customXml/item2513.xml"/><Relationship Id="rId41" Type="http://schemas.openxmlformats.org/officeDocument/2006/relationships/image" Target="../media/image11.jpg"/><Relationship Id="rId1" Type="http://schemas.openxmlformats.org/officeDocument/2006/relationships/customXml" Target="../../customXml/item1411.xml"/><Relationship Id="rId6" Type="http://schemas.openxmlformats.org/officeDocument/2006/relationships/customXml" Target="../../customXml/item1282.xml"/><Relationship Id="rId11" Type="http://schemas.openxmlformats.org/officeDocument/2006/relationships/customXml" Target="../../customXml/item1076.xml"/><Relationship Id="rId24" Type="http://schemas.openxmlformats.org/officeDocument/2006/relationships/customXml" Target="../../customXml/item1729.xml"/><Relationship Id="rId32" Type="http://schemas.openxmlformats.org/officeDocument/2006/relationships/image" Target="../media/image9.png"/><Relationship Id="rId37" Type="http://schemas.openxmlformats.org/officeDocument/2006/relationships/image" Target="../media/image19.png"/><Relationship Id="rId40" Type="http://schemas.openxmlformats.org/officeDocument/2006/relationships/image" Target="../media/image10.png"/><Relationship Id="rId5" Type="http://schemas.openxmlformats.org/officeDocument/2006/relationships/customXml" Target="../../customXml/item2388.xml"/><Relationship Id="rId15" Type="http://schemas.openxmlformats.org/officeDocument/2006/relationships/customXml" Target="../../customXml/item1162.xml"/><Relationship Id="rId23" Type="http://schemas.openxmlformats.org/officeDocument/2006/relationships/customXml" Target="../../customXml/item930.xml"/><Relationship Id="rId28" Type="http://schemas.openxmlformats.org/officeDocument/2006/relationships/customXml" Target="../../customXml/item2439.xml"/><Relationship Id="rId36" Type="http://schemas.openxmlformats.org/officeDocument/2006/relationships/image" Target="../media/image18.png"/><Relationship Id="rId10" Type="http://schemas.openxmlformats.org/officeDocument/2006/relationships/customXml" Target="../../customXml/item58.xml"/><Relationship Id="rId19" Type="http://schemas.openxmlformats.org/officeDocument/2006/relationships/customXml" Target="../../customXml/item1049.xml"/><Relationship Id="rId31" Type="http://schemas.openxmlformats.org/officeDocument/2006/relationships/image" Target="../media/image7.png"/><Relationship Id="rId44" Type="http://schemas.openxmlformats.org/officeDocument/2006/relationships/image" Target="../media/image15.png"/><Relationship Id="rId4" Type="http://schemas.openxmlformats.org/officeDocument/2006/relationships/customXml" Target="../../customXml/item1264.xml"/><Relationship Id="rId9" Type="http://schemas.openxmlformats.org/officeDocument/2006/relationships/customXml" Target="../../customXml/item524.xml"/><Relationship Id="rId14" Type="http://schemas.openxmlformats.org/officeDocument/2006/relationships/customXml" Target="../../customXml/item2610.xml"/><Relationship Id="rId22" Type="http://schemas.openxmlformats.org/officeDocument/2006/relationships/customXml" Target="../../customXml/item2593.xml"/><Relationship Id="rId27" Type="http://schemas.openxmlformats.org/officeDocument/2006/relationships/customXml" Target="../../customXml/item1635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17.png"/><Relationship Id="rId43" Type="http://schemas.openxmlformats.org/officeDocument/2006/relationships/image" Target="../media/image1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2229.xml"/><Relationship Id="rId7" Type="http://schemas.openxmlformats.org/officeDocument/2006/relationships/customXml" Target="../../customXml/item1995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1642.xml"/><Relationship Id="rId1" Type="http://schemas.openxmlformats.org/officeDocument/2006/relationships/customXml" Target="../../customXml/item1187.xml"/><Relationship Id="rId6" Type="http://schemas.openxmlformats.org/officeDocument/2006/relationships/customXml" Target="../../customXml/item998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2012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248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87.xml"/><Relationship Id="rId13" Type="http://schemas.openxmlformats.org/officeDocument/2006/relationships/image" Target="../media/image3.png"/><Relationship Id="rId18" Type="http://schemas.openxmlformats.org/officeDocument/2006/relationships/image" Target="../media/image30.png"/><Relationship Id="rId3" Type="http://schemas.openxmlformats.org/officeDocument/2006/relationships/customXml" Target="../../customXml/item929.xml"/><Relationship Id="rId7" Type="http://schemas.openxmlformats.org/officeDocument/2006/relationships/customXml" Target="../../customXml/item1355.xml"/><Relationship Id="rId12" Type="http://schemas.openxmlformats.org/officeDocument/2006/relationships/image" Target="../media/image2.png"/><Relationship Id="rId17" Type="http://schemas.openxmlformats.org/officeDocument/2006/relationships/image" Target="../media/image31.jpg"/><Relationship Id="rId2" Type="http://schemas.openxmlformats.org/officeDocument/2006/relationships/customXml" Target="../../customXml/item1572.xml"/><Relationship Id="rId16" Type="http://schemas.openxmlformats.org/officeDocument/2006/relationships/image" Target="../media/image6.png"/><Relationship Id="rId20" Type="http://schemas.openxmlformats.org/officeDocument/2006/relationships/image" Target="../media/image9.png"/><Relationship Id="rId1" Type="http://schemas.openxmlformats.org/officeDocument/2006/relationships/customXml" Target="../../customXml/item2085.xml"/><Relationship Id="rId6" Type="http://schemas.openxmlformats.org/officeDocument/2006/relationships/customXml" Target="../../customXml/item230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2032.xml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29.jpg"/><Relationship Id="rId4" Type="http://schemas.openxmlformats.org/officeDocument/2006/relationships/customXml" Target="../../customXml/item232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6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1363.xml"/><Relationship Id="rId7" Type="http://schemas.openxmlformats.org/officeDocument/2006/relationships/customXml" Target="../../customXml/item1213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425.xml"/><Relationship Id="rId1" Type="http://schemas.openxmlformats.org/officeDocument/2006/relationships/customXml" Target="../../customXml/item2202.xml"/><Relationship Id="rId6" Type="http://schemas.openxmlformats.org/officeDocument/2006/relationships/customXml" Target="../../customXml/item309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2196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127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16.xml"/><Relationship Id="rId13" Type="http://schemas.openxmlformats.org/officeDocument/2006/relationships/image" Target="../media/image3.png"/><Relationship Id="rId18" Type="http://schemas.openxmlformats.org/officeDocument/2006/relationships/image" Target="../media/image9.png"/><Relationship Id="rId3" Type="http://schemas.openxmlformats.org/officeDocument/2006/relationships/customXml" Target="../../customXml/item1094.xml"/><Relationship Id="rId7" Type="http://schemas.openxmlformats.org/officeDocument/2006/relationships/customXml" Target="../../customXml/item2428.xml"/><Relationship Id="rId12" Type="http://schemas.openxmlformats.org/officeDocument/2006/relationships/image" Target="../media/image2.png"/><Relationship Id="rId17" Type="http://schemas.openxmlformats.org/officeDocument/2006/relationships/image" Target="../media/image30.png"/><Relationship Id="rId2" Type="http://schemas.openxmlformats.org/officeDocument/2006/relationships/customXml" Target="../../customXml/item500.xml"/><Relationship Id="rId16" Type="http://schemas.openxmlformats.org/officeDocument/2006/relationships/image" Target="../media/image6.png"/><Relationship Id="rId20" Type="http://schemas.openxmlformats.org/officeDocument/2006/relationships/image" Target="../media/image28.png"/><Relationship Id="rId1" Type="http://schemas.openxmlformats.org/officeDocument/2006/relationships/customXml" Target="../../customXml/item1254.xml"/><Relationship Id="rId6" Type="http://schemas.openxmlformats.org/officeDocument/2006/relationships/customXml" Target="../../customXml/item833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167.xml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12.xml"/><Relationship Id="rId19" Type="http://schemas.openxmlformats.org/officeDocument/2006/relationships/image" Target="../media/image27.png"/><Relationship Id="rId4" Type="http://schemas.openxmlformats.org/officeDocument/2006/relationships/customXml" Target="../../customXml/item111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customXml" Target="../../customXml/item782.xml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customXml" Target="../../customXml/item1309.xml"/><Relationship Id="rId1" Type="http://schemas.openxmlformats.org/officeDocument/2006/relationships/customXml" Target="../../customXml/item43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8.png"/><Relationship Id="rId5" Type="http://schemas.openxmlformats.org/officeDocument/2006/relationships/customXml" Target="../../customXml/item1716.xml"/><Relationship Id="rId10" Type="http://schemas.openxmlformats.org/officeDocument/2006/relationships/image" Target="../media/image17.png"/><Relationship Id="rId4" Type="http://schemas.openxmlformats.org/officeDocument/2006/relationships/customXml" Target="../../customXml/item1115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82.xml"/><Relationship Id="rId13" Type="http://schemas.openxmlformats.org/officeDocument/2006/relationships/image" Target="../media/image31.jpg"/><Relationship Id="rId18" Type="http://schemas.openxmlformats.org/officeDocument/2006/relationships/image" Target="../media/image17.png"/><Relationship Id="rId3" Type="http://schemas.openxmlformats.org/officeDocument/2006/relationships/customXml" Target="../../customXml/item348.xml"/><Relationship Id="rId21" Type="http://schemas.openxmlformats.org/officeDocument/2006/relationships/image" Target="../media/image20.png"/><Relationship Id="rId7" Type="http://schemas.openxmlformats.org/officeDocument/2006/relationships/customXml" Target="../../customXml/item2381.xml"/><Relationship Id="rId12" Type="http://schemas.openxmlformats.org/officeDocument/2006/relationships/image" Target="../media/image7.png"/><Relationship Id="rId17" Type="http://schemas.openxmlformats.org/officeDocument/2006/relationships/image" Target="../media/image16.png"/><Relationship Id="rId2" Type="http://schemas.openxmlformats.org/officeDocument/2006/relationships/customXml" Target="../../customXml/item1073.xml"/><Relationship Id="rId16" Type="http://schemas.openxmlformats.org/officeDocument/2006/relationships/image" Target="../media/image9.png"/><Relationship Id="rId20" Type="http://schemas.openxmlformats.org/officeDocument/2006/relationships/image" Target="../media/image19.png"/><Relationship Id="rId1" Type="http://schemas.openxmlformats.org/officeDocument/2006/relationships/customXml" Target="../../customXml/item542.xml"/><Relationship Id="rId6" Type="http://schemas.openxmlformats.org/officeDocument/2006/relationships/customXml" Target="../../customXml/item1157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8.png"/><Relationship Id="rId5" Type="http://schemas.openxmlformats.org/officeDocument/2006/relationships/customXml" Target="../../customXml/item896.xml"/><Relationship Id="rId15" Type="http://schemas.openxmlformats.org/officeDocument/2006/relationships/image" Target="../media/image29.jpg"/><Relationship Id="rId23" Type="http://schemas.openxmlformats.org/officeDocument/2006/relationships/image" Target="../media/image27.png"/><Relationship Id="rId10" Type="http://schemas.openxmlformats.org/officeDocument/2006/relationships/customXml" Target="../../customXml/item2366.xml"/><Relationship Id="rId19" Type="http://schemas.openxmlformats.org/officeDocument/2006/relationships/image" Target="../media/image18.png"/><Relationship Id="rId4" Type="http://schemas.openxmlformats.org/officeDocument/2006/relationships/customXml" Target="../../customXml/item2471.xml"/><Relationship Id="rId9" Type="http://schemas.openxmlformats.org/officeDocument/2006/relationships/customXml" Target="../../customXml/item1866.xml"/><Relationship Id="rId14" Type="http://schemas.openxmlformats.org/officeDocument/2006/relationships/image" Target="../media/image30.png"/><Relationship Id="rId22" Type="http://schemas.openxmlformats.org/officeDocument/2006/relationships/image" Target="../media/image2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40.xml"/><Relationship Id="rId13" Type="http://schemas.openxmlformats.org/officeDocument/2006/relationships/image" Target="../media/image9.png"/><Relationship Id="rId18" Type="http://schemas.openxmlformats.org/officeDocument/2006/relationships/image" Target="../media/image20.png"/><Relationship Id="rId3" Type="http://schemas.openxmlformats.org/officeDocument/2006/relationships/customXml" Target="../../customXml/item2523.xml"/><Relationship Id="rId21" Type="http://schemas.openxmlformats.org/officeDocument/2006/relationships/image" Target="../media/image30.png"/><Relationship Id="rId7" Type="http://schemas.openxmlformats.org/officeDocument/2006/relationships/customXml" Target="../../customXml/item211.xml"/><Relationship Id="rId12" Type="http://schemas.openxmlformats.org/officeDocument/2006/relationships/image" Target="../media/image7.png"/><Relationship Id="rId17" Type="http://schemas.openxmlformats.org/officeDocument/2006/relationships/image" Target="../media/image19.png"/><Relationship Id="rId2" Type="http://schemas.openxmlformats.org/officeDocument/2006/relationships/customXml" Target="../../customXml/item229.xml"/><Relationship Id="rId16" Type="http://schemas.openxmlformats.org/officeDocument/2006/relationships/image" Target="../media/image18.png"/><Relationship Id="rId20" Type="http://schemas.openxmlformats.org/officeDocument/2006/relationships/image" Target="../media/image31.jpg"/><Relationship Id="rId1" Type="http://schemas.openxmlformats.org/officeDocument/2006/relationships/customXml" Target="../../customXml/item1945.xml"/><Relationship Id="rId6" Type="http://schemas.openxmlformats.org/officeDocument/2006/relationships/customXml" Target="../../customXml/item418.xml"/><Relationship Id="rId11" Type="http://schemas.openxmlformats.org/officeDocument/2006/relationships/slideLayout" Target="../slideLayouts/slideLayout1.xml"/><Relationship Id="rId5" Type="http://schemas.openxmlformats.org/officeDocument/2006/relationships/customXml" Target="../../customXml/item106.xml"/><Relationship Id="rId15" Type="http://schemas.openxmlformats.org/officeDocument/2006/relationships/image" Target="../media/image17.png"/><Relationship Id="rId10" Type="http://schemas.openxmlformats.org/officeDocument/2006/relationships/customXml" Target="../../customXml/item317.xml"/><Relationship Id="rId19" Type="http://schemas.openxmlformats.org/officeDocument/2006/relationships/image" Target="../media/image21.png"/><Relationship Id="rId4" Type="http://schemas.openxmlformats.org/officeDocument/2006/relationships/customXml" Target="../../customXml/item914.xml"/><Relationship Id="rId9" Type="http://schemas.openxmlformats.org/officeDocument/2006/relationships/customXml" Target="../../customXml/item2097.xml"/><Relationship Id="rId14" Type="http://schemas.openxmlformats.org/officeDocument/2006/relationships/image" Target="../media/image16.png"/><Relationship Id="rId22" Type="http://schemas.openxmlformats.org/officeDocument/2006/relationships/image" Target="../media/image29.jp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33.xml"/><Relationship Id="rId13" Type="http://schemas.openxmlformats.org/officeDocument/2006/relationships/image" Target="../media/image2.png"/><Relationship Id="rId18" Type="http://schemas.openxmlformats.org/officeDocument/2006/relationships/image" Target="../media/image31.jpg"/><Relationship Id="rId3" Type="http://schemas.openxmlformats.org/officeDocument/2006/relationships/customXml" Target="../../customXml/item2491.xml"/><Relationship Id="rId21" Type="http://schemas.openxmlformats.org/officeDocument/2006/relationships/image" Target="../media/image9.png"/><Relationship Id="rId7" Type="http://schemas.openxmlformats.org/officeDocument/2006/relationships/customXml" Target="../../customXml/item2530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customXml" Target="../../customXml/item738.xml"/><Relationship Id="rId16" Type="http://schemas.openxmlformats.org/officeDocument/2006/relationships/image" Target="../media/image5.png"/><Relationship Id="rId20" Type="http://schemas.openxmlformats.org/officeDocument/2006/relationships/image" Target="../media/image29.jpg"/><Relationship Id="rId1" Type="http://schemas.openxmlformats.org/officeDocument/2006/relationships/customXml" Target="../../customXml/item2462.xml"/><Relationship Id="rId6" Type="http://schemas.openxmlformats.org/officeDocument/2006/relationships/customXml" Target="../../customXml/item635.xml"/><Relationship Id="rId11" Type="http://schemas.openxmlformats.org/officeDocument/2006/relationships/notesSlide" Target="../notesSlides/notesSlide13.xml"/><Relationship Id="rId5" Type="http://schemas.openxmlformats.org/officeDocument/2006/relationships/customXml" Target="../../customXml/item125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0.png"/><Relationship Id="rId4" Type="http://schemas.openxmlformats.org/officeDocument/2006/relationships/customXml" Target="../../customXml/item2254.xml"/><Relationship Id="rId9" Type="http://schemas.openxmlformats.org/officeDocument/2006/relationships/customXml" Target="../../customXml/item1949.xml"/><Relationship Id="rId1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64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customXml" Target="../../customXml/item225.xml"/><Relationship Id="rId21" Type="http://schemas.openxmlformats.org/officeDocument/2006/relationships/image" Target="../media/image27.png"/><Relationship Id="rId7" Type="http://schemas.openxmlformats.org/officeDocument/2006/relationships/customXml" Target="../../customXml/item899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5.png"/><Relationship Id="rId2" Type="http://schemas.openxmlformats.org/officeDocument/2006/relationships/customXml" Target="../../customXml/item648.xml"/><Relationship Id="rId16" Type="http://schemas.openxmlformats.org/officeDocument/2006/relationships/image" Target="../media/image4.png"/><Relationship Id="rId20" Type="http://schemas.openxmlformats.org/officeDocument/2006/relationships/image" Target="../media/image9.png"/><Relationship Id="rId1" Type="http://schemas.openxmlformats.org/officeDocument/2006/relationships/customXml" Target="../../customXml/item520.xml"/><Relationship Id="rId6" Type="http://schemas.openxmlformats.org/officeDocument/2006/relationships/customXml" Target="../../customXml/item1817.xml"/><Relationship Id="rId11" Type="http://schemas.openxmlformats.org/officeDocument/2006/relationships/slideLayout" Target="../slideLayouts/slideLayout1.xml"/><Relationship Id="rId5" Type="http://schemas.openxmlformats.org/officeDocument/2006/relationships/customXml" Target="../../customXml/item2261.xml"/><Relationship Id="rId15" Type="http://schemas.openxmlformats.org/officeDocument/2006/relationships/image" Target="../media/image3.png"/><Relationship Id="rId10" Type="http://schemas.openxmlformats.org/officeDocument/2006/relationships/customXml" Target="../../customXml/item1672.xml"/><Relationship Id="rId19" Type="http://schemas.openxmlformats.org/officeDocument/2006/relationships/image" Target="../media/image30.png"/><Relationship Id="rId4" Type="http://schemas.openxmlformats.org/officeDocument/2006/relationships/customXml" Target="../../customXml/item1405.xml"/><Relationship Id="rId9" Type="http://schemas.openxmlformats.org/officeDocument/2006/relationships/customXml" Target="../../customXml/item1067.xml"/><Relationship Id="rId14" Type="http://schemas.openxmlformats.org/officeDocument/2006/relationships/image" Target="../media/image2.png"/><Relationship Id="rId22" Type="http://schemas.openxmlformats.org/officeDocument/2006/relationships/image" Target="../media/image2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37.xml"/><Relationship Id="rId13" Type="http://schemas.openxmlformats.org/officeDocument/2006/relationships/customXml" Target="../../customXml/item2436.xml"/><Relationship Id="rId18" Type="http://schemas.openxmlformats.org/officeDocument/2006/relationships/customXml" Target="../../customXml/item637.xml"/><Relationship Id="rId26" Type="http://schemas.openxmlformats.org/officeDocument/2006/relationships/image" Target="../media/image18.png"/><Relationship Id="rId3" Type="http://schemas.openxmlformats.org/officeDocument/2006/relationships/customXml" Target="../../customXml/item1129.xml"/><Relationship Id="rId21" Type="http://schemas.openxmlformats.org/officeDocument/2006/relationships/slideLayout" Target="../slideLayouts/slideLayout1.xml"/><Relationship Id="rId7" Type="http://schemas.openxmlformats.org/officeDocument/2006/relationships/customXml" Target="../../customXml/item1389.xml"/><Relationship Id="rId12" Type="http://schemas.openxmlformats.org/officeDocument/2006/relationships/customXml" Target="../../customXml/item1329.xml"/><Relationship Id="rId17" Type="http://schemas.openxmlformats.org/officeDocument/2006/relationships/customXml" Target="../../customXml/item1305.xml"/><Relationship Id="rId25" Type="http://schemas.openxmlformats.org/officeDocument/2006/relationships/image" Target="../media/image17.png"/><Relationship Id="rId33" Type="http://schemas.openxmlformats.org/officeDocument/2006/relationships/image" Target="../media/image28.png"/><Relationship Id="rId2" Type="http://schemas.openxmlformats.org/officeDocument/2006/relationships/customXml" Target="../../customXml/item239.xml"/><Relationship Id="rId16" Type="http://schemas.openxmlformats.org/officeDocument/2006/relationships/customXml" Target="../../customXml/item1708.xml"/><Relationship Id="rId20" Type="http://schemas.openxmlformats.org/officeDocument/2006/relationships/customXml" Target="../../customXml/item1917.xml"/><Relationship Id="rId29" Type="http://schemas.openxmlformats.org/officeDocument/2006/relationships/image" Target="../media/image21.png"/><Relationship Id="rId1" Type="http://schemas.openxmlformats.org/officeDocument/2006/relationships/customXml" Target="../../customXml/item203.xml"/><Relationship Id="rId6" Type="http://schemas.openxmlformats.org/officeDocument/2006/relationships/customXml" Target="../../customXml/item2087.xml"/><Relationship Id="rId11" Type="http://schemas.openxmlformats.org/officeDocument/2006/relationships/customXml" Target="../../customXml/item301.xml"/><Relationship Id="rId24" Type="http://schemas.openxmlformats.org/officeDocument/2006/relationships/image" Target="../media/image16.png"/><Relationship Id="rId32" Type="http://schemas.openxmlformats.org/officeDocument/2006/relationships/image" Target="../media/image27.png"/><Relationship Id="rId5" Type="http://schemas.openxmlformats.org/officeDocument/2006/relationships/customXml" Target="../../customXml/item1193.xml"/><Relationship Id="rId15" Type="http://schemas.openxmlformats.org/officeDocument/2006/relationships/customXml" Target="../../customXml/item885.xml"/><Relationship Id="rId23" Type="http://schemas.openxmlformats.org/officeDocument/2006/relationships/image" Target="../media/image24.png"/><Relationship Id="rId28" Type="http://schemas.openxmlformats.org/officeDocument/2006/relationships/image" Target="../media/image20.png"/><Relationship Id="rId10" Type="http://schemas.openxmlformats.org/officeDocument/2006/relationships/customXml" Target="../../customXml/item909.xml"/><Relationship Id="rId19" Type="http://schemas.openxmlformats.org/officeDocument/2006/relationships/customXml" Target="../../customXml/item221.xml"/><Relationship Id="rId31" Type="http://schemas.openxmlformats.org/officeDocument/2006/relationships/image" Target="../media/image26.png"/><Relationship Id="rId4" Type="http://schemas.openxmlformats.org/officeDocument/2006/relationships/customXml" Target="../../customXml/item2409.xml"/><Relationship Id="rId9" Type="http://schemas.openxmlformats.org/officeDocument/2006/relationships/customXml" Target="../../customXml/item1236.xml"/><Relationship Id="rId14" Type="http://schemas.openxmlformats.org/officeDocument/2006/relationships/customXml" Target="../../customXml/item2044.xml"/><Relationship Id="rId22" Type="http://schemas.openxmlformats.org/officeDocument/2006/relationships/image" Target="../media/image7.png"/><Relationship Id="rId27" Type="http://schemas.openxmlformats.org/officeDocument/2006/relationships/image" Target="../media/image19.png"/><Relationship Id="rId30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2.xml"/><Relationship Id="rId3" Type="http://schemas.openxmlformats.org/officeDocument/2006/relationships/customXml" Target="../../customXml/item1536.xml"/><Relationship Id="rId7" Type="http://schemas.openxmlformats.org/officeDocument/2006/relationships/customXml" Target="../../customXml/item2337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2479.xml"/><Relationship Id="rId1" Type="http://schemas.openxmlformats.org/officeDocument/2006/relationships/customXml" Target="../../customXml/item1171.xml"/><Relationship Id="rId6" Type="http://schemas.openxmlformats.org/officeDocument/2006/relationships/customXml" Target="../../customXml/item271.xml"/><Relationship Id="rId11" Type="http://schemas.openxmlformats.org/officeDocument/2006/relationships/image" Target="../media/image9.png"/><Relationship Id="rId5" Type="http://schemas.openxmlformats.org/officeDocument/2006/relationships/customXml" Target="../../customXml/item961.xml"/><Relationship Id="rId10" Type="http://schemas.openxmlformats.org/officeDocument/2006/relationships/image" Target="../media/image7.png"/><Relationship Id="rId4" Type="http://schemas.openxmlformats.org/officeDocument/2006/relationships/customXml" Target="../../customXml/item1971.xml"/><Relationship Id="rId9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69.xml"/><Relationship Id="rId13" Type="http://schemas.openxmlformats.org/officeDocument/2006/relationships/customXml" Target="../../customXml/item1217.xml"/><Relationship Id="rId18" Type="http://schemas.openxmlformats.org/officeDocument/2006/relationships/customXml" Target="../../customXml/item38.xml"/><Relationship Id="rId26" Type="http://schemas.openxmlformats.org/officeDocument/2006/relationships/customXml" Target="../../customXml/item2379.xml"/><Relationship Id="rId39" Type="http://schemas.openxmlformats.org/officeDocument/2006/relationships/image" Target="../media/image15.png"/><Relationship Id="rId3" Type="http://schemas.openxmlformats.org/officeDocument/2006/relationships/customXml" Target="../../customXml/item458.xml"/><Relationship Id="rId21" Type="http://schemas.openxmlformats.org/officeDocument/2006/relationships/customXml" Target="../../customXml/item2042.xml"/><Relationship Id="rId34" Type="http://schemas.openxmlformats.org/officeDocument/2006/relationships/image" Target="../media/image10.png"/><Relationship Id="rId42" Type="http://schemas.openxmlformats.org/officeDocument/2006/relationships/image" Target="../media/image18.png"/><Relationship Id="rId47" Type="http://schemas.openxmlformats.org/officeDocument/2006/relationships/image" Target="../media/image23.png"/><Relationship Id="rId7" Type="http://schemas.openxmlformats.org/officeDocument/2006/relationships/customXml" Target="../../customXml/item746.xml"/><Relationship Id="rId12" Type="http://schemas.openxmlformats.org/officeDocument/2006/relationships/customXml" Target="../../customXml/item1344.xml"/><Relationship Id="rId17" Type="http://schemas.openxmlformats.org/officeDocument/2006/relationships/customXml" Target="../../customXml/item1852.xml"/><Relationship Id="rId25" Type="http://schemas.openxmlformats.org/officeDocument/2006/relationships/customXml" Target="../../customXml/item969.xml"/><Relationship Id="rId33" Type="http://schemas.openxmlformats.org/officeDocument/2006/relationships/image" Target="../media/image9.png"/><Relationship Id="rId38" Type="http://schemas.openxmlformats.org/officeDocument/2006/relationships/image" Target="../media/image14.png"/><Relationship Id="rId46" Type="http://schemas.openxmlformats.org/officeDocument/2006/relationships/image" Target="../media/image22.png"/><Relationship Id="rId2" Type="http://schemas.openxmlformats.org/officeDocument/2006/relationships/customXml" Target="../../customXml/item2571.xml"/><Relationship Id="rId16" Type="http://schemas.openxmlformats.org/officeDocument/2006/relationships/customXml" Target="../../customXml/item2443.xml"/><Relationship Id="rId20" Type="http://schemas.openxmlformats.org/officeDocument/2006/relationships/customXml" Target="../../customXml/item1156.xml"/><Relationship Id="rId29" Type="http://schemas.openxmlformats.org/officeDocument/2006/relationships/customXml" Target="../../customXml/item2113.xml"/><Relationship Id="rId41" Type="http://schemas.openxmlformats.org/officeDocument/2006/relationships/image" Target="../media/image17.png"/><Relationship Id="rId1" Type="http://schemas.openxmlformats.org/officeDocument/2006/relationships/customXml" Target="../../customXml/item1053.xml"/><Relationship Id="rId6" Type="http://schemas.openxmlformats.org/officeDocument/2006/relationships/customXml" Target="../../customXml/item2152.xml"/><Relationship Id="rId11" Type="http://schemas.openxmlformats.org/officeDocument/2006/relationships/customXml" Target="../../customXml/item1748.xml"/><Relationship Id="rId24" Type="http://schemas.openxmlformats.org/officeDocument/2006/relationships/customXml" Target="../../customXml/item248.xml"/><Relationship Id="rId32" Type="http://schemas.openxmlformats.org/officeDocument/2006/relationships/image" Target="../media/image7.png"/><Relationship Id="rId37" Type="http://schemas.openxmlformats.org/officeDocument/2006/relationships/image" Target="../media/image13.png"/><Relationship Id="rId40" Type="http://schemas.openxmlformats.org/officeDocument/2006/relationships/image" Target="../media/image16.png"/><Relationship Id="rId45" Type="http://schemas.openxmlformats.org/officeDocument/2006/relationships/image" Target="../media/image21.png"/><Relationship Id="rId5" Type="http://schemas.openxmlformats.org/officeDocument/2006/relationships/customXml" Target="../../customXml/item1538.xml"/><Relationship Id="rId15" Type="http://schemas.openxmlformats.org/officeDocument/2006/relationships/customXml" Target="../../customXml/item198.xml"/><Relationship Id="rId23" Type="http://schemas.openxmlformats.org/officeDocument/2006/relationships/customXml" Target="../../customXml/item1480.xml"/><Relationship Id="rId28" Type="http://schemas.openxmlformats.org/officeDocument/2006/relationships/customXml" Target="../../customXml/item397.xml"/><Relationship Id="rId36" Type="http://schemas.openxmlformats.org/officeDocument/2006/relationships/image" Target="../media/image12.jpg"/><Relationship Id="rId10" Type="http://schemas.openxmlformats.org/officeDocument/2006/relationships/customXml" Target="../../customXml/item1294.xml"/><Relationship Id="rId19" Type="http://schemas.openxmlformats.org/officeDocument/2006/relationships/customXml" Target="../../customXml/item2220.xml"/><Relationship Id="rId31" Type="http://schemas.openxmlformats.org/officeDocument/2006/relationships/slideLayout" Target="../slideLayouts/slideLayout1.xml"/><Relationship Id="rId44" Type="http://schemas.openxmlformats.org/officeDocument/2006/relationships/image" Target="../media/image20.png"/><Relationship Id="rId4" Type="http://schemas.openxmlformats.org/officeDocument/2006/relationships/customXml" Target="../../customXml/item1530.xml"/><Relationship Id="rId9" Type="http://schemas.openxmlformats.org/officeDocument/2006/relationships/customXml" Target="../../customXml/item2398.xml"/><Relationship Id="rId14" Type="http://schemas.openxmlformats.org/officeDocument/2006/relationships/customXml" Target="../../customXml/item2429.xml"/><Relationship Id="rId22" Type="http://schemas.openxmlformats.org/officeDocument/2006/relationships/customXml" Target="../../customXml/item494.xml"/><Relationship Id="rId27" Type="http://schemas.openxmlformats.org/officeDocument/2006/relationships/customXml" Target="../../customXml/item1102.xml"/><Relationship Id="rId30" Type="http://schemas.openxmlformats.org/officeDocument/2006/relationships/customXml" Target="../../customXml/item532.xml"/><Relationship Id="rId35" Type="http://schemas.openxmlformats.org/officeDocument/2006/relationships/image" Target="../media/image11.jpg"/><Relationship Id="rId4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33.xml"/><Relationship Id="rId13" Type="http://schemas.openxmlformats.org/officeDocument/2006/relationships/customXml" Target="../../customXml/item603.xml"/><Relationship Id="rId18" Type="http://schemas.openxmlformats.org/officeDocument/2006/relationships/customXml" Target="../../customXml/item2528.xml"/><Relationship Id="rId26" Type="http://schemas.openxmlformats.org/officeDocument/2006/relationships/image" Target="../media/image16.png"/><Relationship Id="rId3" Type="http://schemas.openxmlformats.org/officeDocument/2006/relationships/customXml" Target="../../customXml/item821.xml"/><Relationship Id="rId21" Type="http://schemas.openxmlformats.org/officeDocument/2006/relationships/image" Target="../media/image7.png"/><Relationship Id="rId34" Type="http://schemas.openxmlformats.org/officeDocument/2006/relationships/image" Target="../media/image12.jpg"/><Relationship Id="rId7" Type="http://schemas.openxmlformats.org/officeDocument/2006/relationships/customXml" Target="../../customXml/item1727.xml"/><Relationship Id="rId12" Type="http://schemas.openxmlformats.org/officeDocument/2006/relationships/customXml" Target="../../customXml/item1046.xml"/><Relationship Id="rId17" Type="http://schemas.openxmlformats.org/officeDocument/2006/relationships/customXml" Target="../../customXml/item1370.xml"/><Relationship Id="rId25" Type="http://schemas.openxmlformats.org/officeDocument/2006/relationships/image" Target="../media/image23.png"/><Relationship Id="rId33" Type="http://schemas.openxmlformats.org/officeDocument/2006/relationships/image" Target="../media/image11.jpg"/><Relationship Id="rId2" Type="http://schemas.openxmlformats.org/officeDocument/2006/relationships/customXml" Target="../../customXml/item412.xml"/><Relationship Id="rId16" Type="http://schemas.openxmlformats.org/officeDocument/2006/relationships/customXml" Target="../../customXml/item1824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19.png"/><Relationship Id="rId1" Type="http://schemas.openxmlformats.org/officeDocument/2006/relationships/customXml" Target="../../customXml/item110.xml"/><Relationship Id="rId6" Type="http://schemas.openxmlformats.org/officeDocument/2006/relationships/customXml" Target="../../customXml/item2256.xml"/><Relationship Id="rId11" Type="http://schemas.openxmlformats.org/officeDocument/2006/relationships/customXml" Target="../../customXml/item1077.xml"/><Relationship Id="rId24" Type="http://schemas.openxmlformats.org/officeDocument/2006/relationships/image" Target="../media/image22.png"/><Relationship Id="rId32" Type="http://schemas.openxmlformats.org/officeDocument/2006/relationships/image" Target="../media/image10.png"/><Relationship Id="rId5" Type="http://schemas.openxmlformats.org/officeDocument/2006/relationships/customXml" Target="../../customXml/item2485.xml"/><Relationship Id="rId15" Type="http://schemas.openxmlformats.org/officeDocument/2006/relationships/customXml" Target="../../customXml/item2520.xml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15.png"/><Relationship Id="rId10" Type="http://schemas.openxmlformats.org/officeDocument/2006/relationships/customXml" Target="../../customXml/item13.xml"/><Relationship Id="rId19" Type="http://schemas.openxmlformats.org/officeDocument/2006/relationships/customXml" Target="../../customXml/item1834.xml"/><Relationship Id="rId31" Type="http://schemas.openxmlformats.org/officeDocument/2006/relationships/image" Target="../media/image21.png"/><Relationship Id="rId4" Type="http://schemas.openxmlformats.org/officeDocument/2006/relationships/customXml" Target="../../customXml/item2211.xml"/><Relationship Id="rId9" Type="http://schemas.openxmlformats.org/officeDocument/2006/relationships/customXml" Target="../../customXml/item55.xml"/><Relationship Id="rId14" Type="http://schemas.openxmlformats.org/officeDocument/2006/relationships/customXml" Target="../../customXml/item2051.xml"/><Relationship Id="rId22" Type="http://schemas.openxmlformats.org/officeDocument/2006/relationships/image" Target="../media/image9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52.xml"/><Relationship Id="rId13" Type="http://schemas.openxmlformats.org/officeDocument/2006/relationships/customXml" Target="../../customXml/item1444.xml"/><Relationship Id="rId18" Type="http://schemas.openxmlformats.org/officeDocument/2006/relationships/customXml" Target="../../customXml/item509.xml"/><Relationship Id="rId26" Type="http://schemas.openxmlformats.org/officeDocument/2006/relationships/customXml" Target="../../customXml/item995.xml"/><Relationship Id="rId39" Type="http://schemas.openxmlformats.org/officeDocument/2006/relationships/image" Target="../media/image18.png"/><Relationship Id="rId3" Type="http://schemas.openxmlformats.org/officeDocument/2006/relationships/customXml" Target="../../customXml/item2289.xml"/><Relationship Id="rId21" Type="http://schemas.openxmlformats.org/officeDocument/2006/relationships/customXml" Target="../../customXml/item2424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customXml" Target="../../customXml/item1547.xml"/><Relationship Id="rId12" Type="http://schemas.openxmlformats.org/officeDocument/2006/relationships/customXml" Target="../../customXml/item1532.xml"/><Relationship Id="rId17" Type="http://schemas.openxmlformats.org/officeDocument/2006/relationships/customXml" Target="../../customXml/item841.xml"/><Relationship Id="rId25" Type="http://schemas.openxmlformats.org/officeDocument/2006/relationships/customXml" Target="../../customXml/item1262.xml"/><Relationship Id="rId33" Type="http://schemas.openxmlformats.org/officeDocument/2006/relationships/image" Target="../media/image12.jpg"/><Relationship Id="rId38" Type="http://schemas.openxmlformats.org/officeDocument/2006/relationships/image" Target="../media/image17.png"/><Relationship Id="rId2" Type="http://schemas.openxmlformats.org/officeDocument/2006/relationships/customXml" Target="../../customXml/item2422.xml"/><Relationship Id="rId16" Type="http://schemas.openxmlformats.org/officeDocument/2006/relationships/customXml" Target="../../customXml/item2038.xml"/><Relationship Id="rId20" Type="http://schemas.openxmlformats.org/officeDocument/2006/relationships/customXml" Target="../../customXml/item2536.xml"/><Relationship Id="rId29" Type="http://schemas.openxmlformats.org/officeDocument/2006/relationships/image" Target="../media/image7.png"/><Relationship Id="rId41" Type="http://schemas.openxmlformats.org/officeDocument/2006/relationships/image" Target="../media/image20.png"/><Relationship Id="rId1" Type="http://schemas.openxmlformats.org/officeDocument/2006/relationships/customXml" Target="../../customXml/item926.xml"/><Relationship Id="rId6" Type="http://schemas.openxmlformats.org/officeDocument/2006/relationships/customXml" Target="../../customXml/item1481.xml"/><Relationship Id="rId11" Type="http://schemas.openxmlformats.org/officeDocument/2006/relationships/customXml" Target="../../customXml/item639.xml"/><Relationship Id="rId24" Type="http://schemas.openxmlformats.org/officeDocument/2006/relationships/customXml" Target="../../customXml/item1678.xml"/><Relationship Id="rId32" Type="http://schemas.openxmlformats.org/officeDocument/2006/relationships/image" Target="../media/image11.jp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customXml" Target="../../customXml/item812.xml"/><Relationship Id="rId15" Type="http://schemas.openxmlformats.org/officeDocument/2006/relationships/customXml" Target="../../customXml/item2154.xml"/><Relationship Id="rId23" Type="http://schemas.openxmlformats.org/officeDocument/2006/relationships/customXml" Target="../../customXml/item917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5.png"/><Relationship Id="rId10" Type="http://schemas.openxmlformats.org/officeDocument/2006/relationships/customXml" Target="../../customXml/item1909.xml"/><Relationship Id="rId19" Type="http://schemas.openxmlformats.org/officeDocument/2006/relationships/customXml" Target="../../customXml/item706.xml"/><Relationship Id="rId31" Type="http://schemas.openxmlformats.org/officeDocument/2006/relationships/image" Target="../media/image10.png"/><Relationship Id="rId4" Type="http://schemas.openxmlformats.org/officeDocument/2006/relationships/customXml" Target="../../customXml/item788.xml"/><Relationship Id="rId9" Type="http://schemas.openxmlformats.org/officeDocument/2006/relationships/customXml" Target="../../customXml/item2565.xml"/><Relationship Id="rId14" Type="http://schemas.openxmlformats.org/officeDocument/2006/relationships/customXml" Target="../../customXml/item401.xml"/><Relationship Id="rId22" Type="http://schemas.openxmlformats.org/officeDocument/2006/relationships/customXml" Target="../../customXml/item1913.xml"/><Relationship Id="rId27" Type="http://schemas.openxmlformats.org/officeDocument/2006/relationships/customXml" Target="../../customXml/item1369.xml"/><Relationship Id="rId30" Type="http://schemas.openxmlformats.org/officeDocument/2006/relationships/image" Target="../media/image9.png"/><Relationship Id="rId35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37.xml"/><Relationship Id="rId13" Type="http://schemas.openxmlformats.org/officeDocument/2006/relationships/customXml" Target="../../customXml/item2515.xml"/><Relationship Id="rId18" Type="http://schemas.openxmlformats.org/officeDocument/2006/relationships/image" Target="../media/image16.png"/><Relationship Id="rId3" Type="http://schemas.openxmlformats.org/officeDocument/2006/relationships/customXml" Target="../../customXml/item2454.xml"/><Relationship Id="rId21" Type="http://schemas.openxmlformats.org/officeDocument/2006/relationships/image" Target="../media/image19.png"/><Relationship Id="rId7" Type="http://schemas.openxmlformats.org/officeDocument/2006/relationships/customXml" Target="../../customXml/item1084.xml"/><Relationship Id="rId12" Type="http://schemas.openxmlformats.org/officeDocument/2006/relationships/customXml" Target="../../customXml/item1072.xml"/><Relationship Id="rId17" Type="http://schemas.openxmlformats.org/officeDocument/2006/relationships/image" Target="../media/image7.png"/><Relationship Id="rId2" Type="http://schemas.openxmlformats.org/officeDocument/2006/relationships/customXml" Target="../../customXml/item942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8.png"/><Relationship Id="rId1" Type="http://schemas.openxmlformats.org/officeDocument/2006/relationships/customXml" Target="../../customXml/item621.xml"/><Relationship Id="rId6" Type="http://schemas.openxmlformats.org/officeDocument/2006/relationships/customXml" Target="../../customXml/item1494.xml"/><Relationship Id="rId11" Type="http://schemas.openxmlformats.org/officeDocument/2006/relationships/customXml" Target="../../customXml/item672.xml"/><Relationship Id="rId5" Type="http://schemas.openxmlformats.org/officeDocument/2006/relationships/customXml" Target="../../customXml/item2435.xml"/><Relationship Id="rId15" Type="http://schemas.openxmlformats.org/officeDocument/2006/relationships/customXml" Target="../../customXml/item832.xml"/><Relationship Id="rId23" Type="http://schemas.openxmlformats.org/officeDocument/2006/relationships/image" Target="../media/image21.png"/><Relationship Id="rId10" Type="http://schemas.openxmlformats.org/officeDocument/2006/relationships/customXml" Target="../../customXml/item1752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2339.xml"/><Relationship Id="rId9" Type="http://schemas.openxmlformats.org/officeDocument/2006/relationships/customXml" Target="../../customXml/item2534.xml"/><Relationship Id="rId14" Type="http://schemas.openxmlformats.org/officeDocument/2006/relationships/customXml" Target="../../customXml/item625.xml"/><Relationship Id="rId2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099.xml"/><Relationship Id="rId13" Type="http://schemas.openxmlformats.org/officeDocument/2006/relationships/customXml" Target="../../customXml/item538.xml"/><Relationship Id="rId18" Type="http://schemas.openxmlformats.org/officeDocument/2006/relationships/customXml" Target="../../customXml/item181.xml"/><Relationship Id="rId26" Type="http://schemas.openxmlformats.org/officeDocument/2006/relationships/image" Target="../media/image16.png"/><Relationship Id="rId3" Type="http://schemas.openxmlformats.org/officeDocument/2006/relationships/customXml" Target="../../customXml/item1943.xml"/><Relationship Id="rId21" Type="http://schemas.openxmlformats.org/officeDocument/2006/relationships/customXml" Target="../../customXml/item377.xml"/><Relationship Id="rId34" Type="http://schemas.openxmlformats.org/officeDocument/2006/relationships/image" Target="../media/image26.png"/><Relationship Id="rId7" Type="http://schemas.openxmlformats.org/officeDocument/2006/relationships/customXml" Target="../../customXml/item1135.xml"/><Relationship Id="rId12" Type="http://schemas.openxmlformats.org/officeDocument/2006/relationships/customXml" Target="../../customXml/item1654.xml"/><Relationship Id="rId17" Type="http://schemas.openxmlformats.org/officeDocument/2006/relationships/customXml" Target="../../customXml/item1938.xml"/><Relationship Id="rId25" Type="http://schemas.openxmlformats.org/officeDocument/2006/relationships/image" Target="../media/image7.png"/><Relationship Id="rId33" Type="http://schemas.openxmlformats.org/officeDocument/2006/relationships/image" Target="../media/image25.png"/><Relationship Id="rId2" Type="http://schemas.openxmlformats.org/officeDocument/2006/relationships/customXml" Target="../../customXml/item2453.xml"/><Relationship Id="rId16" Type="http://schemas.openxmlformats.org/officeDocument/2006/relationships/customXml" Target="../../customXml/item331.xml"/><Relationship Id="rId20" Type="http://schemas.openxmlformats.org/officeDocument/2006/relationships/customXml" Target="../../customXml/item462.xml"/><Relationship Id="rId29" Type="http://schemas.openxmlformats.org/officeDocument/2006/relationships/image" Target="../media/image19.png"/><Relationship Id="rId1" Type="http://schemas.openxmlformats.org/officeDocument/2006/relationships/customXml" Target="../../customXml/item1859.xml"/><Relationship Id="rId6" Type="http://schemas.openxmlformats.org/officeDocument/2006/relationships/customXml" Target="../../customXml/item846.xml"/><Relationship Id="rId11" Type="http://schemas.openxmlformats.org/officeDocument/2006/relationships/customXml" Target="../../customXml/item604.xml"/><Relationship Id="rId24" Type="http://schemas.openxmlformats.org/officeDocument/2006/relationships/slideLayout" Target="../slideLayouts/slideLayout1.xml"/><Relationship Id="rId32" Type="http://schemas.openxmlformats.org/officeDocument/2006/relationships/image" Target="../media/image24.png"/><Relationship Id="rId5" Type="http://schemas.openxmlformats.org/officeDocument/2006/relationships/customXml" Target="../../customXml/item2478.xml"/><Relationship Id="rId15" Type="http://schemas.openxmlformats.org/officeDocument/2006/relationships/customXml" Target="../../customXml/item1807.xml"/><Relationship Id="rId23" Type="http://schemas.openxmlformats.org/officeDocument/2006/relationships/customXml" Target="../../customXml/item2403.xml"/><Relationship Id="rId28" Type="http://schemas.openxmlformats.org/officeDocument/2006/relationships/image" Target="../media/image18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1379.xml"/><Relationship Id="rId19" Type="http://schemas.openxmlformats.org/officeDocument/2006/relationships/customXml" Target="../../customXml/item2257.xml"/><Relationship Id="rId31" Type="http://schemas.openxmlformats.org/officeDocument/2006/relationships/image" Target="../media/image21.png"/><Relationship Id="rId4" Type="http://schemas.openxmlformats.org/officeDocument/2006/relationships/customXml" Target="../../customXml/item1018.xml"/><Relationship Id="rId9" Type="http://schemas.openxmlformats.org/officeDocument/2006/relationships/customXml" Target="../../customXml/item2329.xml"/><Relationship Id="rId14" Type="http://schemas.openxmlformats.org/officeDocument/2006/relationships/customXml" Target="../../customXml/item571.xml"/><Relationship Id="rId22" Type="http://schemas.openxmlformats.org/officeDocument/2006/relationships/customXml" Target="../../customXml/item553.xml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933.xml"/><Relationship Id="rId13" Type="http://schemas.openxmlformats.org/officeDocument/2006/relationships/image" Target="../media/image17.png"/><Relationship Id="rId18" Type="http://schemas.openxmlformats.org/officeDocument/2006/relationships/image" Target="../media/image24.png"/><Relationship Id="rId3" Type="http://schemas.openxmlformats.org/officeDocument/2006/relationships/customXml" Target="../../customXml/item2318.xml"/><Relationship Id="rId21" Type="http://schemas.openxmlformats.org/officeDocument/2006/relationships/image" Target="../media/image25.png"/><Relationship Id="rId7" Type="http://schemas.openxmlformats.org/officeDocument/2006/relationships/customXml" Target="../../customXml/item1266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customXml" Target="../../customXml/item990.xml"/><Relationship Id="rId16" Type="http://schemas.openxmlformats.org/officeDocument/2006/relationships/image" Target="../media/image20.png"/><Relationship Id="rId20" Type="http://schemas.openxmlformats.org/officeDocument/2006/relationships/image" Target="../media/image28.png"/><Relationship Id="rId1" Type="http://schemas.openxmlformats.org/officeDocument/2006/relationships/customXml" Target="../../customXml/item1874.xml"/><Relationship Id="rId6" Type="http://schemas.openxmlformats.org/officeDocument/2006/relationships/customXml" Target="../../customXml/item103.xml"/><Relationship Id="rId11" Type="http://schemas.openxmlformats.org/officeDocument/2006/relationships/image" Target="../media/image7.png"/><Relationship Id="rId5" Type="http://schemas.openxmlformats.org/officeDocument/2006/relationships/customXml" Target="../../customXml/item2376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7.png"/><Relationship Id="rId4" Type="http://schemas.openxmlformats.org/officeDocument/2006/relationships/customXml" Target="../../customXml/item938.xml"/><Relationship Id="rId9" Type="http://schemas.openxmlformats.org/officeDocument/2006/relationships/customXml" Target="../../customXml/item2168.xml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48.xml"/><Relationship Id="rId13" Type="http://schemas.openxmlformats.org/officeDocument/2006/relationships/customXml" Target="../../customXml/item1741.xml"/><Relationship Id="rId18" Type="http://schemas.openxmlformats.org/officeDocument/2006/relationships/customXml" Target="../../customXml/item944.xml"/><Relationship Id="rId26" Type="http://schemas.openxmlformats.org/officeDocument/2006/relationships/customXml" Target="../../customXml/item682.xml"/><Relationship Id="rId39" Type="http://schemas.openxmlformats.org/officeDocument/2006/relationships/image" Target="../media/image6.png"/><Relationship Id="rId3" Type="http://schemas.openxmlformats.org/officeDocument/2006/relationships/customXml" Target="../../customXml/item436.xml"/><Relationship Id="rId21" Type="http://schemas.openxmlformats.org/officeDocument/2006/relationships/customXml" Target="../../customXml/item578.xml"/><Relationship Id="rId34" Type="http://schemas.openxmlformats.org/officeDocument/2006/relationships/image" Target="../media/image1.png"/><Relationship Id="rId7" Type="http://schemas.openxmlformats.org/officeDocument/2006/relationships/customXml" Target="../../customXml/item1865.xml"/><Relationship Id="rId12" Type="http://schemas.openxmlformats.org/officeDocument/2006/relationships/customXml" Target="../../customXml/item47.xml"/><Relationship Id="rId17" Type="http://schemas.openxmlformats.org/officeDocument/2006/relationships/customXml" Target="../../customXml/item2280.xml"/><Relationship Id="rId25" Type="http://schemas.openxmlformats.org/officeDocument/2006/relationships/customXml" Target="../../customXml/item1570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2" Type="http://schemas.openxmlformats.org/officeDocument/2006/relationships/customXml" Target="../../customXml/item805.xml"/><Relationship Id="rId16" Type="http://schemas.openxmlformats.org/officeDocument/2006/relationships/customXml" Target="../../customXml/item1699.xml"/><Relationship Id="rId20" Type="http://schemas.openxmlformats.org/officeDocument/2006/relationships/customXml" Target="../../customXml/item440.xml"/><Relationship Id="rId29" Type="http://schemas.openxmlformats.org/officeDocument/2006/relationships/customXml" Target="../../customXml/item1474.xml"/><Relationship Id="rId1" Type="http://schemas.openxmlformats.org/officeDocument/2006/relationships/customXml" Target="../../customXml/item435.xml"/><Relationship Id="rId6" Type="http://schemas.openxmlformats.org/officeDocument/2006/relationships/customXml" Target="../../customXml/item129.xml"/><Relationship Id="rId11" Type="http://schemas.openxmlformats.org/officeDocument/2006/relationships/customXml" Target="../../customXml/item1322.xml"/><Relationship Id="rId24" Type="http://schemas.openxmlformats.org/officeDocument/2006/relationships/customXml" Target="../../customXml/item2455.xml"/><Relationship Id="rId32" Type="http://schemas.openxmlformats.org/officeDocument/2006/relationships/customXml" Target="../../customXml/item1396.xml"/><Relationship Id="rId37" Type="http://schemas.openxmlformats.org/officeDocument/2006/relationships/image" Target="../media/image4.png"/><Relationship Id="rId40" Type="http://schemas.openxmlformats.org/officeDocument/2006/relationships/image" Target="../media/image24.png"/><Relationship Id="rId5" Type="http://schemas.openxmlformats.org/officeDocument/2006/relationships/customXml" Target="../../customXml/item791.xml"/><Relationship Id="rId15" Type="http://schemas.openxmlformats.org/officeDocument/2006/relationships/customXml" Target="../../customXml/item2524.xml"/><Relationship Id="rId23" Type="http://schemas.openxmlformats.org/officeDocument/2006/relationships/customXml" Target="../../customXml/item1626.xml"/><Relationship Id="rId28" Type="http://schemas.openxmlformats.org/officeDocument/2006/relationships/customXml" Target="../../customXml/item2246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1008.xml"/><Relationship Id="rId19" Type="http://schemas.openxmlformats.org/officeDocument/2006/relationships/customXml" Target="../../customXml/item356.xml"/><Relationship Id="rId31" Type="http://schemas.openxmlformats.org/officeDocument/2006/relationships/customXml" Target="../../customXml/item289.xml"/><Relationship Id="rId4" Type="http://schemas.openxmlformats.org/officeDocument/2006/relationships/customXml" Target="../../customXml/item2511.xml"/><Relationship Id="rId9" Type="http://schemas.openxmlformats.org/officeDocument/2006/relationships/customXml" Target="../../customXml/item79.xml"/><Relationship Id="rId14" Type="http://schemas.openxmlformats.org/officeDocument/2006/relationships/customXml" Target="../../customXml/item189.xml"/><Relationship Id="rId22" Type="http://schemas.openxmlformats.org/officeDocument/2006/relationships/customXml" Target="../../customXml/item1058.xml"/><Relationship Id="rId27" Type="http://schemas.openxmlformats.org/officeDocument/2006/relationships/customXml" Target="../../customXml/item848.xml"/><Relationship Id="rId30" Type="http://schemas.openxmlformats.org/officeDocument/2006/relationships/customXml" Target="../../customXml/item56.xml"/><Relationship Id="rId35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95.xml"/><Relationship Id="rId13" Type="http://schemas.openxmlformats.org/officeDocument/2006/relationships/customXml" Target="../../customXml/item1886.xml"/><Relationship Id="rId18" Type="http://schemas.openxmlformats.org/officeDocument/2006/relationships/customXml" Target="../../customXml/item2281.xml"/><Relationship Id="rId26" Type="http://schemas.openxmlformats.org/officeDocument/2006/relationships/image" Target="../media/image6.png"/><Relationship Id="rId3" Type="http://schemas.openxmlformats.org/officeDocument/2006/relationships/customXml" Target="../../customXml/item266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577.xml"/><Relationship Id="rId12" Type="http://schemas.openxmlformats.org/officeDocument/2006/relationships/customXml" Target="../../customXml/item2218.xml"/><Relationship Id="rId17" Type="http://schemas.openxmlformats.org/officeDocument/2006/relationships/customXml" Target="../../customXml/item1753.xml"/><Relationship Id="rId25" Type="http://schemas.openxmlformats.org/officeDocument/2006/relationships/image" Target="../media/image5.png"/><Relationship Id="rId2" Type="http://schemas.openxmlformats.org/officeDocument/2006/relationships/customXml" Target="../../customXml/item693.xml"/><Relationship Id="rId16" Type="http://schemas.openxmlformats.org/officeDocument/2006/relationships/customXml" Target="../../customXml/item294.xml"/><Relationship Id="rId20" Type="http://schemas.openxmlformats.org/officeDocument/2006/relationships/notesSlide" Target="../notesSlides/notesSlide1.xml"/><Relationship Id="rId1" Type="http://schemas.openxmlformats.org/officeDocument/2006/relationships/customXml" Target="../../customXml/item497.xml"/><Relationship Id="rId6" Type="http://schemas.openxmlformats.org/officeDocument/2006/relationships/customXml" Target="../../customXml/item2300.xml"/><Relationship Id="rId11" Type="http://schemas.openxmlformats.org/officeDocument/2006/relationships/customXml" Target="../../customXml/item700.xml"/><Relationship Id="rId24" Type="http://schemas.openxmlformats.org/officeDocument/2006/relationships/image" Target="../media/image4.png"/><Relationship Id="rId5" Type="http://schemas.openxmlformats.org/officeDocument/2006/relationships/customXml" Target="../../customXml/item1713.xml"/><Relationship Id="rId15" Type="http://schemas.openxmlformats.org/officeDocument/2006/relationships/customXml" Target="../../customXml/item1038.xml"/><Relationship Id="rId23" Type="http://schemas.openxmlformats.org/officeDocument/2006/relationships/image" Target="../media/image3.png"/><Relationship Id="rId10" Type="http://schemas.openxmlformats.org/officeDocument/2006/relationships/customXml" Target="../../customXml/item779.xml"/><Relationship Id="rId19" Type="http://schemas.openxmlformats.org/officeDocument/2006/relationships/slideLayout" Target="../slideLayouts/slideLayout1.xml"/><Relationship Id="rId4" Type="http://schemas.openxmlformats.org/officeDocument/2006/relationships/customXml" Target="../../customXml/item1188.xml"/><Relationship Id="rId9" Type="http://schemas.openxmlformats.org/officeDocument/2006/relationships/customXml" Target="../../customXml/item2360.xml"/><Relationship Id="rId14" Type="http://schemas.openxmlformats.org/officeDocument/2006/relationships/customXml" Target="../../customXml/item416.xml"/><Relationship Id="rId2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customXml" Target="../../customXml/item131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customXml" Target="../../customXml/item1288.xml"/><Relationship Id="rId1" Type="http://schemas.openxmlformats.org/officeDocument/2006/relationships/customXml" Target="../../customXml/item884.xml"/><Relationship Id="rId6" Type="http://schemas.openxmlformats.org/officeDocument/2006/relationships/customXml" Target="../../customXml/item1906.xml"/><Relationship Id="rId11" Type="http://schemas.openxmlformats.org/officeDocument/2006/relationships/image" Target="../media/image4.png"/><Relationship Id="rId5" Type="http://schemas.openxmlformats.org/officeDocument/2006/relationships/customXml" Target="../../customXml/item1934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572.xml"/><Relationship Id="rId9" Type="http://schemas.openxmlformats.org/officeDocument/2006/relationships/image" Target="../media/image2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2367.xml"/><Relationship Id="rId7" Type="http://schemas.openxmlformats.org/officeDocument/2006/relationships/customXml" Target="../../customXml/item385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1475.xml"/><Relationship Id="rId1" Type="http://schemas.openxmlformats.org/officeDocument/2006/relationships/customXml" Target="../../customXml/item632.xml"/><Relationship Id="rId6" Type="http://schemas.openxmlformats.org/officeDocument/2006/relationships/customXml" Target="../../customXml/item1575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2493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1563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25.xml"/><Relationship Id="rId13" Type="http://schemas.openxmlformats.org/officeDocument/2006/relationships/customXml" Target="../../customXml/item125.xml"/><Relationship Id="rId18" Type="http://schemas.openxmlformats.org/officeDocument/2006/relationships/customXml" Target="../../customXml/item286.xml"/><Relationship Id="rId26" Type="http://schemas.openxmlformats.org/officeDocument/2006/relationships/customXml" Target="../../customXml/item1936.xml"/><Relationship Id="rId39" Type="http://schemas.openxmlformats.org/officeDocument/2006/relationships/image" Target="../media/image24.png"/><Relationship Id="rId3" Type="http://schemas.openxmlformats.org/officeDocument/2006/relationships/customXml" Target="../../customXml/item924.xml"/><Relationship Id="rId21" Type="http://schemas.openxmlformats.org/officeDocument/2006/relationships/customXml" Target="../../customXml/item1024.xml"/><Relationship Id="rId34" Type="http://schemas.openxmlformats.org/officeDocument/2006/relationships/image" Target="../media/image2.png"/><Relationship Id="rId7" Type="http://schemas.openxmlformats.org/officeDocument/2006/relationships/customXml" Target="../../customXml/item705.xml"/><Relationship Id="rId12" Type="http://schemas.openxmlformats.org/officeDocument/2006/relationships/customXml" Target="../../customXml/item118.xml"/><Relationship Id="rId17" Type="http://schemas.openxmlformats.org/officeDocument/2006/relationships/customXml" Target="../../customXml/item44.xml"/><Relationship Id="rId25" Type="http://schemas.openxmlformats.org/officeDocument/2006/relationships/customXml" Target="../../customXml/item2170.xml"/><Relationship Id="rId33" Type="http://schemas.openxmlformats.org/officeDocument/2006/relationships/image" Target="../media/image1.png"/><Relationship Id="rId38" Type="http://schemas.openxmlformats.org/officeDocument/2006/relationships/image" Target="../media/image6.png"/><Relationship Id="rId2" Type="http://schemas.openxmlformats.org/officeDocument/2006/relationships/customXml" Target="../../customXml/item1976.xml"/><Relationship Id="rId16" Type="http://schemas.openxmlformats.org/officeDocument/2006/relationships/customXml" Target="../../customXml/item2103.xml"/><Relationship Id="rId20" Type="http://schemas.openxmlformats.org/officeDocument/2006/relationships/customXml" Target="../../customXml/item2288.xml"/><Relationship Id="rId29" Type="http://schemas.openxmlformats.org/officeDocument/2006/relationships/customXml" Target="../../customXml/item1013.xml"/><Relationship Id="rId1" Type="http://schemas.openxmlformats.org/officeDocument/2006/relationships/customXml" Target="../../customXml/item2253.xml"/><Relationship Id="rId6" Type="http://schemas.openxmlformats.org/officeDocument/2006/relationships/customXml" Target="../../customXml/item257.xml"/><Relationship Id="rId11" Type="http://schemas.openxmlformats.org/officeDocument/2006/relationships/customXml" Target="../../customXml/item2326.xml"/><Relationship Id="rId24" Type="http://schemas.openxmlformats.org/officeDocument/2006/relationships/customXml" Target="../../customXml/item446.xml"/><Relationship Id="rId32" Type="http://schemas.openxmlformats.org/officeDocument/2006/relationships/slideLayout" Target="../slideLayouts/slideLayout1.xml"/><Relationship Id="rId37" Type="http://schemas.openxmlformats.org/officeDocument/2006/relationships/image" Target="../media/image5.png"/><Relationship Id="rId5" Type="http://schemas.openxmlformats.org/officeDocument/2006/relationships/customXml" Target="../../customXml/item1178.xml"/><Relationship Id="rId15" Type="http://schemas.openxmlformats.org/officeDocument/2006/relationships/customXml" Target="../../customXml/item1849.xml"/><Relationship Id="rId23" Type="http://schemas.openxmlformats.org/officeDocument/2006/relationships/customXml" Target="../../customXml/item1252.xml"/><Relationship Id="rId28" Type="http://schemas.openxmlformats.org/officeDocument/2006/relationships/customXml" Target="../../customXml/item1627.xml"/><Relationship Id="rId36" Type="http://schemas.openxmlformats.org/officeDocument/2006/relationships/image" Target="../media/image4.png"/><Relationship Id="rId10" Type="http://schemas.openxmlformats.org/officeDocument/2006/relationships/customXml" Target="../../customXml/item2009.xml"/><Relationship Id="rId19" Type="http://schemas.openxmlformats.org/officeDocument/2006/relationships/customXml" Target="../../customXml/item2287.xml"/><Relationship Id="rId31" Type="http://schemas.openxmlformats.org/officeDocument/2006/relationships/customXml" Target="../../customXml/item1562.xml"/><Relationship Id="rId4" Type="http://schemas.openxmlformats.org/officeDocument/2006/relationships/customXml" Target="../../customXml/item383.xml"/><Relationship Id="rId9" Type="http://schemas.openxmlformats.org/officeDocument/2006/relationships/customXml" Target="../../customXml/item695.xml"/><Relationship Id="rId14" Type="http://schemas.openxmlformats.org/officeDocument/2006/relationships/customXml" Target="../../customXml/item850.xml"/><Relationship Id="rId22" Type="http://schemas.openxmlformats.org/officeDocument/2006/relationships/customXml" Target="../../customXml/item1499.xml"/><Relationship Id="rId27" Type="http://schemas.openxmlformats.org/officeDocument/2006/relationships/customXml" Target="../../customXml/item288.xml"/><Relationship Id="rId30" Type="http://schemas.openxmlformats.org/officeDocument/2006/relationships/customXml" Target="../../customXml/item1181.xml"/><Relationship Id="rId35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12.xml"/><Relationship Id="rId13" Type="http://schemas.openxmlformats.org/officeDocument/2006/relationships/customXml" Target="../../customXml/item2234.xml"/><Relationship Id="rId18" Type="http://schemas.openxmlformats.org/officeDocument/2006/relationships/customXml" Target="../../customXml/item1384.xml"/><Relationship Id="rId26" Type="http://schemas.openxmlformats.org/officeDocument/2006/relationships/customXml" Target="../../customXml/item2369.xml"/><Relationship Id="rId39" Type="http://schemas.openxmlformats.org/officeDocument/2006/relationships/image" Target="../media/image6.png"/><Relationship Id="rId3" Type="http://schemas.openxmlformats.org/officeDocument/2006/relationships/customXml" Target="../../customXml/item1942.xml"/><Relationship Id="rId21" Type="http://schemas.openxmlformats.org/officeDocument/2006/relationships/customXml" Target="../../customXml/item1303.xml"/><Relationship Id="rId34" Type="http://schemas.openxmlformats.org/officeDocument/2006/relationships/image" Target="../media/image1.png"/><Relationship Id="rId7" Type="http://schemas.openxmlformats.org/officeDocument/2006/relationships/customXml" Target="../../customXml/item1119.xml"/><Relationship Id="rId12" Type="http://schemas.openxmlformats.org/officeDocument/2006/relationships/customXml" Target="../../customXml/item660.xml"/><Relationship Id="rId17" Type="http://schemas.openxmlformats.org/officeDocument/2006/relationships/customXml" Target="../../customXml/item202.xml"/><Relationship Id="rId25" Type="http://schemas.openxmlformats.org/officeDocument/2006/relationships/customXml" Target="../../customXml/item2247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2" Type="http://schemas.openxmlformats.org/officeDocument/2006/relationships/customXml" Target="../../customXml/item1759.xml"/><Relationship Id="rId16" Type="http://schemas.openxmlformats.org/officeDocument/2006/relationships/customXml" Target="../../customXml/item1726.xml"/><Relationship Id="rId20" Type="http://schemas.openxmlformats.org/officeDocument/2006/relationships/customXml" Target="../../customXml/item2389.xml"/><Relationship Id="rId29" Type="http://schemas.openxmlformats.org/officeDocument/2006/relationships/customXml" Target="../../customXml/item576.xml"/><Relationship Id="rId1" Type="http://schemas.openxmlformats.org/officeDocument/2006/relationships/customXml" Target="../../customXml/item2224.xml"/><Relationship Id="rId6" Type="http://schemas.openxmlformats.org/officeDocument/2006/relationships/customXml" Target="../../customXml/item177.xml"/><Relationship Id="rId11" Type="http://schemas.openxmlformats.org/officeDocument/2006/relationships/customXml" Target="../../customXml/item1066.xml"/><Relationship Id="rId24" Type="http://schemas.openxmlformats.org/officeDocument/2006/relationships/customXml" Target="../../customXml/item1652.xml"/><Relationship Id="rId32" Type="http://schemas.openxmlformats.org/officeDocument/2006/relationships/customXml" Target="../../customXml/item2488.xml"/><Relationship Id="rId37" Type="http://schemas.openxmlformats.org/officeDocument/2006/relationships/image" Target="../media/image4.png"/><Relationship Id="rId40" Type="http://schemas.openxmlformats.org/officeDocument/2006/relationships/image" Target="../media/image24.png"/><Relationship Id="rId5" Type="http://schemas.openxmlformats.org/officeDocument/2006/relationships/customXml" Target="../../customXml/item2555.xml"/><Relationship Id="rId15" Type="http://schemas.openxmlformats.org/officeDocument/2006/relationships/customXml" Target="../../customXml/item2418.xml"/><Relationship Id="rId23" Type="http://schemas.openxmlformats.org/officeDocument/2006/relationships/customXml" Target="../../customXml/item813.xml"/><Relationship Id="rId28" Type="http://schemas.openxmlformats.org/officeDocument/2006/relationships/customXml" Target="../../customXml/item1860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219.xml"/><Relationship Id="rId19" Type="http://schemas.openxmlformats.org/officeDocument/2006/relationships/customXml" Target="../../customXml/item2146.xml"/><Relationship Id="rId31" Type="http://schemas.openxmlformats.org/officeDocument/2006/relationships/customXml" Target="../../customXml/item2461.xml"/><Relationship Id="rId4" Type="http://schemas.openxmlformats.org/officeDocument/2006/relationships/customXml" Target="../../customXml/item651.xml"/><Relationship Id="rId9" Type="http://schemas.openxmlformats.org/officeDocument/2006/relationships/customXml" Target="../../customXml/item1239.xml"/><Relationship Id="rId14" Type="http://schemas.openxmlformats.org/officeDocument/2006/relationships/customXml" Target="../../customXml/item2153.xml"/><Relationship Id="rId22" Type="http://schemas.openxmlformats.org/officeDocument/2006/relationships/customXml" Target="../../customXml/item922.xml"/><Relationship Id="rId27" Type="http://schemas.openxmlformats.org/officeDocument/2006/relationships/customXml" Target="../../customXml/item302.xml"/><Relationship Id="rId30" Type="http://schemas.openxmlformats.org/officeDocument/2006/relationships/customXml" Target="../../customXml/item1249.xml"/><Relationship Id="rId35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38.xml"/><Relationship Id="rId13" Type="http://schemas.openxmlformats.org/officeDocument/2006/relationships/customXml" Target="../../customXml/item1620.xml"/><Relationship Id="rId18" Type="http://schemas.openxmlformats.org/officeDocument/2006/relationships/customXml" Target="../../customXml/item2068.xml"/><Relationship Id="rId26" Type="http://schemas.openxmlformats.org/officeDocument/2006/relationships/customXml" Target="../../customXml/item333.xml"/><Relationship Id="rId39" Type="http://schemas.openxmlformats.org/officeDocument/2006/relationships/image" Target="../media/image6.png"/><Relationship Id="rId3" Type="http://schemas.openxmlformats.org/officeDocument/2006/relationships/customXml" Target="../../customXml/item1390.xml"/><Relationship Id="rId21" Type="http://schemas.openxmlformats.org/officeDocument/2006/relationships/customXml" Target="../../customXml/item525.xml"/><Relationship Id="rId34" Type="http://schemas.openxmlformats.org/officeDocument/2006/relationships/image" Target="../media/image1.png"/><Relationship Id="rId7" Type="http://schemas.openxmlformats.org/officeDocument/2006/relationships/customXml" Target="../../customXml/item2029.xml"/><Relationship Id="rId12" Type="http://schemas.openxmlformats.org/officeDocument/2006/relationships/customXml" Target="../../customXml/item27.xml"/><Relationship Id="rId17" Type="http://schemas.openxmlformats.org/officeDocument/2006/relationships/customXml" Target="../../customXml/item1553.xml"/><Relationship Id="rId25" Type="http://schemas.openxmlformats.org/officeDocument/2006/relationships/customXml" Target="../../customXml/item1653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2" Type="http://schemas.openxmlformats.org/officeDocument/2006/relationships/customXml" Target="../../customXml/item2487.xml"/><Relationship Id="rId16" Type="http://schemas.openxmlformats.org/officeDocument/2006/relationships/customXml" Target="../../customXml/item161.xml"/><Relationship Id="rId20" Type="http://schemas.openxmlformats.org/officeDocument/2006/relationships/customXml" Target="../../customXml/item1774.xml"/><Relationship Id="rId29" Type="http://schemas.openxmlformats.org/officeDocument/2006/relationships/customXml" Target="../../customXml/item1237.xml"/><Relationship Id="rId1" Type="http://schemas.openxmlformats.org/officeDocument/2006/relationships/customXml" Target="../../customXml/item1500.xml"/><Relationship Id="rId6" Type="http://schemas.openxmlformats.org/officeDocument/2006/relationships/customXml" Target="../../customXml/item150.xml"/><Relationship Id="rId11" Type="http://schemas.openxmlformats.org/officeDocument/2006/relationships/customXml" Target="../../customXml/item1978.xml"/><Relationship Id="rId24" Type="http://schemas.openxmlformats.org/officeDocument/2006/relationships/customXml" Target="../../customXml/item2189.xml"/><Relationship Id="rId32" Type="http://schemas.openxmlformats.org/officeDocument/2006/relationships/customXml" Target="../../customXml/item1104.xml"/><Relationship Id="rId37" Type="http://schemas.openxmlformats.org/officeDocument/2006/relationships/image" Target="../media/image4.png"/><Relationship Id="rId40" Type="http://schemas.openxmlformats.org/officeDocument/2006/relationships/image" Target="../media/image24.png"/><Relationship Id="rId5" Type="http://schemas.openxmlformats.org/officeDocument/2006/relationships/customXml" Target="../../customXml/item1194.xml"/><Relationship Id="rId15" Type="http://schemas.openxmlformats.org/officeDocument/2006/relationships/customXml" Target="../../customXml/item2164.xml"/><Relationship Id="rId23" Type="http://schemas.openxmlformats.org/officeDocument/2006/relationships/customXml" Target="../../customXml/item2545.xml"/><Relationship Id="rId28" Type="http://schemas.openxmlformats.org/officeDocument/2006/relationships/customXml" Target="../../customXml/item1504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1514.xml"/><Relationship Id="rId19" Type="http://schemas.openxmlformats.org/officeDocument/2006/relationships/customXml" Target="../../customXml/item687.xml"/><Relationship Id="rId31" Type="http://schemas.openxmlformats.org/officeDocument/2006/relationships/customXml" Target="../../customXml/item37.xml"/><Relationship Id="rId4" Type="http://schemas.openxmlformats.org/officeDocument/2006/relationships/customXml" Target="../../customXml/item1910.xml"/><Relationship Id="rId9" Type="http://schemas.openxmlformats.org/officeDocument/2006/relationships/customXml" Target="../../customXml/item1180.xml"/><Relationship Id="rId14" Type="http://schemas.openxmlformats.org/officeDocument/2006/relationships/customXml" Target="../../customXml/item174.xml"/><Relationship Id="rId22" Type="http://schemas.openxmlformats.org/officeDocument/2006/relationships/customXml" Target="../../customXml/item1600.xml"/><Relationship Id="rId27" Type="http://schemas.openxmlformats.org/officeDocument/2006/relationships/customXml" Target="../../customXml/item335.xml"/><Relationship Id="rId30" Type="http://schemas.openxmlformats.org/officeDocument/2006/relationships/customXml" Target="../../customXml/item455.xml"/><Relationship Id="rId35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95.xml"/><Relationship Id="rId13" Type="http://schemas.openxmlformats.org/officeDocument/2006/relationships/customXml" Target="../../customXml/item1265.xml"/><Relationship Id="rId18" Type="http://schemas.openxmlformats.org/officeDocument/2006/relationships/customXml" Target="../../customXml/item1434.xml"/><Relationship Id="rId26" Type="http://schemas.openxmlformats.org/officeDocument/2006/relationships/customXml" Target="../../customXml/item1496.xml"/><Relationship Id="rId39" Type="http://schemas.openxmlformats.org/officeDocument/2006/relationships/customXml" Target="../../customXml/item2558.xml"/><Relationship Id="rId3" Type="http://schemas.openxmlformats.org/officeDocument/2006/relationships/customXml" Target="../../customXml/item337.xml"/><Relationship Id="rId21" Type="http://schemas.openxmlformats.org/officeDocument/2006/relationships/customXml" Target="../../customXml/item527.xml"/><Relationship Id="rId34" Type="http://schemas.openxmlformats.org/officeDocument/2006/relationships/customXml" Target="../../customXml/item1651.xml"/><Relationship Id="rId42" Type="http://schemas.openxmlformats.org/officeDocument/2006/relationships/image" Target="../media/image1.png"/><Relationship Id="rId47" Type="http://schemas.openxmlformats.org/officeDocument/2006/relationships/image" Target="../media/image6.png"/><Relationship Id="rId7" Type="http://schemas.openxmlformats.org/officeDocument/2006/relationships/customXml" Target="../../customXml/item1302.xml"/><Relationship Id="rId12" Type="http://schemas.openxmlformats.org/officeDocument/2006/relationships/customXml" Target="../../customXml/item904.xml"/><Relationship Id="rId17" Type="http://schemas.openxmlformats.org/officeDocument/2006/relationships/customXml" Target="../../customXml/item2328.xml"/><Relationship Id="rId25" Type="http://schemas.openxmlformats.org/officeDocument/2006/relationships/customXml" Target="../../customXml/item292.xml"/><Relationship Id="rId33" Type="http://schemas.openxmlformats.org/officeDocument/2006/relationships/customXml" Target="../../customXml/item2416.xml"/><Relationship Id="rId38" Type="http://schemas.openxmlformats.org/officeDocument/2006/relationships/customXml" Target="../../customXml/item1371.xml"/><Relationship Id="rId46" Type="http://schemas.openxmlformats.org/officeDocument/2006/relationships/image" Target="../media/image5.png"/><Relationship Id="rId2" Type="http://schemas.openxmlformats.org/officeDocument/2006/relationships/customXml" Target="../../customXml/item814.xml"/><Relationship Id="rId16" Type="http://schemas.openxmlformats.org/officeDocument/2006/relationships/customXml" Target="../../customXml/item252.xml"/><Relationship Id="rId20" Type="http://schemas.openxmlformats.org/officeDocument/2006/relationships/customXml" Target="../../customXml/item1697.xml"/><Relationship Id="rId29" Type="http://schemas.openxmlformats.org/officeDocument/2006/relationships/customXml" Target="../../customXml/item1025.xml"/><Relationship Id="rId41" Type="http://schemas.openxmlformats.org/officeDocument/2006/relationships/notesSlide" Target="../notesSlides/notesSlide7.xml"/><Relationship Id="rId1" Type="http://schemas.openxmlformats.org/officeDocument/2006/relationships/customXml" Target="../../customXml/item1040.xml"/><Relationship Id="rId6" Type="http://schemas.openxmlformats.org/officeDocument/2006/relationships/customXml" Target="../../customXml/item2039.xml"/><Relationship Id="rId11" Type="http://schemas.openxmlformats.org/officeDocument/2006/relationships/customXml" Target="../../customXml/item804.xml"/><Relationship Id="rId24" Type="http://schemas.openxmlformats.org/officeDocument/2006/relationships/customXml" Target="../../customXml/item1420.xml"/><Relationship Id="rId32" Type="http://schemas.openxmlformats.org/officeDocument/2006/relationships/customXml" Target="../../customXml/item183.xml"/><Relationship Id="rId37" Type="http://schemas.openxmlformats.org/officeDocument/2006/relationships/customXml" Target="../../customXml/item1622.xml"/><Relationship Id="rId40" Type="http://schemas.openxmlformats.org/officeDocument/2006/relationships/slideLayout" Target="../slideLayouts/slideLayout1.xml"/><Relationship Id="rId45" Type="http://schemas.openxmlformats.org/officeDocument/2006/relationships/image" Target="../media/image4.png"/><Relationship Id="rId5" Type="http://schemas.openxmlformats.org/officeDocument/2006/relationships/customXml" Target="../../customXml/item1259.xml"/><Relationship Id="rId15" Type="http://schemas.openxmlformats.org/officeDocument/2006/relationships/customXml" Target="../../customXml/item1043.xml"/><Relationship Id="rId23" Type="http://schemas.openxmlformats.org/officeDocument/2006/relationships/customXml" Target="../../customXml/item1296.xml"/><Relationship Id="rId28" Type="http://schemas.openxmlformats.org/officeDocument/2006/relationships/customXml" Target="../../customXml/item2414.xml"/><Relationship Id="rId36" Type="http://schemas.openxmlformats.org/officeDocument/2006/relationships/customXml" Target="../../customXml/item2342.xml"/><Relationship Id="rId10" Type="http://schemas.openxmlformats.org/officeDocument/2006/relationships/customXml" Target="../../customXml/item853.xml"/><Relationship Id="rId19" Type="http://schemas.openxmlformats.org/officeDocument/2006/relationships/customXml" Target="../../customXml/item2456.xml"/><Relationship Id="rId31" Type="http://schemas.openxmlformats.org/officeDocument/2006/relationships/customXml" Target="../../customXml/item1756.xml"/><Relationship Id="rId44" Type="http://schemas.openxmlformats.org/officeDocument/2006/relationships/image" Target="../media/image3.png"/><Relationship Id="rId4" Type="http://schemas.openxmlformats.org/officeDocument/2006/relationships/customXml" Target="../../customXml/item415.xml"/><Relationship Id="rId9" Type="http://schemas.openxmlformats.org/officeDocument/2006/relationships/customXml" Target="../../customXml/item1992.xml"/><Relationship Id="rId14" Type="http://schemas.openxmlformats.org/officeDocument/2006/relationships/customXml" Target="../../customXml/item1324.xml"/><Relationship Id="rId22" Type="http://schemas.openxmlformats.org/officeDocument/2006/relationships/customXml" Target="../../customXml/item1034.xml"/><Relationship Id="rId27" Type="http://schemas.openxmlformats.org/officeDocument/2006/relationships/customXml" Target="../../customXml/item839.xml"/><Relationship Id="rId30" Type="http://schemas.openxmlformats.org/officeDocument/2006/relationships/customXml" Target="../../customXml/item716.xml"/><Relationship Id="rId35" Type="http://schemas.openxmlformats.org/officeDocument/2006/relationships/customXml" Target="../../customXml/item739.xml"/><Relationship Id="rId4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30.xml"/><Relationship Id="rId13" Type="http://schemas.openxmlformats.org/officeDocument/2006/relationships/customXml" Target="../../customXml/item1230.xml"/><Relationship Id="rId18" Type="http://schemas.openxmlformats.org/officeDocument/2006/relationships/customXml" Target="../../customXml/item338.xml"/><Relationship Id="rId26" Type="http://schemas.openxmlformats.org/officeDocument/2006/relationships/customXml" Target="../../customXml/item2130.xml"/><Relationship Id="rId39" Type="http://schemas.openxmlformats.org/officeDocument/2006/relationships/notesSlide" Target="../notesSlides/notesSlide8.xml"/><Relationship Id="rId3" Type="http://schemas.openxmlformats.org/officeDocument/2006/relationships/customXml" Target="../../customXml/item1211.xml"/><Relationship Id="rId21" Type="http://schemas.openxmlformats.org/officeDocument/2006/relationships/customXml" Target="../../customXml/item1090.xml"/><Relationship Id="rId34" Type="http://schemas.openxmlformats.org/officeDocument/2006/relationships/customXml" Target="../../customXml/item273.xml"/><Relationship Id="rId42" Type="http://schemas.openxmlformats.org/officeDocument/2006/relationships/image" Target="../media/image3.png"/><Relationship Id="rId7" Type="http://schemas.openxmlformats.org/officeDocument/2006/relationships/customXml" Target="../../customXml/item977.xml"/><Relationship Id="rId12" Type="http://schemas.openxmlformats.org/officeDocument/2006/relationships/customXml" Target="../../customXml/item1085.xml"/><Relationship Id="rId17" Type="http://schemas.openxmlformats.org/officeDocument/2006/relationships/customXml" Target="../../customXml/item2016.xml"/><Relationship Id="rId25" Type="http://schemas.openxmlformats.org/officeDocument/2006/relationships/customXml" Target="../../customXml/item1525.xml"/><Relationship Id="rId33" Type="http://schemas.openxmlformats.org/officeDocument/2006/relationships/customXml" Target="../../customXml/item2584.xml"/><Relationship Id="rId38" Type="http://schemas.openxmlformats.org/officeDocument/2006/relationships/slideLayout" Target="../slideLayouts/slideLayout1.xml"/><Relationship Id="rId2" Type="http://schemas.openxmlformats.org/officeDocument/2006/relationships/customXml" Target="../../customXml/item1743.xml"/><Relationship Id="rId16" Type="http://schemas.openxmlformats.org/officeDocument/2006/relationships/customXml" Target="../../customXml/item950.xml"/><Relationship Id="rId20" Type="http://schemas.openxmlformats.org/officeDocument/2006/relationships/customXml" Target="../../customXml/item1604.xml"/><Relationship Id="rId29" Type="http://schemas.openxmlformats.org/officeDocument/2006/relationships/customXml" Target="../../customXml/item1962.xml"/><Relationship Id="rId41" Type="http://schemas.openxmlformats.org/officeDocument/2006/relationships/image" Target="../media/image2.png"/><Relationship Id="rId1" Type="http://schemas.openxmlformats.org/officeDocument/2006/relationships/customXml" Target="../../customXml/item391.xml"/><Relationship Id="rId6" Type="http://schemas.openxmlformats.org/officeDocument/2006/relationships/customXml" Target="../../customXml/item2383.xml"/><Relationship Id="rId11" Type="http://schemas.openxmlformats.org/officeDocument/2006/relationships/customXml" Target="../../customXml/item748.xml"/><Relationship Id="rId24" Type="http://schemas.openxmlformats.org/officeDocument/2006/relationships/customXml" Target="../../customXml/item1794.xml"/><Relationship Id="rId32" Type="http://schemas.openxmlformats.org/officeDocument/2006/relationships/customXml" Target="../../customXml/item654.xml"/><Relationship Id="rId37" Type="http://schemas.openxmlformats.org/officeDocument/2006/relationships/customXml" Target="../../customXml/item2047.xml"/><Relationship Id="rId40" Type="http://schemas.openxmlformats.org/officeDocument/2006/relationships/image" Target="../media/image1.png"/><Relationship Id="rId45" Type="http://schemas.openxmlformats.org/officeDocument/2006/relationships/image" Target="../media/image6.png"/><Relationship Id="rId5" Type="http://schemas.openxmlformats.org/officeDocument/2006/relationships/customXml" Target="../../customXml/item1517.xml"/><Relationship Id="rId15" Type="http://schemas.openxmlformats.org/officeDocument/2006/relationships/customXml" Target="../../customXml/item1281.xml"/><Relationship Id="rId23" Type="http://schemas.openxmlformats.org/officeDocument/2006/relationships/customXml" Target="../../customXml/item176.xml"/><Relationship Id="rId28" Type="http://schemas.openxmlformats.org/officeDocument/2006/relationships/customXml" Target="../../customXml/item1877.xml"/><Relationship Id="rId36" Type="http://schemas.openxmlformats.org/officeDocument/2006/relationships/customXml" Target="../../customXml/item1109.xml"/><Relationship Id="rId10" Type="http://schemas.openxmlformats.org/officeDocument/2006/relationships/customXml" Target="../../customXml/item806.xml"/><Relationship Id="rId19" Type="http://schemas.openxmlformats.org/officeDocument/2006/relationships/customXml" Target="../../customXml/item384.xml"/><Relationship Id="rId31" Type="http://schemas.openxmlformats.org/officeDocument/2006/relationships/customXml" Target="../../customXml/item1645.xml"/><Relationship Id="rId44" Type="http://schemas.openxmlformats.org/officeDocument/2006/relationships/image" Target="../media/image5.png"/><Relationship Id="rId4" Type="http://schemas.openxmlformats.org/officeDocument/2006/relationships/customXml" Target="../../customXml/item1248.xml"/><Relationship Id="rId9" Type="http://schemas.openxmlformats.org/officeDocument/2006/relationships/customXml" Target="../../customXml/item2194.xml"/><Relationship Id="rId14" Type="http://schemas.openxmlformats.org/officeDocument/2006/relationships/customXml" Target="../../customXml/item1002.xml"/><Relationship Id="rId22" Type="http://schemas.openxmlformats.org/officeDocument/2006/relationships/customXml" Target="../../customXml/item1668.xml"/><Relationship Id="rId27" Type="http://schemas.openxmlformats.org/officeDocument/2006/relationships/customXml" Target="../../customXml/item910.xml"/><Relationship Id="rId30" Type="http://schemas.openxmlformats.org/officeDocument/2006/relationships/customXml" Target="../../customXml/item1205.xml"/><Relationship Id="rId35" Type="http://schemas.openxmlformats.org/officeDocument/2006/relationships/customXml" Target="../../customXml/item1829.xml"/><Relationship Id="rId4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04.xml"/><Relationship Id="rId13" Type="http://schemas.openxmlformats.org/officeDocument/2006/relationships/customXml" Target="../../customXml/item646.xml"/><Relationship Id="rId18" Type="http://schemas.openxmlformats.org/officeDocument/2006/relationships/customXml" Target="../../customXml/item1359.xml"/><Relationship Id="rId26" Type="http://schemas.openxmlformats.org/officeDocument/2006/relationships/customXml" Target="../../customXml/item92.xml"/><Relationship Id="rId39" Type="http://schemas.openxmlformats.org/officeDocument/2006/relationships/image" Target="../media/image6.png"/><Relationship Id="rId3" Type="http://schemas.openxmlformats.org/officeDocument/2006/relationships/customXml" Target="../../customXml/item1464.xml"/><Relationship Id="rId21" Type="http://schemas.openxmlformats.org/officeDocument/2006/relationships/customXml" Target="../../customXml/item1126.xml"/><Relationship Id="rId34" Type="http://schemas.openxmlformats.org/officeDocument/2006/relationships/image" Target="../media/image1.png"/><Relationship Id="rId7" Type="http://schemas.openxmlformats.org/officeDocument/2006/relationships/customXml" Target="../../customXml/item124.xml"/><Relationship Id="rId12" Type="http://schemas.openxmlformats.org/officeDocument/2006/relationships/customXml" Target="../../customXml/item1574.xml"/><Relationship Id="rId17" Type="http://schemas.openxmlformats.org/officeDocument/2006/relationships/customXml" Target="../../customXml/item2290.xml"/><Relationship Id="rId25" Type="http://schemas.openxmlformats.org/officeDocument/2006/relationships/customXml" Target="../../customXml/item1902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2" Type="http://schemas.openxmlformats.org/officeDocument/2006/relationships/customXml" Target="../../customXml/item653.xml"/><Relationship Id="rId16" Type="http://schemas.openxmlformats.org/officeDocument/2006/relationships/customXml" Target="../../customXml/item2049.xml"/><Relationship Id="rId20" Type="http://schemas.openxmlformats.org/officeDocument/2006/relationships/customXml" Target="../../customXml/item1782.xml"/><Relationship Id="rId29" Type="http://schemas.openxmlformats.org/officeDocument/2006/relationships/customXml" Target="../../customXml/item1767.xml"/><Relationship Id="rId1" Type="http://schemas.openxmlformats.org/officeDocument/2006/relationships/customXml" Target="../../customXml/item1439.xml"/><Relationship Id="rId6" Type="http://schemas.openxmlformats.org/officeDocument/2006/relationships/customXml" Target="../../customXml/item1485.xml"/><Relationship Id="rId11" Type="http://schemas.openxmlformats.org/officeDocument/2006/relationships/customXml" Target="../../customXml/item492.xml"/><Relationship Id="rId24" Type="http://schemas.openxmlformats.org/officeDocument/2006/relationships/customXml" Target="../../customXml/item666.xml"/><Relationship Id="rId32" Type="http://schemas.openxmlformats.org/officeDocument/2006/relationships/customXml" Target="../../customXml/item2407.xml"/><Relationship Id="rId37" Type="http://schemas.openxmlformats.org/officeDocument/2006/relationships/image" Target="../media/image4.png"/><Relationship Id="rId40" Type="http://schemas.openxmlformats.org/officeDocument/2006/relationships/image" Target="../media/image24.png"/><Relationship Id="rId5" Type="http://schemas.openxmlformats.org/officeDocument/2006/relationships/customXml" Target="../../customXml/item419.xml"/><Relationship Id="rId15" Type="http://schemas.openxmlformats.org/officeDocument/2006/relationships/customXml" Target="../../customXml/item2442.xml"/><Relationship Id="rId23" Type="http://schemas.openxmlformats.org/officeDocument/2006/relationships/customXml" Target="../../customXml/item1112.xml"/><Relationship Id="rId28" Type="http://schemas.openxmlformats.org/officeDocument/2006/relationships/customXml" Target="../../customXml/item734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491.xml"/><Relationship Id="rId19" Type="http://schemas.openxmlformats.org/officeDocument/2006/relationships/customXml" Target="../../customXml/item2147.xml"/><Relationship Id="rId31" Type="http://schemas.openxmlformats.org/officeDocument/2006/relationships/customXml" Target="../../customXml/item1512.xml"/><Relationship Id="rId4" Type="http://schemas.openxmlformats.org/officeDocument/2006/relationships/customXml" Target="../../customXml/item732.xml"/><Relationship Id="rId9" Type="http://schemas.openxmlformats.org/officeDocument/2006/relationships/customXml" Target="../../customXml/item1961.xml"/><Relationship Id="rId14" Type="http://schemas.openxmlformats.org/officeDocument/2006/relationships/customXml" Target="../../customXml/item1385.xml"/><Relationship Id="rId22" Type="http://schemas.openxmlformats.org/officeDocument/2006/relationships/customXml" Target="../../customXml/item1732.xml"/><Relationship Id="rId27" Type="http://schemas.openxmlformats.org/officeDocument/2006/relationships/customXml" Target="../../customXml/item996.xml"/><Relationship Id="rId30" Type="http://schemas.openxmlformats.org/officeDocument/2006/relationships/customXml" Target="../../customXml/item1214.xml"/><Relationship Id="rId35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20.xml"/><Relationship Id="rId13" Type="http://schemas.openxmlformats.org/officeDocument/2006/relationships/customXml" Target="../../customXml/item1052.xml"/><Relationship Id="rId18" Type="http://schemas.openxmlformats.org/officeDocument/2006/relationships/customXml" Target="../../customXml/item1872.xml"/><Relationship Id="rId26" Type="http://schemas.openxmlformats.org/officeDocument/2006/relationships/customXml" Target="../../customXml/item2348.xml"/><Relationship Id="rId39" Type="http://schemas.openxmlformats.org/officeDocument/2006/relationships/image" Target="../media/image24.png"/><Relationship Id="rId3" Type="http://schemas.openxmlformats.org/officeDocument/2006/relationships/customXml" Target="../../customXml/item2066.xml"/><Relationship Id="rId21" Type="http://schemas.openxmlformats.org/officeDocument/2006/relationships/customXml" Target="../../customXml/item1080.xml"/><Relationship Id="rId34" Type="http://schemas.openxmlformats.org/officeDocument/2006/relationships/image" Target="../media/image2.png"/><Relationship Id="rId7" Type="http://schemas.openxmlformats.org/officeDocument/2006/relationships/customXml" Target="../../customXml/item237.xml"/><Relationship Id="rId12" Type="http://schemas.openxmlformats.org/officeDocument/2006/relationships/customXml" Target="../../customXml/item96.xml"/><Relationship Id="rId17" Type="http://schemas.openxmlformats.org/officeDocument/2006/relationships/customXml" Target="../../customXml/item1990.xml"/><Relationship Id="rId25" Type="http://schemas.openxmlformats.org/officeDocument/2006/relationships/customXml" Target="../../customXml/item2574.xml"/><Relationship Id="rId33" Type="http://schemas.openxmlformats.org/officeDocument/2006/relationships/image" Target="../media/image1.png"/><Relationship Id="rId38" Type="http://schemas.openxmlformats.org/officeDocument/2006/relationships/image" Target="../media/image6.png"/><Relationship Id="rId2" Type="http://schemas.openxmlformats.org/officeDocument/2006/relationships/customXml" Target="../../customXml/item1005.xml"/><Relationship Id="rId16" Type="http://schemas.openxmlformats.org/officeDocument/2006/relationships/customXml" Target="../../customXml/item1199.xml"/><Relationship Id="rId20" Type="http://schemas.openxmlformats.org/officeDocument/2006/relationships/customXml" Target="../../customXml/item1594.xml"/><Relationship Id="rId29" Type="http://schemas.openxmlformats.org/officeDocument/2006/relationships/customXml" Target="../../customXml/item173.xml"/><Relationship Id="rId1" Type="http://schemas.openxmlformats.org/officeDocument/2006/relationships/customXml" Target="../../customXml/item2025.xml"/><Relationship Id="rId6" Type="http://schemas.openxmlformats.org/officeDocument/2006/relationships/customXml" Target="../../customXml/item1761.xml"/><Relationship Id="rId11" Type="http://schemas.openxmlformats.org/officeDocument/2006/relationships/customXml" Target="../../customXml/item1345.xml"/><Relationship Id="rId24" Type="http://schemas.openxmlformats.org/officeDocument/2006/relationships/customXml" Target="../../customXml/item482.xml"/><Relationship Id="rId32" Type="http://schemas.openxmlformats.org/officeDocument/2006/relationships/slideLayout" Target="../slideLayouts/slideLayout1.xml"/><Relationship Id="rId37" Type="http://schemas.openxmlformats.org/officeDocument/2006/relationships/image" Target="../media/image5.png"/><Relationship Id="rId5" Type="http://schemas.openxmlformats.org/officeDocument/2006/relationships/customXml" Target="../../customXml/item1225.xml"/><Relationship Id="rId15" Type="http://schemas.openxmlformats.org/officeDocument/2006/relationships/customXml" Target="../../customXml/item1951.xml"/><Relationship Id="rId23" Type="http://schemas.openxmlformats.org/officeDocument/2006/relationships/customXml" Target="../../customXml/item1377.xml"/><Relationship Id="rId28" Type="http://schemas.openxmlformats.org/officeDocument/2006/relationships/customXml" Target="../../customXml/item696.xml"/><Relationship Id="rId36" Type="http://schemas.openxmlformats.org/officeDocument/2006/relationships/image" Target="../media/image4.png"/><Relationship Id="rId10" Type="http://schemas.openxmlformats.org/officeDocument/2006/relationships/customXml" Target="../../customXml/item334.xml"/><Relationship Id="rId19" Type="http://schemas.openxmlformats.org/officeDocument/2006/relationships/customXml" Target="../../customXml/item1375.xml"/><Relationship Id="rId31" Type="http://schemas.openxmlformats.org/officeDocument/2006/relationships/customXml" Target="../../customXml/item2609.xml"/><Relationship Id="rId4" Type="http://schemas.openxmlformats.org/officeDocument/2006/relationships/customXml" Target="../../customXml/item50.xml"/><Relationship Id="rId9" Type="http://schemas.openxmlformats.org/officeDocument/2006/relationships/customXml" Target="../../customXml/item347.xml"/><Relationship Id="rId14" Type="http://schemas.openxmlformats.org/officeDocument/2006/relationships/customXml" Target="../../customXml/item1768.xml"/><Relationship Id="rId22" Type="http://schemas.openxmlformats.org/officeDocument/2006/relationships/customXml" Target="../../customXml/item1431.xml"/><Relationship Id="rId27" Type="http://schemas.openxmlformats.org/officeDocument/2006/relationships/customXml" Target="../../customXml/item1696.xml"/><Relationship Id="rId30" Type="http://schemas.openxmlformats.org/officeDocument/2006/relationships/customXml" Target="../../customXml/item2440.xml"/><Relationship Id="rId35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2276.xml"/><Relationship Id="rId7" Type="http://schemas.openxmlformats.org/officeDocument/2006/relationships/customXml" Target="../../customXml/item84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2364.xml"/><Relationship Id="rId1" Type="http://schemas.openxmlformats.org/officeDocument/2006/relationships/customXml" Target="../../customXml/item683.xml"/><Relationship Id="rId6" Type="http://schemas.openxmlformats.org/officeDocument/2006/relationships/customXml" Target="../../customXml/item2582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324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1128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49.xml"/><Relationship Id="rId13" Type="http://schemas.openxmlformats.org/officeDocument/2006/relationships/customXml" Target="../../customXml/item313.xml"/><Relationship Id="rId18" Type="http://schemas.openxmlformats.org/officeDocument/2006/relationships/customXml" Target="../../customXml/item802.xml"/><Relationship Id="rId26" Type="http://schemas.openxmlformats.org/officeDocument/2006/relationships/image" Target="../media/image1.png"/><Relationship Id="rId3" Type="http://schemas.openxmlformats.org/officeDocument/2006/relationships/customXml" Target="../../customXml/item81.xml"/><Relationship Id="rId21" Type="http://schemas.openxmlformats.org/officeDocument/2006/relationships/customXml" Target="../../customXml/item1057.xml"/><Relationship Id="rId7" Type="http://schemas.openxmlformats.org/officeDocument/2006/relationships/customXml" Target="../../customXml/item1601.xml"/><Relationship Id="rId12" Type="http://schemas.openxmlformats.org/officeDocument/2006/relationships/customXml" Target="../../customXml/item1890.xml"/><Relationship Id="rId17" Type="http://schemas.openxmlformats.org/officeDocument/2006/relationships/customXml" Target="../../customXml/item2410.xml"/><Relationship Id="rId25" Type="http://schemas.openxmlformats.org/officeDocument/2006/relationships/notesSlide" Target="../notesSlides/notesSlide2.xml"/><Relationship Id="rId2" Type="http://schemas.openxmlformats.org/officeDocument/2006/relationships/customXml" Target="../../customXml/item2091.xml"/><Relationship Id="rId16" Type="http://schemas.openxmlformats.org/officeDocument/2006/relationships/customXml" Target="../../customXml/item2563.xml"/><Relationship Id="rId20" Type="http://schemas.openxmlformats.org/officeDocument/2006/relationships/customXml" Target="../../customXml/item1960.xml"/><Relationship Id="rId29" Type="http://schemas.openxmlformats.org/officeDocument/2006/relationships/image" Target="../media/image4.png"/><Relationship Id="rId1" Type="http://schemas.openxmlformats.org/officeDocument/2006/relationships/customXml" Target="../../customXml/item784.xml"/><Relationship Id="rId6" Type="http://schemas.openxmlformats.org/officeDocument/2006/relationships/customXml" Target="../../customXml/item399.xml"/><Relationship Id="rId11" Type="http://schemas.openxmlformats.org/officeDocument/2006/relationships/customXml" Target="../../customXml/item2132.xml"/><Relationship Id="rId24" Type="http://schemas.openxmlformats.org/officeDocument/2006/relationships/slideLayout" Target="../slideLayouts/slideLayout1.xml"/><Relationship Id="rId5" Type="http://schemas.openxmlformats.org/officeDocument/2006/relationships/customXml" Target="../../customXml/item877.xml"/><Relationship Id="rId15" Type="http://schemas.openxmlformats.org/officeDocument/2006/relationships/customXml" Target="../../customXml/item2482.xml"/><Relationship Id="rId23" Type="http://schemas.openxmlformats.org/officeDocument/2006/relationships/customXml" Target="../../customXml/item1941.xml"/><Relationship Id="rId28" Type="http://schemas.openxmlformats.org/officeDocument/2006/relationships/image" Target="../media/image3.png"/><Relationship Id="rId10" Type="http://schemas.openxmlformats.org/officeDocument/2006/relationships/customXml" Target="../../customXml/item2090.xml"/><Relationship Id="rId19" Type="http://schemas.openxmlformats.org/officeDocument/2006/relationships/customXml" Target="../../customXml/item2181.xml"/><Relationship Id="rId31" Type="http://schemas.openxmlformats.org/officeDocument/2006/relationships/image" Target="../media/image6.png"/><Relationship Id="rId4" Type="http://schemas.openxmlformats.org/officeDocument/2006/relationships/customXml" Target="../../customXml/item1870.xml"/><Relationship Id="rId9" Type="http://schemas.openxmlformats.org/officeDocument/2006/relationships/customXml" Target="../../customXml/item1862.xml"/><Relationship Id="rId14" Type="http://schemas.openxmlformats.org/officeDocument/2006/relationships/customXml" Target="../../customXml/item164.xml"/><Relationship Id="rId22" Type="http://schemas.openxmlformats.org/officeDocument/2006/relationships/customXml" Target="../../customXml/item891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21.xml"/><Relationship Id="rId13" Type="http://schemas.openxmlformats.org/officeDocument/2006/relationships/customXml" Target="../../customXml/item563.xml"/><Relationship Id="rId18" Type="http://schemas.openxmlformats.org/officeDocument/2006/relationships/customXml" Target="../../customXml/item1803.xml"/><Relationship Id="rId26" Type="http://schemas.openxmlformats.org/officeDocument/2006/relationships/customXml" Target="../../customXml/item1144.xml"/><Relationship Id="rId39" Type="http://schemas.openxmlformats.org/officeDocument/2006/relationships/notesSlide" Target="../notesSlides/notesSlide9.xml"/><Relationship Id="rId3" Type="http://schemas.openxmlformats.org/officeDocument/2006/relationships/customXml" Target="../../customXml/item1311.xml"/><Relationship Id="rId21" Type="http://schemas.openxmlformats.org/officeDocument/2006/relationships/customXml" Target="../../customXml/item984.xml"/><Relationship Id="rId34" Type="http://schemas.openxmlformats.org/officeDocument/2006/relationships/customXml" Target="../../customXml/item2343.xml"/><Relationship Id="rId42" Type="http://schemas.openxmlformats.org/officeDocument/2006/relationships/image" Target="../media/image3.png"/><Relationship Id="rId7" Type="http://schemas.openxmlformats.org/officeDocument/2006/relationships/customXml" Target="../../customXml/item2321.xml"/><Relationship Id="rId12" Type="http://schemas.openxmlformats.org/officeDocument/2006/relationships/customXml" Target="../../customXml/item40.xml"/><Relationship Id="rId17" Type="http://schemas.openxmlformats.org/officeDocument/2006/relationships/customXml" Target="../../customXml/item1338.xml"/><Relationship Id="rId25" Type="http://schemas.openxmlformats.org/officeDocument/2006/relationships/customXml" Target="../../customXml/item1607.xml"/><Relationship Id="rId33" Type="http://schemas.openxmlformats.org/officeDocument/2006/relationships/customXml" Target="../../customXml/item1988.xml"/><Relationship Id="rId38" Type="http://schemas.openxmlformats.org/officeDocument/2006/relationships/slideLayout" Target="../slideLayouts/slideLayout1.xml"/><Relationship Id="rId2" Type="http://schemas.openxmlformats.org/officeDocument/2006/relationships/customXml" Target="../../customXml/item2120.xml"/><Relationship Id="rId16" Type="http://schemas.openxmlformats.org/officeDocument/2006/relationships/customXml" Target="../../customXml/item2230.xml"/><Relationship Id="rId20" Type="http://schemas.openxmlformats.org/officeDocument/2006/relationships/customXml" Target="../../customXml/item443.xml"/><Relationship Id="rId29" Type="http://schemas.openxmlformats.org/officeDocument/2006/relationships/customXml" Target="../../customXml/item1997.xml"/><Relationship Id="rId41" Type="http://schemas.openxmlformats.org/officeDocument/2006/relationships/image" Target="../media/image2.png"/><Relationship Id="rId1" Type="http://schemas.openxmlformats.org/officeDocument/2006/relationships/customXml" Target="../../customXml/item2178.xml"/><Relationship Id="rId6" Type="http://schemas.openxmlformats.org/officeDocument/2006/relationships/customXml" Target="../../customXml/item1900.xml"/><Relationship Id="rId11" Type="http://schemas.openxmlformats.org/officeDocument/2006/relationships/customXml" Target="../../customXml/item2447.xml"/><Relationship Id="rId24" Type="http://schemas.openxmlformats.org/officeDocument/2006/relationships/customXml" Target="../../customXml/item409.xml"/><Relationship Id="rId32" Type="http://schemas.openxmlformats.org/officeDocument/2006/relationships/customXml" Target="../../customXml/item767.xml"/><Relationship Id="rId37" Type="http://schemas.openxmlformats.org/officeDocument/2006/relationships/customXml" Target="../../customXml/item2022.xml"/><Relationship Id="rId40" Type="http://schemas.openxmlformats.org/officeDocument/2006/relationships/image" Target="../media/image1.png"/><Relationship Id="rId45" Type="http://schemas.openxmlformats.org/officeDocument/2006/relationships/image" Target="../media/image6.png"/><Relationship Id="rId5" Type="http://schemas.openxmlformats.org/officeDocument/2006/relationships/customXml" Target="../../customXml/item2298.xml"/><Relationship Id="rId15" Type="http://schemas.openxmlformats.org/officeDocument/2006/relationships/customXml" Target="../../customXml/item1904.xml"/><Relationship Id="rId23" Type="http://schemas.openxmlformats.org/officeDocument/2006/relationships/customXml" Target="../../customXml/item1671.xml"/><Relationship Id="rId28" Type="http://schemas.openxmlformats.org/officeDocument/2006/relationships/customXml" Target="../../customXml/item366.xml"/><Relationship Id="rId36" Type="http://schemas.openxmlformats.org/officeDocument/2006/relationships/customXml" Target="../../customXml/item575.xml"/><Relationship Id="rId10" Type="http://schemas.openxmlformats.org/officeDocument/2006/relationships/customXml" Target="../../customXml/item459.xml"/><Relationship Id="rId19" Type="http://schemas.openxmlformats.org/officeDocument/2006/relationships/customXml" Target="../../customXml/item1876.xml"/><Relationship Id="rId31" Type="http://schemas.openxmlformats.org/officeDocument/2006/relationships/customXml" Target="../../customXml/item1983.xml"/><Relationship Id="rId44" Type="http://schemas.openxmlformats.org/officeDocument/2006/relationships/image" Target="../media/image5.png"/><Relationship Id="rId4" Type="http://schemas.openxmlformats.org/officeDocument/2006/relationships/customXml" Target="../../customXml/item1014.xml"/><Relationship Id="rId9" Type="http://schemas.openxmlformats.org/officeDocument/2006/relationships/customXml" Target="../../customXml/item369.xml"/><Relationship Id="rId14" Type="http://schemas.openxmlformats.org/officeDocument/2006/relationships/customXml" Target="../../customXml/item2413.xml"/><Relationship Id="rId22" Type="http://schemas.openxmlformats.org/officeDocument/2006/relationships/customXml" Target="../../customXml/item2231.xml"/><Relationship Id="rId27" Type="http://schemas.openxmlformats.org/officeDocument/2006/relationships/customXml" Target="../../customXml/item1250.xml"/><Relationship Id="rId30" Type="http://schemas.openxmlformats.org/officeDocument/2006/relationships/customXml" Target="../../customXml/item1450.xml"/><Relationship Id="rId35" Type="http://schemas.openxmlformats.org/officeDocument/2006/relationships/customXml" Target="../../customXml/item1419.xml"/><Relationship Id="rId4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66.xml"/><Relationship Id="rId13" Type="http://schemas.openxmlformats.org/officeDocument/2006/relationships/customXml" Target="../../customXml/item2419.xml"/><Relationship Id="rId18" Type="http://schemas.openxmlformats.org/officeDocument/2006/relationships/customXml" Target="../../customXml/item2554.xml"/><Relationship Id="rId26" Type="http://schemas.openxmlformats.org/officeDocument/2006/relationships/customXml" Target="../../customXml/item1149.xml"/><Relationship Id="rId39" Type="http://schemas.openxmlformats.org/officeDocument/2006/relationships/slideLayout" Target="../slideLayouts/slideLayout1.xml"/><Relationship Id="rId3" Type="http://schemas.openxmlformats.org/officeDocument/2006/relationships/customXml" Target="../../customXml/item1606.xml"/><Relationship Id="rId21" Type="http://schemas.openxmlformats.org/officeDocument/2006/relationships/customXml" Target="../../customXml/item212.xml"/><Relationship Id="rId34" Type="http://schemas.openxmlformats.org/officeDocument/2006/relationships/customXml" Target="../../customXml/item1098.xml"/><Relationship Id="rId42" Type="http://schemas.openxmlformats.org/officeDocument/2006/relationships/image" Target="../media/image2.png"/><Relationship Id="rId7" Type="http://schemas.openxmlformats.org/officeDocument/2006/relationships/customXml" Target="../../customXml/item594.xml"/><Relationship Id="rId12" Type="http://schemas.openxmlformats.org/officeDocument/2006/relationships/customXml" Target="../../customXml/item1271.xml"/><Relationship Id="rId17" Type="http://schemas.openxmlformats.org/officeDocument/2006/relationships/customXml" Target="../../customXml/item2357.xml"/><Relationship Id="rId25" Type="http://schemas.openxmlformats.org/officeDocument/2006/relationships/customXml" Target="../../customXml/item113.xml"/><Relationship Id="rId33" Type="http://schemas.openxmlformats.org/officeDocument/2006/relationships/customXml" Target="../../customXml/item117.xml"/><Relationship Id="rId38" Type="http://schemas.openxmlformats.org/officeDocument/2006/relationships/customXml" Target="../../customXml/item1184.xml"/><Relationship Id="rId46" Type="http://schemas.openxmlformats.org/officeDocument/2006/relationships/image" Target="../media/image6.png"/><Relationship Id="rId2" Type="http://schemas.openxmlformats.org/officeDocument/2006/relationships/customXml" Target="../../customXml/item480.xml"/><Relationship Id="rId16" Type="http://schemas.openxmlformats.org/officeDocument/2006/relationships/customXml" Target="../../customXml/item2018.xml"/><Relationship Id="rId20" Type="http://schemas.openxmlformats.org/officeDocument/2006/relationships/customXml" Target="../../customXml/item1963.xml"/><Relationship Id="rId29" Type="http://schemas.openxmlformats.org/officeDocument/2006/relationships/customXml" Target="../../customXml/item1364.xml"/><Relationship Id="rId41" Type="http://schemas.openxmlformats.org/officeDocument/2006/relationships/image" Target="../media/image1.png"/><Relationship Id="rId1" Type="http://schemas.openxmlformats.org/officeDocument/2006/relationships/customXml" Target="../../customXml/item1864.xml"/><Relationship Id="rId6" Type="http://schemas.openxmlformats.org/officeDocument/2006/relationships/customXml" Target="../../customXml/item291.xml"/><Relationship Id="rId11" Type="http://schemas.openxmlformats.org/officeDocument/2006/relationships/customXml" Target="../../customXml/item927.xml"/><Relationship Id="rId24" Type="http://schemas.openxmlformats.org/officeDocument/2006/relationships/customXml" Target="../../customXml/item1403.xml"/><Relationship Id="rId32" Type="http://schemas.openxmlformats.org/officeDocument/2006/relationships/customXml" Target="../../customXml/item2612.xml"/><Relationship Id="rId37" Type="http://schemas.openxmlformats.org/officeDocument/2006/relationships/customXml" Target="../../customXml/item1471.xml"/><Relationship Id="rId40" Type="http://schemas.openxmlformats.org/officeDocument/2006/relationships/notesSlide" Target="../notesSlides/notesSlide10.xml"/><Relationship Id="rId45" Type="http://schemas.openxmlformats.org/officeDocument/2006/relationships/image" Target="../media/image5.png"/><Relationship Id="rId5" Type="http://schemas.openxmlformats.org/officeDocument/2006/relationships/customXml" Target="../../customXml/item1691.xml"/><Relationship Id="rId15" Type="http://schemas.openxmlformats.org/officeDocument/2006/relationships/customXml" Target="../../customXml/item52.xml"/><Relationship Id="rId23" Type="http://schemas.openxmlformats.org/officeDocument/2006/relationships/customXml" Target="../../customXml/item1350.xml"/><Relationship Id="rId28" Type="http://schemas.openxmlformats.org/officeDocument/2006/relationships/customXml" Target="../../customXml/item667.xml"/><Relationship Id="rId36" Type="http://schemas.openxmlformats.org/officeDocument/2006/relationships/customXml" Target="../../customXml/item1047.xml"/><Relationship Id="rId10" Type="http://schemas.openxmlformats.org/officeDocument/2006/relationships/customXml" Target="../../customXml/item2030.xml"/><Relationship Id="rId19" Type="http://schemas.openxmlformats.org/officeDocument/2006/relationships/customXml" Target="../../customXml/item569.xml"/><Relationship Id="rId31" Type="http://schemas.openxmlformats.org/officeDocument/2006/relationships/customXml" Target="../../customXml/item1404.xml"/><Relationship Id="rId44" Type="http://schemas.openxmlformats.org/officeDocument/2006/relationships/image" Target="../media/image4.png"/><Relationship Id="rId4" Type="http://schemas.openxmlformats.org/officeDocument/2006/relationships/customXml" Target="../../customXml/item343.xml"/><Relationship Id="rId9" Type="http://schemas.openxmlformats.org/officeDocument/2006/relationships/customXml" Target="../../customXml/item2141.xml"/><Relationship Id="rId14" Type="http://schemas.openxmlformats.org/officeDocument/2006/relationships/customXml" Target="../../customXml/item2399.xml"/><Relationship Id="rId22" Type="http://schemas.openxmlformats.org/officeDocument/2006/relationships/customXml" Target="../../customXml/item2081.xml"/><Relationship Id="rId27" Type="http://schemas.openxmlformats.org/officeDocument/2006/relationships/customXml" Target="../../customXml/item560.xml"/><Relationship Id="rId30" Type="http://schemas.openxmlformats.org/officeDocument/2006/relationships/customXml" Target="../../customXml/item2174.xml"/><Relationship Id="rId35" Type="http://schemas.openxmlformats.org/officeDocument/2006/relationships/customXml" Target="../../customXml/item679.xml"/><Relationship Id="rId4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10.xml"/><Relationship Id="rId13" Type="http://schemas.openxmlformats.org/officeDocument/2006/relationships/customXml" Target="../../customXml/item1150.xml"/><Relationship Id="rId18" Type="http://schemas.openxmlformats.org/officeDocument/2006/relationships/customXml" Target="../../customXml/item131.xml"/><Relationship Id="rId26" Type="http://schemas.openxmlformats.org/officeDocument/2006/relationships/customXml" Target="../../customXml/item1681.xml"/><Relationship Id="rId39" Type="http://schemas.openxmlformats.org/officeDocument/2006/relationships/image" Target="../media/image6.png"/><Relationship Id="rId3" Type="http://schemas.openxmlformats.org/officeDocument/2006/relationships/customXml" Target="../../customXml/item537.xml"/><Relationship Id="rId21" Type="http://schemas.openxmlformats.org/officeDocument/2006/relationships/customXml" Target="../../customXml/item614.xml"/><Relationship Id="rId34" Type="http://schemas.openxmlformats.org/officeDocument/2006/relationships/image" Target="../media/image1.png"/><Relationship Id="rId7" Type="http://schemas.openxmlformats.org/officeDocument/2006/relationships/customXml" Target="../../customXml/item1240.xml"/><Relationship Id="rId12" Type="http://schemas.openxmlformats.org/officeDocument/2006/relationships/customXml" Target="../../customXml/item251.xml"/><Relationship Id="rId17" Type="http://schemas.openxmlformats.org/officeDocument/2006/relationships/customXml" Target="../../customXml/item2297.xml"/><Relationship Id="rId25" Type="http://schemas.openxmlformats.org/officeDocument/2006/relationships/customXml" Target="../../customXml/item2121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2" Type="http://schemas.openxmlformats.org/officeDocument/2006/relationships/customXml" Target="../../customXml/item1739.xml"/><Relationship Id="rId16" Type="http://schemas.openxmlformats.org/officeDocument/2006/relationships/customXml" Target="../../customXml/item753.xml"/><Relationship Id="rId20" Type="http://schemas.openxmlformats.org/officeDocument/2006/relationships/customXml" Target="../../customXml/item810.xml"/><Relationship Id="rId29" Type="http://schemas.openxmlformats.org/officeDocument/2006/relationships/customXml" Target="../../customXml/item1354.xml"/><Relationship Id="rId1" Type="http://schemas.openxmlformats.org/officeDocument/2006/relationships/customXml" Target="../../customXml/item1284.xml"/><Relationship Id="rId6" Type="http://schemas.openxmlformats.org/officeDocument/2006/relationships/customXml" Target="../../customXml/item1289.xml"/><Relationship Id="rId11" Type="http://schemas.openxmlformats.org/officeDocument/2006/relationships/customXml" Target="../../customXml/item2136.xml"/><Relationship Id="rId24" Type="http://schemas.openxmlformats.org/officeDocument/2006/relationships/customXml" Target="../../customXml/item1898.xml"/><Relationship Id="rId32" Type="http://schemas.openxmlformats.org/officeDocument/2006/relationships/customXml" Target="../../customXml/item1632.xml"/><Relationship Id="rId37" Type="http://schemas.openxmlformats.org/officeDocument/2006/relationships/image" Target="../media/image4.png"/><Relationship Id="rId40" Type="http://schemas.openxmlformats.org/officeDocument/2006/relationships/image" Target="../media/image24.png"/><Relationship Id="rId5" Type="http://schemas.openxmlformats.org/officeDocument/2006/relationships/customXml" Target="../../customXml/item496.xml"/><Relationship Id="rId15" Type="http://schemas.openxmlformats.org/officeDocument/2006/relationships/customXml" Target="../../customXml/item2385.xml"/><Relationship Id="rId23" Type="http://schemas.openxmlformats.org/officeDocument/2006/relationships/customXml" Target="../../customXml/item1280.xml"/><Relationship Id="rId28" Type="http://schemas.openxmlformats.org/officeDocument/2006/relationships/customXml" Target="../../customXml/item2537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149.xml"/><Relationship Id="rId19" Type="http://schemas.openxmlformats.org/officeDocument/2006/relationships/customXml" Target="../../customXml/item1901.xml"/><Relationship Id="rId31" Type="http://schemas.openxmlformats.org/officeDocument/2006/relationships/customXml" Target="../../customXml/item2502.xml"/><Relationship Id="rId4" Type="http://schemas.openxmlformats.org/officeDocument/2006/relationships/customXml" Target="../../customXml/item2516.xml"/><Relationship Id="rId9" Type="http://schemas.openxmlformats.org/officeDocument/2006/relationships/customXml" Target="../../customXml/item1799.xml"/><Relationship Id="rId14" Type="http://schemas.openxmlformats.org/officeDocument/2006/relationships/customXml" Target="../../customXml/item596.xml"/><Relationship Id="rId22" Type="http://schemas.openxmlformats.org/officeDocument/2006/relationships/customXml" Target="../../customXml/item2540.xml"/><Relationship Id="rId27" Type="http://schemas.openxmlformats.org/officeDocument/2006/relationships/customXml" Target="../../customXml/item601.xml"/><Relationship Id="rId30" Type="http://schemas.openxmlformats.org/officeDocument/2006/relationships/customXml" Target="../../customXml/item2252.xml"/><Relationship Id="rId35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33.xml"/><Relationship Id="rId13" Type="http://schemas.openxmlformats.org/officeDocument/2006/relationships/customXml" Target="../../customXml/item2311.xml"/><Relationship Id="rId18" Type="http://schemas.openxmlformats.org/officeDocument/2006/relationships/customXml" Target="../../customXml/item1814.xml"/><Relationship Id="rId26" Type="http://schemas.openxmlformats.org/officeDocument/2006/relationships/customXml" Target="../../customXml/item2286.xml"/><Relationship Id="rId39" Type="http://schemas.openxmlformats.org/officeDocument/2006/relationships/image" Target="../media/image6.png"/><Relationship Id="rId3" Type="http://schemas.openxmlformats.org/officeDocument/2006/relationships/customXml" Target="../../customXml/item2350.xml"/><Relationship Id="rId21" Type="http://schemas.openxmlformats.org/officeDocument/2006/relationships/customXml" Target="../../customXml/item1873.xml"/><Relationship Id="rId34" Type="http://schemas.openxmlformats.org/officeDocument/2006/relationships/image" Target="../media/image1.png"/><Relationship Id="rId7" Type="http://schemas.openxmlformats.org/officeDocument/2006/relationships/customXml" Target="../../customXml/item1682.xml"/><Relationship Id="rId12" Type="http://schemas.openxmlformats.org/officeDocument/2006/relationships/customXml" Target="../../customXml/item2585.xml"/><Relationship Id="rId17" Type="http://schemas.openxmlformats.org/officeDocument/2006/relationships/customXml" Target="../../customXml/item835.xml"/><Relationship Id="rId25" Type="http://schemas.openxmlformats.org/officeDocument/2006/relationships/customXml" Target="../../customXml/item433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2" Type="http://schemas.openxmlformats.org/officeDocument/2006/relationships/customXml" Target="../../customXml/item1871.xml"/><Relationship Id="rId16" Type="http://schemas.openxmlformats.org/officeDocument/2006/relationships/customXml" Target="../../customXml/item1698.xml"/><Relationship Id="rId20" Type="http://schemas.openxmlformats.org/officeDocument/2006/relationships/customXml" Target="../../customXml/item112.xml"/><Relationship Id="rId29" Type="http://schemas.openxmlformats.org/officeDocument/2006/relationships/customXml" Target="../../customXml/item1680.xml"/><Relationship Id="rId1" Type="http://schemas.openxmlformats.org/officeDocument/2006/relationships/customXml" Target="../../customXml/item57.xml"/><Relationship Id="rId6" Type="http://schemas.openxmlformats.org/officeDocument/2006/relationships/customXml" Target="../../customXml/item51.xml"/><Relationship Id="rId11" Type="http://schemas.openxmlformats.org/officeDocument/2006/relationships/customXml" Target="../../customXml/item447.xml"/><Relationship Id="rId24" Type="http://schemas.openxmlformats.org/officeDocument/2006/relationships/customXml" Target="../../customXml/item1520.xml"/><Relationship Id="rId32" Type="http://schemas.openxmlformats.org/officeDocument/2006/relationships/customXml" Target="../../customXml/item1742.xml"/><Relationship Id="rId37" Type="http://schemas.openxmlformats.org/officeDocument/2006/relationships/image" Target="../media/image4.png"/><Relationship Id="rId40" Type="http://schemas.openxmlformats.org/officeDocument/2006/relationships/image" Target="../media/image24.png"/><Relationship Id="rId5" Type="http://schemas.openxmlformats.org/officeDocument/2006/relationships/customXml" Target="../../customXml/item256.xml"/><Relationship Id="rId15" Type="http://schemas.openxmlformats.org/officeDocument/2006/relationships/customXml" Target="../../customXml/item156.xml"/><Relationship Id="rId23" Type="http://schemas.openxmlformats.org/officeDocument/2006/relationships/customXml" Target="../../customXml/item332.xml"/><Relationship Id="rId28" Type="http://schemas.openxmlformats.org/officeDocument/2006/relationships/customXml" Target="../../customXml/item2544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875.xml"/><Relationship Id="rId19" Type="http://schemas.openxmlformats.org/officeDocument/2006/relationships/customXml" Target="../../customXml/item2307.xml"/><Relationship Id="rId31" Type="http://schemas.openxmlformats.org/officeDocument/2006/relationships/customXml" Target="../../customXml/item1786.xml"/><Relationship Id="rId4" Type="http://schemas.openxmlformats.org/officeDocument/2006/relationships/customXml" Target="../../customXml/item2102.xml"/><Relationship Id="rId9" Type="http://schemas.openxmlformats.org/officeDocument/2006/relationships/customXml" Target="../../customXml/item1064.xml"/><Relationship Id="rId14" Type="http://schemas.openxmlformats.org/officeDocument/2006/relationships/customXml" Target="../../customXml/item74.xml"/><Relationship Id="rId22" Type="http://schemas.openxmlformats.org/officeDocument/2006/relationships/customXml" Target="../../customXml/item2138.xml"/><Relationship Id="rId27" Type="http://schemas.openxmlformats.org/officeDocument/2006/relationships/customXml" Target="../../customXml/item1317.xml"/><Relationship Id="rId30" Type="http://schemas.openxmlformats.org/officeDocument/2006/relationships/customXml" Target="../../customXml/item452.xml"/><Relationship Id="rId35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2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66.xml"/><Relationship Id="rId13" Type="http://schemas.openxmlformats.org/officeDocument/2006/relationships/customXml" Target="../../customXml/item1457.xml"/><Relationship Id="rId18" Type="http://schemas.openxmlformats.org/officeDocument/2006/relationships/customXml" Target="../../customXml/item830.xml"/><Relationship Id="rId26" Type="http://schemas.openxmlformats.org/officeDocument/2006/relationships/customXml" Target="../../customXml/item304.xml"/><Relationship Id="rId39" Type="http://schemas.openxmlformats.org/officeDocument/2006/relationships/image" Target="../media/image21.png"/><Relationship Id="rId3" Type="http://schemas.openxmlformats.org/officeDocument/2006/relationships/customXml" Target="../../customXml/item574.xml"/><Relationship Id="rId21" Type="http://schemas.openxmlformats.org/officeDocument/2006/relationships/customXml" Target="../../customXml/item1513.xml"/><Relationship Id="rId34" Type="http://schemas.openxmlformats.org/officeDocument/2006/relationships/image" Target="../media/image16.png"/><Relationship Id="rId7" Type="http://schemas.openxmlformats.org/officeDocument/2006/relationships/customXml" Target="../../customXml/item2278.xml"/><Relationship Id="rId12" Type="http://schemas.openxmlformats.org/officeDocument/2006/relationships/customXml" Target="../../customXml/item2100.xml"/><Relationship Id="rId17" Type="http://schemas.openxmlformats.org/officeDocument/2006/relationships/customXml" Target="../../customXml/item730.xml"/><Relationship Id="rId25" Type="http://schemas.openxmlformats.org/officeDocument/2006/relationships/customXml" Target="../../customXml/item952.xml"/><Relationship Id="rId33" Type="http://schemas.openxmlformats.org/officeDocument/2006/relationships/image" Target="../media/image24.png"/><Relationship Id="rId38" Type="http://schemas.openxmlformats.org/officeDocument/2006/relationships/image" Target="../media/image20.png"/><Relationship Id="rId2" Type="http://schemas.openxmlformats.org/officeDocument/2006/relationships/customXml" Target="../../customXml/item2065.xml"/><Relationship Id="rId16" Type="http://schemas.openxmlformats.org/officeDocument/2006/relationships/customXml" Target="../../customXml/item2394.xml"/><Relationship Id="rId20" Type="http://schemas.openxmlformats.org/officeDocument/2006/relationships/customXml" Target="../../customXml/item2033.xml"/><Relationship Id="rId29" Type="http://schemas.openxmlformats.org/officeDocument/2006/relationships/image" Target="../media/image7.png"/><Relationship Id="rId1" Type="http://schemas.openxmlformats.org/officeDocument/2006/relationships/customXml" Target="../../customXml/item946.xml"/><Relationship Id="rId6" Type="http://schemas.openxmlformats.org/officeDocument/2006/relationships/customXml" Target="../../customXml/item178.xml"/><Relationship Id="rId11" Type="http://schemas.openxmlformats.org/officeDocument/2006/relationships/customXml" Target="../../customXml/item1082.xml"/><Relationship Id="rId24" Type="http://schemas.openxmlformats.org/officeDocument/2006/relationships/customXml" Target="../../customXml/item1186.xml"/><Relationship Id="rId32" Type="http://schemas.openxmlformats.org/officeDocument/2006/relationships/image" Target="../media/image31.jpg"/><Relationship Id="rId37" Type="http://schemas.openxmlformats.org/officeDocument/2006/relationships/image" Target="../media/image19.png"/><Relationship Id="rId40" Type="http://schemas.openxmlformats.org/officeDocument/2006/relationships/image" Target="../media/image9.png"/><Relationship Id="rId5" Type="http://schemas.openxmlformats.org/officeDocument/2006/relationships/customXml" Target="../../customXml/item2505.xml"/><Relationship Id="rId15" Type="http://schemas.openxmlformats.org/officeDocument/2006/relationships/customXml" Target="../../customXml/item1855.xml"/><Relationship Id="rId23" Type="http://schemas.openxmlformats.org/officeDocument/2006/relationships/customXml" Target="../../customXml/item111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8.png"/><Relationship Id="rId10" Type="http://schemas.openxmlformats.org/officeDocument/2006/relationships/customXml" Target="../../customXml/item2206.xml"/><Relationship Id="rId19" Type="http://schemas.openxmlformats.org/officeDocument/2006/relationships/customXml" Target="../../customXml/item676.xml"/><Relationship Id="rId31" Type="http://schemas.openxmlformats.org/officeDocument/2006/relationships/image" Target="../media/image30.png"/><Relationship Id="rId4" Type="http://schemas.openxmlformats.org/officeDocument/2006/relationships/customXml" Target="../../customXml/item1630.xml"/><Relationship Id="rId9" Type="http://schemas.openxmlformats.org/officeDocument/2006/relationships/customXml" Target="../../customXml/item1946.xml"/><Relationship Id="rId14" Type="http://schemas.openxmlformats.org/officeDocument/2006/relationships/customXml" Target="../../customXml/item919.xml"/><Relationship Id="rId22" Type="http://schemas.openxmlformats.org/officeDocument/2006/relationships/customXml" Target="../../customXml/item1508.xml"/><Relationship Id="rId27" Type="http://schemas.openxmlformats.org/officeDocument/2006/relationships/customXml" Target="../../customXml/item913.xml"/><Relationship Id="rId30" Type="http://schemas.openxmlformats.org/officeDocument/2006/relationships/image" Target="../media/image29.jpg"/><Relationship Id="rId35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60.xml"/><Relationship Id="rId13" Type="http://schemas.openxmlformats.org/officeDocument/2006/relationships/customXml" Target="../../customXml/item2576.xml"/><Relationship Id="rId18" Type="http://schemas.openxmlformats.org/officeDocument/2006/relationships/image" Target="../media/image29.jpg"/><Relationship Id="rId26" Type="http://schemas.openxmlformats.org/officeDocument/2006/relationships/image" Target="../media/image19.png"/><Relationship Id="rId3" Type="http://schemas.openxmlformats.org/officeDocument/2006/relationships/customXml" Target="../../customXml/item757.xml"/><Relationship Id="rId21" Type="http://schemas.openxmlformats.org/officeDocument/2006/relationships/image" Target="../media/image9.png"/><Relationship Id="rId7" Type="http://schemas.openxmlformats.org/officeDocument/2006/relationships/customXml" Target="../../customXml/item1955.xml"/><Relationship Id="rId12" Type="http://schemas.openxmlformats.org/officeDocument/2006/relationships/customXml" Target="../../customXml/item2263.xml"/><Relationship Id="rId17" Type="http://schemas.openxmlformats.org/officeDocument/2006/relationships/image" Target="../media/image7.png"/><Relationship Id="rId25" Type="http://schemas.openxmlformats.org/officeDocument/2006/relationships/image" Target="../media/image18.png"/><Relationship Id="rId2" Type="http://schemas.openxmlformats.org/officeDocument/2006/relationships/customXml" Target="../../customXml/item2212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31.jpg"/><Relationship Id="rId1" Type="http://schemas.openxmlformats.org/officeDocument/2006/relationships/customXml" Target="../../customXml/item1561.xml"/><Relationship Id="rId6" Type="http://schemas.openxmlformats.org/officeDocument/2006/relationships/customXml" Target="../../customXml/item95.xml"/><Relationship Id="rId11" Type="http://schemas.openxmlformats.org/officeDocument/2006/relationships/customXml" Target="../../customXml/item709.xml"/><Relationship Id="rId24" Type="http://schemas.openxmlformats.org/officeDocument/2006/relationships/image" Target="../media/image17.png"/><Relationship Id="rId5" Type="http://schemas.openxmlformats.org/officeDocument/2006/relationships/customXml" Target="../../customXml/item1722.xml"/><Relationship Id="rId15" Type="http://schemas.openxmlformats.org/officeDocument/2006/relationships/customXml" Target="../../customXml/item296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customXml" Target="../../customXml/item42.xml"/><Relationship Id="rId19" Type="http://schemas.openxmlformats.org/officeDocument/2006/relationships/image" Target="../media/image30.png"/><Relationship Id="rId4" Type="http://schemas.openxmlformats.org/officeDocument/2006/relationships/customXml" Target="../../customXml/item1791.xml"/><Relationship Id="rId9" Type="http://schemas.openxmlformats.org/officeDocument/2006/relationships/customXml" Target="../../customXml/item1573.xml"/><Relationship Id="rId14" Type="http://schemas.openxmlformats.org/officeDocument/2006/relationships/customXml" Target="../../customXml/item1701.xml"/><Relationship Id="rId22" Type="http://schemas.openxmlformats.org/officeDocument/2006/relationships/image" Target="../media/image24.png"/><Relationship Id="rId27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057.xml"/><Relationship Id="rId13" Type="http://schemas.openxmlformats.org/officeDocument/2006/relationships/customXml" Target="../../customXml/item1012.xml"/><Relationship Id="rId18" Type="http://schemas.openxmlformats.org/officeDocument/2006/relationships/image" Target="../media/image16.png"/><Relationship Id="rId3" Type="http://schemas.openxmlformats.org/officeDocument/2006/relationships/customXml" Target="../../customXml/item567.xml"/><Relationship Id="rId21" Type="http://schemas.openxmlformats.org/officeDocument/2006/relationships/image" Target="../media/image19.png"/><Relationship Id="rId7" Type="http://schemas.openxmlformats.org/officeDocument/2006/relationships/customXml" Target="../../customXml/item182.xml"/><Relationship Id="rId12" Type="http://schemas.openxmlformats.org/officeDocument/2006/relationships/customXml" Target="../../customXml/item1674.xml"/><Relationship Id="rId17" Type="http://schemas.openxmlformats.org/officeDocument/2006/relationships/image" Target="../media/image9.png"/><Relationship Id="rId2" Type="http://schemas.openxmlformats.org/officeDocument/2006/relationships/customXml" Target="../../customXml/item1340.xml"/><Relationship Id="rId16" Type="http://schemas.openxmlformats.org/officeDocument/2006/relationships/image" Target="../media/image7.png"/><Relationship Id="rId20" Type="http://schemas.openxmlformats.org/officeDocument/2006/relationships/image" Target="../media/image18.png"/><Relationship Id="rId1" Type="http://schemas.openxmlformats.org/officeDocument/2006/relationships/customXml" Target="../../customXml/item949.xml"/><Relationship Id="rId6" Type="http://schemas.openxmlformats.org/officeDocument/2006/relationships/customXml" Target="../../customXml/item975.xml"/><Relationship Id="rId11" Type="http://schemas.openxmlformats.org/officeDocument/2006/relationships/customXml" Target="../../customXml/item971.xml"/><Relationship Id="rId5" Type="http://schemas.openxmlformats.org/officeDocument/2006/relationships/customXml" Target="../../customXml/item2466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21.png"/><Relationship Id="rId10" Type="http://schemas.openxmlformats.org/officeDocument/2006/relationships/customXml" Target="../../customXml/item2344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2191.xml"/><Relationship Id="rId9" Type="http://schemas.openxmlformats.org/officeDocument/2006/relationships/customXml" Target="../../customXml/item2222.xml"/><Relationship Id="rId14" Type="http://schemas.openxmlformats.org/officeDocument/2006/relationships/customXml" Target="../../customXml/item1301.xml"/><Relationship Id="rId2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87.xml"/><Relationship Id="rId13" Type="http://schemas.openxmlformats.org/officeDocument/2006/relationships/customXml" Target="../../customXml/item1361.xml"/><Relationship Id="rId18" Type="http://schemas.openxmlformats.org/officeDocument/2006/relationships/image" Target="../media/image31.jpg"/><Relationship Id="rId3" Type="http://schemas.openxmlformats.org/officeDocument/2006/relationships/customXml" Target="../../customXml/item1253.xml"/><Relationship Id="rId21" Type="http://schemas.openxmlformats.org/officeDocument/2006/relationships/image" Target="../media/image18.png"/><Relationship Id="rId7" Type="http://schemas.openxmlformats.org/officeDocument/2006/relationships/customXml" Target="../../customXml/item1710.xml"/><Relationship Id="rId12" Type="http://schemas.openxmlformats.org/officeDocument/2006/relationships/customXml" Target="../../customXml/item1811.xml"/><Relationship Id="rId17" Type="http://schemas.openxmlformats.org/officeDocument/2006/relationships/image" Target="../media/image30.png"/><Relationship Id="rId25" Type="http://schemas.openxmlformats.org/officeDocument/2006/relationships/image" Target="../media/image32.png"/><Relationship Id="rId2" Type="http://schemas.openxmlformats.org/officeDocument/2006/relationships/customXml" Target="../../customXml/item2374.xml"/><Relationship Id="rId16" Type="http://schemas.openxmlformats.org/officeDocument/2006/relationships/image" Target="../media/image29.jpg"/><Relationship Id="rId20" Type="http://schemas.openxmlformats.org/officeDocument/2006/relationships/image" Target="../media/image17.png"/><Relationship Id="rId1" Type="http://schemas.openxmlformats.org/officeDocument/2006/relationships/customXml" Target="../../customXml/item1690.xml"/><Relationship Id="rId6" Type="http://schemas.openxmlformats.org/officeDocument/2006/relationships/customXml" Target="../../customXml/item1462.xml"/><Relationship Id="rId11" Type="http://schemas.openxmlformats.org/officeDocument/2006/relationships/customXml" Target="../../customXml/item429.xml"/><Relationship Id="rId24" Type="http://schemas.openxmlformats.org/officeDocument/2006/relationships/image" Target="../media/image21.png"/><Relationship Id="rId5" Type="http://schemas.openxmlformats.org/officeDocument/2006/relationships/customXml" Target="../../customXml/item611.xml"/><Relationship Id="rId15" Type="http://schemas.openxmlformats.org/officeDocument/2006/relationships/image" Target="../media/image7.png"/><Relationship Id="rId23" Type="http://schemas.openxmlformats.org/officeDocument/2006/relationships/image" Target="../media/image20.png"/><Relationship Id="rId10" Type="http://schemas.openxmlformats.org/officeDocument/2006/relationships/customXml" Target="../../customXml/item393.xml"/><Relationship Id="rId19" Type="http://schemas.openxmlformats.org/officeDocument/2006/relationships/image" Target="../media/image16.png"/><Relationship Id="rId4" Type="http://schemas.openxmlformats.org/officeDocument/2006/relationships/customXml" Target="../../customXml/item1947.xml"/><Relationship Id="rId9" Type="http://schemas.openxmlformats.org/officeDocument/2006/relationships/customXml" Target="../../customXml/item239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62.xml"/><Relationship Id="rId13" Type="http://schemas.openxmlformats.org/officeDocument/2006/relationships/customXml" Target="../../customXml/item1114.xml"/><Relationship Id="rId18" Type="http://schemas.openxmlformats.org/officeDocument/2006/relationships/customXml" Target="../../customXml/item1576.xml"/><Relationship Id="rId26" Type="http://schemas.openxmlformats.org/officeDocument/2006/relationships/image" Target="../media/image6.png"/><Relationship Id="rId3" Type="http://schemas.openxmlformats.org/officeDocument/2006/relationships/customXml" Target="../../customXml/item1443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1207.xml"/><Relationship Id="rId12" Type="http://schemas.openxmlformats.org/officeDocument/2006/relationships/customXml" Target="../../customXml/item970.xml"/><Relationship Id="rId17" Type="http://schemas.openxmlformats.org/officeDocument/2006/relationships/customXml" Target="../../customXml/item854.xml"/><Relationship Id="rId25" Type="http://schemas.openxmlformats.org/officeDocument/2006/relationships/image" Target="../media/image5.png"/><Relationship Id="rId2" Type="http://schemas.openxmlformats.org/officeDocument/2006/relationships/customXml" Target="../../customXml/item721.xml"/><Relationship Id="rId16" Type="http://schemas.openxmlformats.org/officeDocument/2006/relationships/customXml" Target="../../customXml/item1560.xml"/><Relationship Id="rId20" Type="http://schemas.openxmlformats.org/officeDocument/2006/relationships/notesSlide" Target="../notesSlides/notesSlide3.xml"/><Relationship Id="rId1" Type="http://schemas.openxmlformats.org/officeDocument/2006/relationships/customXml" Target="../../customXml/item1893.xml"/><Relationship Id="rId6" Type="http://schemas.openxmlformats.org/officeDocument/2006/relationships/customXml" Target="../../customXml/item1147.xml"/><Relationship Id="rId11" Type="http://schemas.openxmlformats.org/officeDocument/2006/relationships/customXml" Target="../../customXml/item1765.xml"/><Relationship Id="rId24" Type="http://schemas.openxmlformats.org/officeDocument/2006/relationships/image" Target="../media/image4.png"/><Relationship Id="rId5" Type="http://schemas.openxmlformats.org/officeDocument/2006/relationships/customXml" Target="../../customXml/item785.xml"/><Relationship Id="rId15" Type="http://schemas.openxmlformats.org/officeDocument/2006/relationships/customXml" Target="../../customXml/item1718.xml"/><Relationship Id="rId23" Type="http://schemas.openxmlformats.org/officeDocument/2006/relationships/image" Target="../media/image3.png"/><Relationship Id="rId10" Type="http://schemas.openxmlformats.org/officeDocument/2006/relationships/customXml" Target="../../customXml/item824.xml"/><Relationship Id="rId19" Type="http://schemas.openxmlformats.org/officeDocument/2006/relationships/slideLayout" Target="../slideLayouts/slideLayout1.xml"/><Relationship Id="rId4" Type="http://schemas.openxmlformats.org/officeDocument/2006/relationships/customXml" Target="../../customXml/item1851.xml"/><Relationship Id="rId9" Type="http://schemas.openxmlformats.org/officeDocument/2006/relationships/customXml" Target="../../customXml/item1546.xml"/><Relationship Id="rId14" Type="http://schemas.openxmlformats.org/officeDocument/2006/relationships/customXml" Target="../../customXml/item1365.xml"/><Relationship Id="rId2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57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customXml" Target="../../customXml/item686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568.xml"/><Relationship Id="rId12" Type="http://schemas.openxmlformats.org/officeDocument/2006/relationships/image" Target="../media/image7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customXml" Target="../../customXml/item1986.xml"/><Relationship Id="rId16" Type="http://schemas.openxmlformats.org/officeDocument/2006/relationships/image" Target="../media/image12.jpg"/><Relationship Id="rId20" Type="http://schemas.openxmlformats.org/officeDocument/2006/relationships/image" Target="../media/image16.png"/><Relationship Id="rId1" Type="http://schemas.openxmlformats.org/officeDocument/2006/relationships/customXml" Target="../../customXml/item2481.xml"/><Relationship Id="rId6" Type="http://schemas.openxmlformats.org/officeDocument/2006/relationships/customXml" Target="../../customXml/item48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2275.xml"/><Relationship Id="rId15" Type="http://schemas.openxmlformats.org/officeDocument/2006/relationships/image" Target="../media/image11.jpg"/><Relationship Id="rId23" Type="http://schemas.openxmlformats.org/officeDocument/2006/relationships/image" Target="../media/image19.png"/><Relationship Id="rId10" Type="http://schemas.openxmlformats.org/officeDocument/2006/relationships/customXml" Target="../../customXml/item1839.xml"/><Relationship Id="rId19" Type="http://schemas.openxmlformats.org/officeDocument/2006/relationships/image" Target="../media/image15.png"/><Relationship Id="rId4" Type="http://schemas.openxmlformats.org/officeDocument/2006/relationships/customXml" Target="../../customXml/item974.xml"/><Relationship Id="rId9" Type="http://schemas.openxmlformats.org/officeDocument/2006/relationships/customXml" Target="../../customXml/item1749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28.xml"/><Relationship Id="rId13" Type="http://schemas.openxmlformats.org/officeDocument/2006/relationships/customXml" Target="../../customXml/item1495.xml"/><Relationship Id="rId18" Type="http://schemas.openxmlformats.org/officeDocument/2006/relationships/image" Target="../media/image29.jpg"/><Relationship Id="rId26" Type="http://schemas.openxmlformats.org/officeDocument/2006/relationships/image" Target="../media/image19.png"/><Relationship Id="rId3" Type="http://schemas.openxmlformats.org/officeDocument/2006/relationships/customXml" Target="../../customXml/item206.xml"/><Relationship Id="rId21" Type="http://schemas.openxmlformats.org/officeDocument/2006/relationships/image" Target="../media/image9.png"/><Relationship Id="rId7" Type="http://schemas.openxmlformats.org/officeDocument/2006/relationships/customXml" Target="../../customXml/item328.xml"/><Relationship Id="rId12" Type="http://schemas.openxmlformats.org/officeDocument/2006/relationships/customXml" Target="../../customXml/item444.xml"/><Relationship Id="rId17" Type="http://schemas.openxmlformats.org/officeDocument/2006/relationships/image" Target="../media/image7.png"/><Relationship Id="rId25" Type="http://schemas.openxmlformats.org/officeDocument/2006/relationships/image" Target="../media/image18.png"/><Relationship Id="rId2" Type="http://schemas.openxmlformats.org/officeDocument/2006/relationships/customXml" Target="../../customXml/item149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31.jpg"/><Relationship Id="rId1" Type="http://schemas.openxmlformats.org/officeDocument/2006/relationships/customXml" Target="../../customXml/item1056.xml"/><Relationship Id="rId6" Type="http://schemas.openxmlformats.org/officeDocument/2006/relationships/customXml" Target="../../customXml/item407.xml"/><Relationship Id="rId11" Type="http://schemas.openxmlformats.org/officeDocument/2006/relationships/customXml" Target="../../customXml/item1998.xml"/><Relationship Id="rId24" Type="http://schemas.openxmlformats.org/officeDocument/2006/relationships/image" Target="../media/image17.png"/><Relationship Id="rId5" Type="http://schemas.openxmlformats.org/officeDocument/2006/relationships/customXml" Target="../../customXml/item1489.xml"/><Relationship Id="rId15" Type="http://schemas.openxmlformats.org/officeDocument/2006/relationships/customXml" Target="../../customXml/item1771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customXml" Target="../../customXml/item1030.xml"/><Relationship Id="rId19" Type="http://schemas.openxmlformats.org/officeDocument/2006/relationships/image" Target="../media/image30.png"/><Relationship Id="rId4" Type="http://schemas.openxmlformats.org/officeDocument/2006/relationships/customXml" Target="../../customXml/item2559.xml"/><Relationship Id="rId9" Type="http://schemas.openxmlformats.org/officeDocument/2006/relationships/customXml" Target="../../customXml/item2143.xml"/><Relationship Id="rId14" Type="http://schemas.openxmlformats.org/officeDocument/2006/relationships/customXml" Target="../../customXml/item2373.xml"/><Relationship Id="rId22" Type="http://schemas.openxmlformats.org/officeDocument/2006/relationships/image" Target="../media/image24.png"/><Relationship Id="rId27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46.xml"/><Relationship Id="rId13" Type="http://schemas.openxmlformats.org/officeDocument/2006/relationships/customXml" Target="../../customXml/item2069.xml"/><Relationship Id="rId18" Type="http://schemas.openxmlformats.org/officeDocument/2006/relationships/image" Target="../media/image9.png"/><Relationship Id="rId3" Type="http://schemas.openxmlformats.org/officeDocument/2006/relationships/customXml" Target="../../customXml/item1336.xml"/><Relationship Id="rId21" Type="http://schemas.openxmlformats.org/officeDocument/2006/relationships/image" Target="../media/image18.png"/><Relationship Id="rId7" Type="http://schemas.openxmlformats.org/officeDocument/2006/relationships/customXml" Target="../../customXml/item2236.xml"/><Relationship Id="rId12" Type="http://schemas.openxmlformats.org/officeDocument/2006/relationships/customXml" Target="../../customXml/item1111.xml"/><Relationship Id="rId17" Type="http://schemas.openxmlformats.org/officeDocument/2006/relationships/image" Target="../media/image7.png"/><Relationship Id="rId2" Type="http://schemas.openxmlformats.org/officeDocument/2006/relationships/customXml" Target="../../customXml/item63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7.png"/><Relationship Id="rId1" Type="http://schemas.openxmlformats.org/officeDocument/2006/relationships/customXml" Target="../../customXml/item1692.xml"/><Relationship Id="rId6" Type="http://schemas.openxmlformats.org/officeDocument/2006/relationships/customXml" Target="../../customXml/item1658.xml"/><Relationship Id="rId11" Type="http://schemas.openxmlformats.org/officeDocument/2006/relationships/customXml" Target="../../customXml/item584.xml"/><Relationship Id="rId24" Type="http://schemas.openxmlformats.org/officeDocument/2006/relationships/image" Target="../media/image21.png"/><Relationship Id="rId5" Type="http://schemas.openxmlformats.org/officeDocument/2006/relationships/customXml" Target="../../customXml/item892.xml"/><Relationship Id="rId15" Type="http://schemas.openxmlformats.org/officeDocument/2006/relationships/customXml" Target="../../customXml/item1438.xml"/><Relationship Id="rId23" Type="http://schemas.openxmlformats.org/officeDocument/2006/relationships/image" Target="../media/image20.png"/><Relationship Id="rId10" Type="http://schemas.openxmlformats.org/officeDocument/2006/relationships/customXml" Target="../../customXml/item316.xml"/><Relationship Id="rId19" Type="http://schemas.openxmlformats.org/officeDocument/2006/relationships/image" Target="../media/image16.png"/><Relationship Id="rId4" Type="http://schemas.openxmlformats.org/officeDocument/2006/relationships/customXml" Target="../../customXml/item2272.xml"/><Relationship Id="rId9" Type="http://schemas.openxmlformats.org/officeDocument/2006/relationships/customXml" Target="../../customXml/item1603.xml"/><Relationship Id="rId14" Type="http://schemas.openxmlformats.org/officeDocument/2006/relationships/customXml" Target="../../customXml/item665.xml"/><Relationship Id="rId2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41.xml"/><Relationship Id="rId13" Type="http://schemas.openxmlformats.org/officeDocument/2006/relationships/customXml" Target="../../customXml/item2024.xml"/><Relationship Id="rId18" Type="http://schemas.openxmlformats.org/officeDocument/2006/relationships/image" Target="../media/image30.png"/><Relationship Id="rId26" Type="http://schemas.openxmlformats.org/officeDocument/2006/relationships/image" Target="../media/image32.png"/><Relationship Id="rId3" Type="http://schemas.openxmlformats.org/officeDocument/2006/relationships/customXml" Target="../../customXml/item1190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966.xml"/><Relationship Id="rId12" Type="http://schemas.openxmlformats.org/officeDocument/2006/relationships/customXml" Target="../../customXml/item964.xml"/><Relationship Id="rId17" Type="http://schemas.openxmlformats.org/officeDocument/2006/relationships/image" Target="../media/image29.jpg"/><Relationship Id="rId25" Type="http://schemas.openxmlformats.org/officeDocument/2006/relationships/image" Target="../media/image21.png"/><Relationship Id="rId2" Type="http://schemas.openxmlformats.org/officeDocument/2006/relationships/customXml" Target="../../customXml/item9.xml"/><Relationship Id="rId16" Type="http://schemas.openxmlformats.org/officeDocument/2006/relationships/image" Target="../media/image7.png"/><Relationship Id="rId20" Type="http://schemas.openxmlformats.org/officeDocument/2006/relationships/image" Target="../media/image16.png"/><Relationship Id="rId1" Type="http://schemas.openxmlformats.org/officeDocument/2006/relationships/customXml" Target="../../customXml/item659.xml"/><Relationship Id="rId6" Type="http://schemas.openxmlformats.org/officeDocument/2006/relationships/customXml" Target="../../customXml/item376.xml"/><Relationship Id="rId11" Type="http://schemas.openxmlformats.org/officeDocument/2006/relationships/customXml" Target="../../customXml/item2583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1402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9.png"/><Relationship Id="rId10" Type="http://schemas.openxmlformats.org/officeDocument/2006/relationships/customXml" Target="../../customXml/item729.xml"/><Relationship Id="rId19" Type="http://schemas.openxmlformats.org/officeDocument/2006/relationships/image" Target="../media/image31.jpg"/><Relationship Id="rId4" Type="http://schemas.openxmlformats.org/officeDocument/2006/relationships/customXml" Target="../../customXml/item1789.xml"/><Relationship Id="rId9" Type="http://schemas.openxmlformats.org/officeDocument/2006/relationships/customXml" Target="../../customXml/item554.xml"/><Relationship Id="rId14" Type="http://schemas.openxmlformats.org/officeDocument/2006/relationships/customXml" Target="../../customXml/item1016.xml"/><Relationship Id="rId2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17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customXml" Target="../../customXml/item1935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465.xml"/><Relationship Id="rId12" Type="http://schemas.openxmlformats.org/officeDocument/2006/relationships/image" Target="../media/image7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customXml" Target="../../customXml/item2232.xml"/><Relationship Id="rId16" Type="http://schemas.openxmlformats.org/officeDocument/2006/relationships/image" Target="../media/image12.jpg"/><Relationship Id="rId20" Type="http://schemas.openxmlformats.org/officeDocument/2006/relationships/image" Target="../media/image16.png"/><Relationship Id="rId1" Type="http://schemas.openxmlformats.org/officeDocument/2006/relationships/customXml" Target="../../customXml/item2527.xml"/><Relationship Id="rId6" Type="http://schemas.openxmlformats.org/officeDocument/2006/relationships/customXml" Target="../../customXml/item761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1100.xml"/><Relationship Id="rId15" Type="http://schemas.openxmlformats.org/officeDocument/2006/relationships/image" Target="../media/image11.jpg"/><Relationship Id="rId23" Type="http://schemas.openxmlformats.org/officeDocument/2006/relationships/image" Target="../media/image19.png"/><Relationship Id="rId10" Type="http://schemas.openxmlformats.org/officeDocument/2006/relationships/customXml" Target="../../customXml/item1819.xml"/><Relationship Id="rId19" Type="http://schemas.openxmlformats.org/officeDocument/2006/relationships/image" Target="../media/image15.png"/><Relationship Id="rId4" Type="http://schemas.openxmlformats.org/officeDocument/2006/relationships/customXml" Target="../../customXml/item1641.xml"/><Relationship Id="rId9" Type="http://schemas.openxmlformats.org/officeDocument/2006/relationships/customXml" Target="../../customXml/item2119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26.xml"/><Relationship Id="rId13" Type="http://schemas.openxmlformats.org/officeDocument/2006/relationships/customXml" Target="../../customXml/item1476.xml"/><Relationship Id="rId18" Type="http://schemas.openxmlformats.org/officeDocument/2006/relationships/customXml" Target="../../customXml/item1540.xml"/><Relationship Id="rId26" Type="http://schemas.openxmlformats.org/officeDocument/2006/relationships/customXml" Target="../../customXml/item2157.xml"/><Relationship Id="rId39" Type="http://schemas.openxmlformats.org/officeDocument/2006/relationships/image" Target="../media/image18.png"/><Relationship Id="rId3" Type="http://schemas.openxmlformats.org/officeDocument/2006/relationships/customXml" Target="../../customXml/item1542.xml"/><Relationship Id="rId21" Type="http://schemas.openxmlformats.org/officeDocument/2006/relationships/customXml" Target="../../customXml/item1719.xml"/><Relationship Id="rId34" Type="http://schemas.openxmlformats.org/officeDocument/2006/relationships/image" Target="../media/image31.jpg"/><Relationship Id="rId42" Type="http://schemas.openxmlformats.org/officeDocument/2006/relationships/image" Target="../media/image21.png"/><Relationship Id="rId7" Type="http://schemas.openxmlformats.org/officeDocument/2006/relationships/customXml" Target="../../customXml/item214.xml"/><Relationship Id="rId12" Type="http://schemas.openxmlformats.org/officeDocument/2006/relationships/customXml" Target="../../customXml/item261.xml"/><Relationship Id="rId17" Type="http://schemas.openxmlformats.org/officeDocument/2006/relationships/customXml" Target="../../customXml/item2159.xml"/><Relationship Id="rId25" Type="http://schemas.openxmlformats.org/officeDocument/2006/relationships/customXml" Target="../../customXml/item16.xml"/><Relationship Id="rId33" Type="http://schemas.openxmlformats.org/officeDocument/2006/relationships/image" Target="../media/image30.png"/><Relationship Id="rId38" Type="http://schemas.openxmlformats.org/officeDocument/2006/relationships/image" Target="../media/image17.png"/><Relationship Id="rId2" Type="http://schemas.openxmlformats.org/officeDocument/2006/relationships/customXml" Target="../../customXml/item1967.xml"/><Relationship Id="rId16" Type="http://schemas.openxmlformats.org/officeDocument/2006/relationships/customXml" Target="../../customXml/item1343.xml"/><Relationship Id="rId20" Type="http://schemas.openxmlformats.org/officeDocument/2006/relationships/customXml" Target="../../customXml/item1842.xml"/><Relationship Id="rId29" Type="http://schemas.openxmlformats.org/officeDocument/2006/relationships/customXml" Target="../../customXml/item358.xml"/><Relationship Id="rId41" Type="http://schemas.openxmlformats.org/officeDocument/2006/relationships/image" Target="../media/image20.png"/><Relationship Id="rId1" Type="http://schemas.openxmlformats.org/officeDocument/2006/relationships/customXml" Target="../../customXml/item2134.xml"/><Relationship Id="rId6" Type="http://schemas.openxmlformats.org/officeDocument/2006/relationships/customXml" Target="../../customXml/item1019.xml"/><Relationship Id="rId11" Type="http://schemas.openxmlformats.org/officeDocument/2006/relationships/customXml" Target="../../customXml/item144.xml"/><Relationship Id="rId24" Type="http://schemas.openxmlformats.org/officeDocument/2006/relationships/customXml" Target="../../customXml/item1583.xml"/><Relationship Id="rId32" Type="http://schemas.openxmlformats.org/officeDocument/2006/relationships/image" Target="../media/image29.jp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customXml" Target="../../customXml/item414.xml"/><Relationship Id="rId15" Type="http://schemas.openxmlformats.org/officeDocument/2006/relationships/customXml" Target="../../customXml/item247.xml"/><Relationship Id="rId23" Type="http://schemas.openxmlformats.org/officeDocument/2006/relationships/customXml" Target="../../customXml/item1258.xml"/><Relationship Id="rId28" Type="http://schemas.openxmlformats.org/officeDocument/2006/relationships/customXml" Target="../../customXml/item1397.xml"/><Relationship Id="rId36" Type="http://schemas.openxmlformats.org/officeDocument/2006/relationships/image" Target="../media/image24.png"/><Relationship Id="rId10" Type="http://schemas.openxmlformats.org/officeDocument/2006/relationships/customXml" Target="../../customXml/item1919.xml"/><Relationship Id="rId19" Type="http://schemas.openxmlformats.org/officeDocument/2006/relationships/customXml" Target="../../customXml/item1267.xml"/><Relationship Id="rId31" Type="http://schemas.openxmlformats.org/officeDocument/2006/relationships/image" Target="../media/image7.png"/><Relationship Id="rId4" Type="http://schemas.openxmlformats.org/officeDocument/2006/relationships/customXml" Target="../../customXml/item1198.xml"/><Relationship Id="rId9" Type="http://schemas.openxmlformats.org/officeDocument/2006/relationships/customXml" Target="../../customXml/item1911.xml"/><Relationship Id="rId14" Type="http://schemas.openxmlformats.org/officeDocument/2006/relationships/customXml" Target="../../customXml/item2522.xml"/><Relationship Id="rId22" Type="http://schemas.openxmlformats.org/officeDocument/2006/relationships/customXml" Target="../../customXml/item2592.xml"/><Relationship Id="rId27" Type="http://schemas.openxmlformats.org/officeDocument/2006/relationships/customXml" Target="../../customXml/item887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22.xml"/><Relationship Id="rId13" Type="http://schemas.openxmlformats.org/officeDocument/2006/relationships/customXml" Target="../../customXml/item1921.xml"/><Relationship Id="rId18" Type="http://schemas.openxmlformats.org/officeDocument/2006/relationships/image" Target="../media/image30.png"/><Relationship Id="rId26" Type="http://schemas.openxmlformats.org/officeDocument/2006/relationships/image" Target="../media/image21.png"/><Relationship Id="rId3" Type="http://schemas.openxmlformats.org/officeDocument/2006/relationships/customXml" Target="../../customXml/item2575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1772.xml"/><Relationship Id="rId12" Type="http://schemas.openxmlformats.org/officeDocument/2006/relationships/customXml" Target="../../customXml/item1226.xml"/><Relationship Id="rId17" Type="http://schemas.openxmlformats.org/officeDocument/2006/relationships/image" Target="../media/image29.jpg"/><Relationship Id="rId25" Type="http://schemas.openxmlformats.org/officeDocument/2006/relationships/image" Target="../media/image20.png"/><Relationship Id="rId2" Type="http://schemas.openxmlformats.org/officeDocument/2006/relationships/customXml" Target="../../customXml/item2363.xml"/><Relationship Id="rId16" Type="http://schemas.openxmlformats.org/officeDocument/2006/relationships/image" Target="../media/image7.png"/><Relationship Id="rId20" Type="http://schemas.openxmlformats.org/officeDocument/2006/relationships/image" Target="../media/image24.png"/><Relationship Id="rId1" Type="http://schemas.openxmlformats.org/officeDocument/2006/relationships/customXml" Target="../../customXml/item4.xml"/><Relationship Id="rId6" Type="http://schemas.openxmlformats.org/officeDocument/2006/relationships/customXml" Target="../../customXml/item2271.xml"/><Relationship Id="rId11" Type="http://schemas.openxmlformats.org/officeDocument/2006/relationships/customXml" Target="../../customXml/item1387.xml"/><Relationship Id="rId24" Type="http://schemas.openxmlformats.org/officeDocument/2006/relationships/image" Target="../media/image19.png"/><Relationship Id="rId5" Type="http://schemas.openxmlformats.org/officeDocument/2006/relationships/customXml" Target="../../customXml/item1321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1577.xml"/><Relationship Id="rId19" Type="http://schemas.openxmlformats.org/officeDocument/2006/relationships/image" Target="../media/image31.jpg"/><Relationship Id="rId4" Type="http://schemas.openxmlformats.org/officeDocument/2006/relationships/customXml" Target="../../customXml/item2497.xml"/><Relationship Id="rId9" Type="http://schemas.openxmlformats.org/officeDocument/2006/relationships/customXml" Target="../../customXml/item236.xml"/><Relationship Id="rId14" Type="http://schemas.openxmlformats.org/officeDocument/2006/relationships/customXml" Target="../../customXml/item2163.xml"/><Relationship Id="rId2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91.xml"/><Relationship Id="rId13" Type="http://schemas.openxmlformats.org/officeDocument/2006/relationships/image" Target="../media/image7.png"/><Relationship Id="rId18" Type="http://schemas.openxmlformats.org/officeDocument/2006/relationships/image" Target="../media/image18.png"/><Relationship Id="rId3" Type="http://schemas.openxmlformats.org/officeDocument/2006/relationships/customXml" Target="../../customXml/item626.xml"/><Relationship Id="rId21" Type="http://schemas.openxmlformats.org/officeDocument/2006/relationships/image" Target="../media/image21.png"/><Relationship Id="rId7" Type="http://schemas.openxmlformats.org/officeDocument/2006/relationships/customXml" Target="../../customXml/item2353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7.png"/><Relationship Id="rId2" Type="http://schemas.openxmlformats.org/officeDocument/2006/relationships/customXml" Target="../../customXml/item1878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customXml" Target="../../customXml/item2169.xml"/><Relationship Id="rId6" Type="http://schemas.openxmlformats.org/officeDocument/2006/relationships/customXml" Target="../../customXml/item1099.xml"/><Relationship Id="rId11" Type="http://schemas.openxmlformats.org/officeDocument/2006/relationships/customXml" Target="../../customXml/item1423.xml"/><Relationship Id="rId5" Type="http://schemas.openxmlformats.org/officeDocument/2006/relationships/customXml" Target="../../customXml/item39.xml"/><Relationship Id="rId15" Type="http://schemas.openxmlformats.org/officeDocument/2006/relationships/image" Target="../media/image24.png"/><Relationship Id="rId10" Type="http://schemas.openxmlformats.org/officeDocument/2006/relationships/customXml" Target="../../customXml/item208.xml"/><Relationship Id="rId19" Type="http://schemas.openxmlformats.org/officeDocument/2006/relationships/image" Target="../media/image19.png"/><Relationship Id="rId4" Type="http://schemas.openxmlformats.org/officeDocument/2006/relationships/customXml" Target="../../customXml/item330.xml"/><Relationship Id="rId9" Type="http://schemas.openxmlformats.org/officeDocument/2006/relationships/customXml" Target="../../customXml/item506.xml"/><Relationship Id="rId14" Type="http://schemas.openxmlformats.org/officeDocument/2006/relationships/image" Target="../media/image2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68.xml"/><Relationship Id="rId13" Type="http://schemas.openxmlformats.org/officeDocument/2006/relationships/customXml" Target="../../customXml/item523.xml"/><Relationship Id="rId18" Type="http://schemas.openxmlformats.org/officeDocument/2006/relationships/customXml" Target="../../customXml/item1731.xml"/><Relationship Id="rId26" Type="http://schemas.openxmlformats.org/officeDocument/2006/relationships/image" Target="../media/image36.png"/><Relationship Id="rId3" Type="http://schemas.openxmlformats.org/officeDocument/2006/relationships/customXml" Target="../../customXml/item128.xml"/><Relationship Id="rId21" Type="http://schemas.openxmlformats.org/officeDocument/2006/relationships/image" Target="../media/image7.png"/><Relationship Id="rId7" Type="http://schemas.openxmlformats.org/officeDocument/2006/relationships/customXml" Target="../../customXml/item951.xml"/><Relationship Id="rId12" Type="http://schemas.openxmlformats.org/officeDocument/2006/relationships/customXml" Target="../../customXml/item2382.xml"/><Relationship Id="rId17" Type="http://schemas.openxmlformats.org/officeDocument/2006/relationships/customXml" Target="../../customXml/item1515.xml"/><Relationship Id="rId25" Type="http://schemas.openxmlformats.org/officeDocument/2006/relationships/image" Target="../media/image35.png"/><Relationship Id="rId2" Type="http://schemas.openxmlformats.org/officeDocument/2006/relationships/customXml" Target="../../customXml/item1467.xml"/><Relationship Id="rId16" Type="http://schemas.openxmlformats.org/officeDocument/2006/relationships/customXml" Target="../../customXml/item515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18.png"/><Relationship Id="rId1" Type="http://schemas.openxmlformats.org/officeDocument/2006/relationships/customXml" Target="../../customXml/item1586.xml"/><Relationship Id="rId6" Type="http://schemas.openxmlformats.org/officeDocument/2006/relationships/customXml" Target="../../customXml/item1712.xml"/><Relationship Id="rId11" Type="http://schemas.openxmlformats.org/officeDocument/2006/relationships/customXml" Target="../../customXml/item1952.xml"/><Relationship Id="rId24" Type="http://schemas.openxmlformats.org/officeDocument/2006/relationships/image" Target="../media/image34.png"/><Relationship Id="rId32" Type="http://schemas.openxmlformats.org/officeDocument/2006/relationships/image" Target="../media/image21.png"/><Relationship Id="rId5" Type="http://schemas.openxmlformats.org/officeDocument/2006/relationships/customXml" Target="../../customXml/item1039.xml"/><Relationship Id="rId15" Type="http://schemas.openxmlformats.org/officeDocument/2006/relationships/customXml" Target="../../customXml/item1435.xml"/><Relationship Id="rId23" Type="http://schemas.openxmlformats.org/officeDocument/2006/relationships/image" Target="../media/image33.png"/><Relationship Id="rId28" Type="http://schemas.openxmlformats.org/officeDocument/2006/relationships/image" Target="../media/image17.png"/><Relationship Id="rId10" Type="http://schemas.openxmlformats.org/officeDocument/2006/relationships/customXml" Target="../../customXml/item818.xml"/><Relationship Id="rId19" Type="http://schemas.openxmlformats.org/officeDocument/2006/relationships/customXml" Target="../../customXml/item1507.xml"/><Relationship Id="rId31" Type="http://schemas.openxmlformats.org/officeDocument/2006/relationships/image" Target="../media/image20.png"/><Relationship Id="rId4" Type="http://schemas.openxmlformats.org/officeDocument/2006/relationships/customXml" Target="../../customXml/item1543.xml"/><Relationship Id="rId9" Type="http://schemas.openxmlformats.org/officeDocument/2006/relationships/customXml" Target="../../customXml/item1578.xml"/><Relationship Id="rId14" Type="http://schemas.openxmlformats.org/officeDocument/2006/relationships/customXml" Target="../../customXml/item1414.xml"/><Relationship Id="rId22" Type="http://schemas.openxmlformats.org/officeDocument/2006/relationships/image" Target="../media/image32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10.xml"/><Relationship Id="rId13" Type="http://schemas.openxmlformats.org/officeDocument/2006/relationships/customXml" Target="../../customXml/item2182.xml"/><Relationship Id="rId18" Type="http://schemas.openxmlformats.org/officeDocument/2006/relationships/customXml" Target="../../customXml/item688.xml"/><Relationship Id="rId26" Type="http://schemas.openxmlformats.org/officeDocument/2006/relationships/image" Target="../media/image1.png"/><Relationship Id="rId3" Type="http://schemas.openxmlformats.org/officeDocument/2006/relationships/customXml" Target="../../customXml/item871.xml"/><Relationship Id="rId21" Type="http://schemas.openxmlformats.org/officeDocument/2006/relationships/customXml" Target="../../customXml/item1459.xml"/><Relationship Id="rId7" Type="http://schemas.openxmlformats.org/officeDocument/2006/relationships/customXml" Target="../../customXml/item2125.xml"/><Relationship Id="rId12" Type="http://schemas.openxmlformats.org/officeDocument/2006/relationships/customXml" Target="../../customXml/item2201.xml"/><Relationship Id="rId17" Type="http://schemas.openxmlformats.org/officeDocument/2006/relationships/customXml" Target="../../customXml/item1564.xml"/><Relationship Id="rId25" Type="http://schemas.openxmlformats.org/officeDocument/2006/relationships/notesSlide" Target="../notesSlides/notesSlide4.xml"/><Relationship Id="rId2" Type="http://schemas.openxmlformats.org/officeDocument/2006/relationships/customXml" Target="../../customXml/item1802.xml"/><Relationship Id="rId16" Type="http://schemas.openxmlformats.org/officeDocument/2006/relationships/customXml" Target="../../customXml/item514.xml"/><Relationship Id="rId20" Type="http://schemas.openxmlformats.org/officeDocument/2006/relationships/customXml" Target="../../customXml/item1634.xml"/><Relationship Id="rId29" Type="http://schemas.openxmlformats.org/officeDocument/2006/relationships/image" Target="../media/image4.png"/><Relationship Id="rId1" Type="http://schemas.openxmlformats.org/officeDocument/2006/relationships/customXml" Target="../../customXml/item2345.xml"/><Relationship Id="rId6" Type="http://schemas.openxmlformats.org/officeDocument/2006/relationships/customXml" Target="../../customXml/item879.xml"/><Relationship Id="rId11" Type="http://schemas.openxmlformats.org/officeDocument/2006/relationships/customXml" Target="../../customXml/item826.xml"/><Relationship Id="rId24" Type="http://schemas.openxmlformats.org/officeDocument/2006/relationships/slideLayout" Target="../slideLayouts/slideLayout1.xml"/><Relationship Id="rId5" Type="http://schemas.openxmlformats.org/officeDocument/2006/relationships/customXml" Target="../../customXml/item329.xml"/><Relationship Id="rId15" Type="http://schemas.openxmlformats.org/officeDocument/2006/relationships/customXml" Target="../../customXml/item724.xml"/><Relationship Id="rId23" Type="http://schemas.openxmlformats.org/officeDocument/2006/relationships/customXml" Target="../../customXml/item726.xml"/><Relationship Id="rId28" Type="http://schemas.openxmlformats.org/officeDocument/2006/relationships/image" Target="../media/image3.png"/><Relationship Id="rId10" Type="http://schemas.openxmlformats.org/officeDocument/2006/relationships/customXml" Target="../../customXml/item1854.xml"/><Relationship Id="rId19" Type="http://schemas.openxmlformats.org/officeDocument/2006/relationships/customXml" Target="../../customXml/item2395.xml"/><Relationship Id="rId31" Type="http://schemas.openxmlformats.org/officeDocument/2006/relationships/image" Target="../media/image6.png"/><Relationship Id="rId4" Type="http://schemas.openxmlformats.org/officeDocument/2006/relationships/customXml" Target="../../customXml/item1487.xml"/><Relationship Id="rId9" Type="http://schemas.openxmlformats.org/officeDocument/2006/relationships/customXml" Target="../../customXml/item2074.xml"/><Relationship Id="rId14" Type="http://schemas.openxmlformats.org/officeDocument/2006/relationships/customXml" Target="../../customXml/item955.xml"/><Relationship Id="rId22" Type="http://schemas.openxmlformats.org/officeDocument/2006/relationships/customXml" Target="../../customXml/item2465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217.xml"/><Relationship Id="rId13" Type="http://schemas.openxmlformats.org/officeDocument/2006/relationships/customXml" Target="../../customXml/item838.xml"/><Relationship Id="rId18" Type="http://schemas.openxmlformats.org/officeDocument/2006/relationships/customXml" Target="../../customXml/item1418.xml"/><Relationship Id="rId26" Type="http://schemas.openxmlformats.org/officeDocument/2006/relationships/customXml" Target="../../customXml/item1185.xml"/><Relationship Id="rId39" Type="http://schemas.openxmlformats.org/officeDocument/2006/relationships/image" Target="../media/image19.png"/><Relationship Id="rId3" Type="http://schemas.openxmlformats.org/officeDocument/2006/relationships/customXml" Target="../../customXml/item1219.xml"/><Relationship Id="rId21" Type="http://schemas.openxmlformats.org/officeDocument/2006/relationships/customXml" Target="../../customXml/item2408.xml"/><Relationship Id="rId34" Type="http://schemas.openxmlformats.org/officeDocument/2006/relationships/image" Target="../media/image34.png"/><Relationship Id="rId42" Type="http://schemas.openxmlformats.org/officeDocument/2006/relationships/image" Target="../media/image29.jpg"/><Relationship Id="rId7" Type="http://schemas.openxmlformats.org/officeDocument/2006/relationships/customXml" Target="../../customXml/item607.xml"/><Relationship Id="rId12" Type="http://schemas.openxmlformats.org/officeDocument/2006/relationships/customXml" Target="../../customXml/item2209.xml"/><Relationship Id="rId17" Type="http://schemas.openxmlformats.org/officeDocument/2006/relationships/customXml" Target="../../customXml/item1676.xml"/><Relationship Id="rId25" Type="http://schemas.openxmlformats.org/officeDocument/2006/relationships/customXml" Target="../../customXml/item2115.xml"/><Relationship Id="rId33" Type="http://schemas.openxmlformats.org/officeDocument/2006/relationships/image" Target="../media/image33.png"/><Relationship Id="rId38" Type="http://schemas.openxmlformats.org/officeDocument/2006/relationships/image" Target="../media/image18.png"/><Relationship Id="rId46" Type="http://schemas.openxmlformats.org/officeDocument/2006/relationships/image" Target="../media/image36.png"/><Relationship Id="rId2" Type="http://schemas.openxmlformats.org/officeDocument/2006/relationships/customXml" Target="../../customXml/item589.xml"/><Relationship Id="rId16" Type="http://schemas.openxmlformats.org/officeDocument/2006/relationships/customXml" Target="../../customXml/item1544.xml"/><Relationship Id="rId20" Type="http://schemas.openxmlformats.org/officeDocument/2006/relationships/customXml" Target="../../customXml/item1608.xml"/><Relationship Id="rId29" Type="http://schemas.openxmlformats.org/officeDocument/2006/relationships/customXml" Target="../../customXml/item1790.xml"/><Relationship Id="rId41" Type="http://schemas.openxmlformats.org/officeDocument/2006/relationships/image" Target="../media/image21.png"/><Relationship Id="rId1" Type="http://schemas.openxmlformats.org/officeDocument/2006/relationships/customXml" Target="../../customXml/item2005.xml"/><Relationship Id="rId6" Type="http://schemas.openxmlformats.org/officeDocument/2006/relationships/customXml" Target="../../customXml/item1256.xml"/><Relationship Id="rId11" Type="http://schemas.openxmlformats.org/officeDocument/2006/relationships/customXml" Target="../../customXml/item187.xml"/><Relationship Id="rId24" Type="http://schemas.openxmlformats.org/officeDocument/2006/relationships/customXml" Target="../../customXml/item790.xml"/><Relationship Id="rId32" Type="http://schemas.openxmlformats.org/officeDocument/2006/relationships/image" Target="../media/image3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45" Type="http://schemas.openxmlformats.org/officeDocument/2006/relationships/image" Target="../media/image37.png"/><Relationship Id="rId5" Type="http://schemas.openxmlformats.org/officeDocument/2006/relationships/customXml" Target="../../customXml/item1813.xml"/><Relationship Id="rId15" Type="http://schemas.openxmlformats.org/officeDocument/2006/relationships/customXml" Target="../../customXml/item566.xml"/><Relationship Id="rId23" Type="http://schemas.openxmlformats.org/officeDocument/2006/relationships/customXml" Target="../../customXml/item2223.xml"/><Relationship Id="rId28" Type="http://schemas.openxmlformats.org/officeDocument/2006/relationships/customXml" Target="../../customXml/item346.xml"/><Relationship Id="rId36" Type="http://schemas.openxmlformats.org/officeDocument/2006/relationships/image" Target="../media/image16.png"/><Relationship Id="rId10" Type="http://schemas.openxmlformats.org/officeDocument/2006/relationships/customXml" Target="../../customXml/item719.xml"/><Relationship Id="rId19" Type="http://schemas.openxmlformats.org/officeDocument/2006/relationships/customXml" Target="../../customXml/item2026.xml"/><Relationship Id="rId31" Type="http://schemas.openxmlformats.org/officeDocument/2006/relationships/image" Target="../media/image7.png"/><Relationship Id="rId44" Type="http://schemas.openxmlformats.org/officeDocument/2006/relationships/image" Target="../media/image24.png"/><Relationship Id="rId4" Type="http://schemas.openxmlformats.org/officeDocument/2006/relationships/customXml" Target="../../customXml/item2336.xml"/><Relationship Id="rId9" Type="http://schemas.openxmlformats.org/officeDocument/2006/relationships/customXml" Target="../../customXml/item2547.xml"/><Relationship Id="rId14" Type="http://schemas.openxmlformats.org/officeDocument/2006/relationships/customXml" Target="../../customXml/item2078.xml"/><Relationship Id="rId22" Type="http://schemas.openxmlformats.org/officeDocument/2006/relationships/customXml" Target="../../customXml/item1730.xml"/><Relationship Id="rId27" Type="http://schemas.openxmlformats.org/officeDocument/2006/relationships/customXml" Target="../../customXml/item140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35.png"/><Relationship Id="rId43" Type="http://schemas.openxmlformats.org/officeDocument/2006/relationships/image" Target="../media/image31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18.xml"/><Relationship Id="rId13" Type="http://schemas.openxmlformats.org/officeDocument/2006/relationships/customXml" Target="../../customXml/item1233.xml"/><Relationship Id="rId18" Type="http://schemas.openxmlformats.org/officeDocument/2006/relationships/customXml" Target="../../customXml/item953.xml"/><Relationship Id="rId26" Type="http://schemas.openxmlformats.org/officeDocument/2006/relationships/image" Target="../media/image37.png"/><Relationship Id="rId39" Type="http://schemas.openxmlformats.org/officeDocument/2006/relationships/image" Target="../media/image15.png"/><Relationship Id="rId3" Type="http://schemas.openxmlformats.org/officeDocument/2006/relationships/customXml" Target="../../customXml/item1075.xml"/><Relationship Id="rId21" Type="http://schemas.openxmlformats.org/officeDocument/2006/relationships/customXml" Target="../../customXml/item2566.xml"/><Relationship Id="rId34" Type="http://schemas.openxmlformats.org/officeDocument/2006/relationships/image" Target="../media/image10.png"/><Relationship Id="rId7" Type="http://schemas.openxmlformats.org/officeDocument/2006/relationships/customXml" Target="../../customXml/item522.xml"/><Relationship Id="rId12" Type="http://schemas.openxmlformats.org/officeDocument/2006/relationships/customXml" Target="../../customXml/item341.xml"/><Relationship Id="rId17" Type="http://schemas.openxmlformats.org/officeDocument/2006/relationships/customXml" Target="../../customXml/item2535.xml"/><Relationship Id="rId25" Type="http://schemas.openxmlformats.org/officeDocument/2006/relationships/image" Target="../media/image7.png"/><Relationship Id="rId33" Type="http://schemas.openxmlformats.org/officeDocument/2006/relationships/image" Target="../media/image21.png"/><Relationship Id="rId38" Type="http://schemas.openxmlformats.org/officeDocument/2006/relationships/image" Target="../media/image14.png"/><Relationship Id="rId2" Type="http://schemas.openxmlformats.org/officeDocument/2006/relationships/customXml" Target="../../customXml/item283.xml"/><Relationship Id="rId16" Type="http://schemas.openxmlformats.org/officeDocument/2006/relationships/customXml" Target="../../customXml/item1987.xml"/><Relationship Id="rId20" Type="http://schemas.openxmlformats.org/officeDocument/2006/relationships/customXml" Target="../../customXml/item973.xml"/><Relationship Id="rId29" Type="http://schemas.openxmlformats.org/officeDocument/2006/relationships/image" Target="../media/image17.png"/><Relationship Id="rId1" Type="http://schemas.openxmlformats.org/officeDocument/2006/relationships/customXml" Target="../../customXml/item361.xml"/><Relationship Id="rId6" Type="http://schemas.openxmlformats.org/officeDocument/2006/relationships/customXml" Target="../../customXml/item869.xml"/><Relationship Id="rId11" Type="http://schemas.openxmlformats.org/officeDocument/2006/relationships/customXml" Target="../../customXml/item2088.xml"/><Relationship Id="rId24" Type="http://schemas.openxmlformats.org/officeDocument/2006/relationships/slideLayout" Target="../slideLayouts/slideLayout1.xml"/><Relationship Id="rId32" Type="http://schemas.openxmlformats.org/officeDocument/2006/relationships/image" Target="../media/image20.png"/><Relationship Id="rId37" Type="http://schemas.openxmlformats.org/officeDocument/2006/relationships/image" Target="../media/image40.jpg"/><Relationship Id="rId40" Type="http://schemas.openxmlformats.org/officeDocument/2006/relationships/image" Target="../media/image41.png"/><Relationship Id="rId5" Type="http://schemas.openxmlformats.org/officeDocument/2006/relationships/customXml" Target="../../customXml/item2207.xml"/><Relationship Id="rId15" Type="http://schemas.openxmlformats.org/officeDocument/2006/relationships/customXml" Target="../../customXml/item1922.xml"/><Relationship Id="rId23" Type="http://schemas.openxmlformats.org/officeDocument/2006/relationships/customXml" Target="../../customXml/item1816.xml"/><Relationship Id="rId28" Type="http://schemas.openxmlformats.org/officeDocument/2006/relationships/image" Target="../media/image16.png"/><Relationship Id="rId36" Type="http://schemas.openxmlformats.org/officeDocument/2006/relationships/image" Target="../media/image39.JPG"/><Relationship Id="rId10" Type="http://schemas.openxmlformats.org/officeDocument/2006/relationships/customXml" Target="../../customXml/item518.xml"/><Relationship Id="rId19" Type="http://schemas.openxmlformats.org/officeDocument/2006/relationships/customXml" Target="../../customXml/item2315.xml"/><Relationship Id="rId31" Type="http://schemas.openxmlformats.org/officeDocument/2006/relationships/image" Target="../media/image19.png"/><Relationship Id="rId4" Type="http://schemas.openxmlformats.org/officeDocument/2006/relationships/customXml" Target="../../customXml/item1621.xml"/><Relationship Id="rId9" Type="http://schemas.openxmlformats.org/officeDocument/2006/relationships/customXml" Target="../../customXml/item2156.xml"/><Relationship Id="rId14" Type="http://schemas.openxmlformats.org/officeDocument/2006/relationships/customXml" Target="../../customXml/item69.xml"/><Relationship Id="rId22" Type="http://schemas.openxmlformats.org/officeDocument/2006/relationships/customXml" Target="../../customXml/item595.xml"/><Relationship Id="rId27" Type="http://schemas.openxmlformats.org/officeDocument/2006/relationships/image" Target="../media/image32.png"/><Relationship Id="rId30" Type="http://schemas.openxmlformats.org/officeDocument/2006/relationships/image" Target="../media/image18.png"/><Relationship Id="rId35" Type="http://schemas.openxmlformats.org/officeDocument/2006/relationships/image" Target="../media/image38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4.xml"/><Relationship Id="rId13" Type="http://schemas.openxmlformats.org/officeDocument/2006/relationships/customXml" Target="../../customXml/item61.xml"/><Relationship Id="rId18" Type="http://schemas.openxmlformats.org/officeDocument/2006/relationships/customXml" Target="../../customXml/item1964.xml"/><Relationship Id="rId26" Type="http://schemas.openxmlformats.org/officeDocument/2006/relationships/customXml" Target="../../customXml/item2000.xml"/><Relationship Id="rId39" Type="http://schemas.openxmlformats.org/officeDocument/2006/relationships/image" Target="../media/image18.png"/><Relationship Id="rId3" Type="http://schemas.openxmlformats.org/officeDocument/2006/relationships/customXml" Target="../../customXml/item2548.xml"/><Relationship Id="rId21" Type="http://schemas.openxmlformats.org/officeDocument/2006/relationships/customXml" Target="../../customXml/item1552.xml"/><Relationship Id="rId34" Type="http://schemas.openxmlformats.org/officeDocument/2006/relationships/image" Target="../media/image39.JPG"/><Relationship Id="rId42" Type="http://schemas.openxmlformats.org/officeDocument/2006/relationships/image" Target="../media/image21.png"/><Relationship Id="rId7" Type="http://schemas.openxmlformats.org/officeDocument/2006/relationships/customXml" Target="../../customXml/item255.xml"/><Relationship Id="rId12" Type="http://schemas.openxmlformats.org/officeDocument/2006/relationships/customXml" Target="../../customXml/item199.xml"/><Relationship Id="rId17" Type="http://schemas.openxmlformats.org/officeDocument/2006/relationships/customXml" Target="../../customXml/item1694.xml"/><Relationship Id="rId25" Type="http://schemas.openxmlformats.org/officeDocument/2006/relationships/customXml" Target="../../customXml/item1029.xml"/><Relationship Id="rId33" Type="http://schemas.openxmlformats.org/officeDocument/2006/relationships/image" Target="../media/image38.JPG"/><Relationship Id="rId38" Type="http://schemas.openxmlformats.org/officeDocument/2006/relationships/image" Target="../media/image17.png"/><Relationship Id="rId2" Type="http://schemas.openxmlformats.org/officeDocument/2006/relationships/customXml" Target="../../customXml/item1734.xml"/><Relationship Id="rId16" Type="http://schemas.openxmlformats.org/officeDocument/2006/relationships/customXml" Target="../../customXml/item2325.xml"/><Relationship Id="rId20" Type="http://schemas.openxmlformats.org/officeDocument/2006/relationships/customXml" Target="../../customXml/item590.xml"/><Relationship Id="rId29" Type="http://schemas.openxmlformats.org/officeDocument/2006/relationships/slideLayout" Target="../slideLayouts/slideLayout1.xml"/><Relationship Id="rId41" Type="http://schemas.openxmlformats.org/officeDocument/2006/relationships/image" Target="../media/image20.png"/><Relationship Id="rId1" Type="http://schemas.openxmlformats.org/officeDocument/2006/relationships/customXml" Target="../../customXml/item600.xml"/><Relationship Id="rId6" Type="http://schemas.openxmlformats.org/officeDocument/2006/relationships/customXml" Target="../../customXml/item1473.xml"/><Relationship Id="rId11" Type="http://schemas.openxmlformats.org/officeDocument/2006/relationships/customXml" Target="../../customXml/item2071.xml"/><Relationship Id="rId24" Type="http://schemas.openxmlformats.org/officeDocument/2006/relationships/customXml" Target="../../customXml/item2050.xml"/><Relationship Id="rId32" Type="http://schemas.openxmlformats.org/officeDocument/2006/relationships/image" Target="../media/image32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customXml" Target="../../customXml/item2340.xml"/><Relationship Id="rId15" Type="http://schemas.openxmlformats.org/officeDocument/2006/relationships/customXml" Target="../../customXml/item2550.xml"/><Relationship Id="rId23" Type="http://schemas.openxmlformats.org/officeDocument/2006/relationships/customXml" Target="../../customXml/item49.xml"/><Relationship Id="rId28" Type="http://schemas.openxmlformats.org/officeDocument/2006/relationships/customXml" Target="../../customXml/item1539.xml"/><Relationship Id="rId36" Type="http://schemas.openxmlformats.org/officeDocument/2006/relationships/image" Target="../media/image14.png"/><Relationship Id="rId10" Type="http://schemas.openxmlformats.org/officeDocument/2006/relationships/customXml" Target="../../customXml/item714.xml"/><Relationship Id="rId19" Type="http://schemas.openxmlformats.org/officeDocument/2006/relationships/customXml" Target="../../customXml/item541.xml"/><Relationship Id="rId31" Type="http://schemas.openxmlformats.org/officeDocument/2006/relationships/image" Target="../media/image10.png"/><Relationship Id="rId44" Type="http://schemas.openxmlformats.org/officeDocument/2006/relationships/image" Target="../media/image42.png"/><Relationship Id="rId4" Type="http://schemas.openxmlformats.org/officeDocument/2006/relationships/customXml" Target="../../customXml/item2427.xml"/><Relationship Id="rId9" Type="http://schemas.openxmlformats.org/officeDocument/2006/relationships/customXml" Target="../../customXml/item2458.xml"/><Relationship Id="rId14" Type="http://schemas.openxmlformats.org/officeDocument/2006/relationships/customXml" Target="../../customXml/item90.xml"/><Relationship Id="rId22" Type="http://schemas.openxmlformats.org/officeDocument/2006/relationships/customXml" Target="../../customXml/item692.xml"/><Relationship Id="rId27" Type="http://schemas.openxmlformats.org/officeDocument/2006/relationships/customXml" Target="../../customXml/item314.xml"/><Relationship Id="rId30" Type="http://schemas.openxmlformats.org/officeDocument/2006/relationships/image" Target="../media/image7.png"/><Relationship Id="rId35" Type="http://schemas.openxmlformats.org/officeDocument/2006/relationships/image" Target="../media/image40.jpg"/><Relationship Id="rId43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67.xml"/><Relationship Id="rId13" Type="http://schemas.openxmlformats.org/officeDocument/2006/relationships/image" Target="../media/image7.png"/><Relationship Id="rId18" Type="http://schemas.openxmlformats.org/officeDocument/2006/relationships/image" Target="../media/image16.png"/><Relationship Id="rId3" Type="http://schemas.openxmlformats.org/officeDocument/2006/relationships/customXml" Target="../../customXml/item82.xml"/><Relationship Id="rId21" Type="http://schemas.openxmlformats.org/officeDocument/2006/relationships/image" Target="../media/image19.png"/><Relationship Id="rId7" Type="http://schemas.openxmlformats.org/officeDocument/2006/relationships/customXml" Target="../../customXml/item127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5.png"/><Relationship Id="rId2" Type="http://schemas.openxmlformats.org/officeDocument/2006/relationships/customXml" Target="../../customXml/item1633.xml"/><Relationship Id="rId16" Type="http://schemas.openxmlformats.org/officeDocument/2006/relationships/image" Target="../media/image34.png"/><Relationship Id="rId20" Type="http://schemas.openxmlformats.org/officeDocument/2006/relationships/image" Target="../media/image18.png"/><Relationship Id="rId1" Type="http://schemas.openxmlformats.org/officeDocument/2006/relationships/customXml" Target="../../customXml/item263.xml"/><Relationship Id="rId6" Type="http://schemas.openxmlformats.org/officeDocument/2006/relationships/customXml" Target="../../customXml/item511.xml"/><Relationship Id="rId11" Type="http://schemas.openxmlformats.org/officeDocument/2006/relationships/customXml" Target="../../customXml/item2469.xml"/><Relationship Id="rId5" Type="http://schemas.openxmlformats.org/officeDocument/2006/relationships/customXml" Target="../../customXml/item1224.xml"/><Relationship Id="rId15" Type="http://schemas.openxmlformats.org/officeDocument/2006/relationships/image" Target="../media/image33.png"/><Relationship Id="rId23" Type="http://schemas.openxmlformats.org/officeDocument/2006/relationships/image" Target="../media/image21.png"/><Relationship Id="rId10" Type="http://schemas.openxmlformats.org/officeDocument/2006/relationships/customXml" Target="../../customXml/item2013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1850.xml"/><Relationship Id="rId9" Type="http://schemas.openxmlformats.org/officeDocument/2006/relationships/customXml" Target="../../customXml/item1440.xml"/><Relationship Id="rId14" Type="http://schemas.openxmlformats.org/officeDocument/2006/relationships/image" Target="../media/image32.png"/><Relationship Id="rId2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79.xml"/><Relationship Id="rId13" Type="http://schemas.openxmlformats.org/officeDocument/2006/relationships/customXml" Target="../../customXml/item2552.xml"/><Relationship Id="rId18" Type="http://schemas.openxmlformats.org/officeDocument/2006/relationships/customXml" Target="../../customXml/item781.xml"/><Relationship Id="rId26" Type="http://schemas.openxmlformats.org/officeDocument/2006/relationships/slideLayout" Target="../slideLayouts/slideLayout1.xml"/><Relationship Id="rId3" Type="http://schemas.openxmlformats.org/officeDocument/2006/relationships/customXml" Target="../../customXml/item276.xml"/><Relationship Id="rId21" Type="http://schemas.openxmlformats.org/officeDocument/2006/relationships/customXml" Target="../../customXml/item1011.xml"/><Relationship Id="rId34" Type="http://schemas.openxmlformats.org/officeDocument/2006/relationships/image" Target="../media/image24.png"/><Relationship Id="rId7" Type="http://schemas.openxmlformats.org/officeDocument/2006/relationships/customXml" Target="../../customXml/item2291.xml"/><Relationship Id="rId12" Type="http://schemas.openxmlformats.org/officeDocument/2006/relationships/customXml" Target="../../customXml/item160.xml"/><Relationship Id="rId17" Type="http://schemas.openxmlformats.org/officeDocument/2006/relationships/customXml" Target="../../customXml/item375.xml"/><Relationship Id="rId25" Type="http://schemas.openxmlformats.org/officeDocument/2006/relationships/customXml" Target="../../customXml/item371.xml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customXml" Target="../../customXml/item1702.xml"/><Relationship Id="rId16" Type="http://schemas.openxmlformats.org/officeDocument/2006/relationships/customXml" Target="../../customXml/item925.xml"/><Relationship Id="rId20" Type="http://schemas.openxmlformats.org/officeDocument/2006/relationships/customXml" Target="../../customXml/item71.xml"/><Relationship Id="rId29" Type="http://schemas.openxmlformats.org/officeDocument/2006/relationships/image" Target="../media/image17.png"/><Relationship Id="rId1" Type="http://schemas.openxmlformats.org/officeDocument/2006/relationships/customXml" Target="../../customXml/item1101.xml"/><Relationship Id="rId6" Type="http://schemas.openxmlformats.org/officeDocument/2006/relationships/customXml" Target="../../customXml/item2341.xml"/><Relationship Id="rId11" Type="http://schemas.openxmlformats.org/officeDocument/2006/relationships/customXml" Target="../../customXml/item1822.xml"/><Relationship Id="rId24" Type="http://schemas.openxmlformats.org/officeDocument/2006/relationships/customXml" Target="../../customXml/item408.xml"/><Relationship Id="rId32" Type="http://schemas.openxmlformats.org/officeDocument/2006/relationships/image" Target="../media/image20.png"/><Relationship Id="rId37" Type="http://schemas.openxmlformats.org/officeDocument/2006/relationships/image" Target="../media/image25.png"/><Relationship Id="rId5" Type="http://schemas.openxmlformats.org/officeDocument/2006/relationships/customXml" Target="../../customXml/item1422.xml"/><Relationship Id="rId15" Type="http://schemas.openxmlformats.org/officeDocument/2006/relationships/customXml" Target="../../customXml/item1714.xml"/><Relationship Id="rId23" Type="http://schemas.openxmlformats.org/officeDocument/2006/relationships/customXml" Target="../../customXml/item2580.xml"/><Relationship Id="rId28" Type="http://schemas.openxmlformats.org/officeDocument/2006/relationships/image" Target="../media/image16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1587.xml"/><Relationship Id="rId19" Type="http://schemas.openxmlformats.org/officeDocument/2006/relationships/customXml" Target="../../customXml/item374.xml"/><Relationship Id="rId31" Type="http://schemas.openxmlformats.org/officeDocument/2006/relationships/image" Target="../media/image19.png"/><Relationship Id="rId4" Type="http://schemas.openxmlformats.org/officeDocument/2006/relationships/customXml" Target="../../customXml/item2186.xml"/><Relationship Id="rId9" Type="http://schemas.openxmlformats.org/officeDocument/2006/relationships/customXml" Target="../../customXml/item224.xml"/><Relationship Id="rId14" Type="http://schemas.openxmlformats.org/officeDocument/2006/relationships/customXml" Target="../../customXml/item2294.xml"/><Relationship Id="rId22" Type="http://schemas.openxmlformats.org/officeDocument/2006/relationships/customXml" Target="../../customXml/item28.xml"/><Relationship Id="rId27" Type="http://schemas.openxmlformats.org/officeDocument/2006/relationships/image" Target="../media/image7.png"/><Relationship Id="rId30" Type="http://schemas.openxmlformats.org/officeDocument/2006/relationships/image" Target="../media/image18.png"/><Relationship Id="rId35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95.xml"/><Relationship Id="rId13" Type="http://schemas.openxmlformats.org/officeDocument/2006/relationships/image" Target="../media/image7.png"/><Relationship Id="rId18" Type="http://schemas.openxmlformats.org/officeDocument/2006/relationships/image" Target="../media/image20.png"/><Relationship Id="rId3" Type="http://schemas.openxmlformats.org/officeDocument/2006/relationships/customXml" Target="../../customXml/item880.xml"/><Relationship Id="rId21" Type="http://schemas.openxmlformats.org/officeDocument/2006/relationships/image" Target="../media/image27.png"/><Relationship Id="rId7" Type="http://schemas.openxmlformats.org/officeDocument/2006/relationships/customXml" Target="../../customXml/item188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9.png"/><Relationship Id="rId2" Type="http://schemas.openxmlformats.org/officeDocument/2006/relationships/customXml" Target="../../customXml/item145.xml"/><Relationship Id="rId16" Type="http://schemas.openxmlformats.org/officeDocument/2006/relationships/image" Target="../media/image18.png"/><Relationship Id="rId20" Type="http://schemas.openxmlformats.org/officeDocument/2006/relationships/image" Target="../media/image24.png"/><Relationship Id="rId1" Type="http://schemas.openxmlformats.org/officeDocument/2006/relationships/customXml" Target="../../customXml/item1491.xml"/><Relationship Id="rId6" Type="http://schemas.openxmlformats.org/officeDocument/2006/relationships/customXml" Target="../../customXml/item756.xml"/><Relationship Id="rId11" Type="http://schemas.openxmlformats.org/officeDocument/2006/relationships/customXml" Target="../../customXml/item299.xml"/><Relationship Id="rId24" Type="http://schemas.openxmlformats.org/officeDocument/2006/relationships/image" Target="../media/image26.png"/><Relationship Id="rId5" Type="http://schemas.openxmlformats.org/officeDocument/2006/relationships/customXml" Target="../../customXml/item1989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customXml" Target="../../customXml/item33.xml"/><Relationship Id="rId19" Type="http://schemas.openxmlformats.org/officeDocument/2006/relationships/image" Target="../media/image21.png"/><Relationship Id="rId4" Type="http://schemas.openxmlformats.org/officeDocument/2006/relationships/customXml" Target="../../customXml/item445.xml"/><Relationship Id="rId9" Type="http://schemas.openxmlformats.org/officeDocument/2006/relationships/customXml" Target="../../customXml/item630.xml"/><Relationship Id="rId14" Type="http://schemas.openxmlformats.org/officeDocument/2006/relationships/image" Target="../media/image16.png"/><Relationship Id="rId2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.xml"/><Relationship Id="rId13" Type="http://schemas.openxmlformats.org/officeDocument/2006/relationships/customXml" Target="../../customXml/item2359.xml"/><Relationship Id="rId18" Type="http://schemas.openxmlformats.org/officeDocument/2006/relationships/customXml" Target="../../customXml/item2243.xml"/><Relationship Id="rId26" Type="http://schemas.openxmlformats.org/officeDocument/2006/relationships/customXml" Target="../../customXml/item2499.xml"/><Relationship Id="rId39" Type="http://schemas.openxmlformats.org/officeDocument/2006/relationships/image" Target="../media/image20.png"/><Relationship Id="rId3" Type="http://schemas.openxmlformats.org/officeDocument/2006/relationships/customXml" Target="../../customXml/item1290.xml"/><Relationship Id="rId21" Type="http://schemas.openxmlformats.org/officeDocument/2006/relationships/customXml" Target="../../customXml/item1179.xml"/><Relationship Id="rId34" Type="http://schemas.openxmlformats.org/officeDocument/2006/relationships/image" Target="../media/image32.png"/><Relationship Id="rId42" Type="http://schemas.openxmlformats.org/officeDocument/2006/relationships/image" Target="../media/image38.JPG"/><Relationship Id="rId47" Type="http://schemas.openxmlformats.org/officeDocument/2006/relationships/image" Target="../media/image41.png"/><Relationship Id="rId7" Type="http://schemas.openxmlformats.org/officeDocument/2006/relationships/customXml" Target="../../customXml/item1655.xml"/><Relationship Id="rId12" Type="http://schemas.openxmlformats.org/officeDocument/2006/relationships/customXml" Target="../../customXml/item1757.xml"/><Relationship Id="rId17" Type="http://schemas.openxmlformats.org/officeDocument/2006/relationships/customXml" Target="../../customXml/item157.xml"/><Relationship Id="rId25" Type="http://schemas.openxmlformats.org/officeDocument/2006/relationships/customXml" Target="../../customXml/item1843.xml"/><Relationship Id="rId33" Type="http://schemas.openxmlformats.org/officeDocument/2006/relationships/image" Target="../media/image24.png"/><Relationship Id="rId38" Type="http://schemas.openxmlformats.org/officeDocument/2006/relationships/image" Target="../media/image19.png"/><Relationship Id="rId46" Type="http://schemas.openxmlformats.org/officeDocument/2006/relationships/image" Target="../media/image15.png"/><Relationship Id="rId2" Type="http://schemas.openxmlformats.org/officeDocument/2006/relationships/customXml" Target="../../customXml/item25.xml"/><Relationship Id="rId16" Type="http://schemas.openxmlformats.org/officeDocument/2006/relationships/customXml" Target="../../customXml/item1175.xml"/><Relationship Id="rId20" Type="http://schemas.openxmlformats.org/officeDocument/2006/relationships/customXml" Target="../../customXml/item2094.xml"/><Relationship Id="rId29" Type="http://schemas.openxmlformats.org/officeDocument/2006/relationships/image" Target="../media/image7.png"/><Relationship Id="rId41" Type="http://schemas.openxmlformats.org/officeDocument/2006/relationships/image" Target="../media/image10.png"/><Relationship Id="rId1" Type="http://schemas.openxmlformats.org/officeDocument/2006/relationships/customXml" Target="../../customXml/item1216.xml"/><Relationship Id="rId6" Type="http://schemas.openxmlformats.org/officeDocument/2006/relationships/customXml" Target="../../customXml/item1169.xml"/><Relationship Id="rId11" Type="http://schemas.openxmlformats.org/officeDocument/2006/relationships/customXml" Target="../../customXml/item2327.xml"/><Relationship Id="rId24" Type="http://schemas.openxmlformats.org/officeDocument/2006/relationships/customXml" Target="../../customXml/item801.xml"/><Relationship Id="rId32" Type="http://schemas.openxmlformats.org/officeDocument/2006/relationships/image" Target="../media/image31.jpg"/><Relationship Id="rId37" Type="http://schemas.openxmlformats.org/officeDocument/2006/relationships/image" Target="../media/image18.png"/><Relationship Id="rId40" Type="http://schemas.openxmlformats.org/officeDocument/2006/relationships/image" Target="../media/image21.png"/><Relationship Id="rId45" Type="http://schemas.openxmlformats.org/officeDocument/2006/relationships/image" Target="../media/image14.png"/><Relationship Id="rId5" Type="http://schemas.openxmlformats.org/officeDocument/2006/relationships/customXml" Target="../../customXml/item1463.xml"/><Relationship Id="rId15" Type="http://schemas.openxmlformats.org/officeDocument/2006/relationships/customXml" Target="../../customXml/item2368.xml"/><Relationship Id="rId23" Type="http://schemas.openxmlformats.org/officeDocument/2006/relationships/customXml" Target="../../customXml/item2401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7.png"/><Relationship Id="rId10" Type="http://schemas.openxmlformats.org/officeDocument/2006/relationships/customXml" Target="../../customXml/item1125.xml"/><Relationship Id="rId19" Type="http://schemas.openxmlformats.org/officeDocument/2006/relationships/customXml" Target="../../customXml/item2358.xml"/><Relationship Id="rId31" Type="http://schemas.openxmlformats.org/officeDocument/2006/relationships/image" Target="../media/image30.png"/><Relationship Id="rId44" Type="http://schemas.openxmlformats.org/officeDocument/2006/relationships/image" Target="../media/image40.jpg"/><Relationship Id="rId4" Type="http://schemas.openxmlformats.org/officeDocument/2006/relationships/customXml" Target="../../customXml/item1780.xml"/><Relationship Id="rId9" Type="http://schemas.openxmlformats.org/officeDocument/2006/relationships/customXml" Target="../../customXml/item642.xml"/><Relationship Id="rId14" Type="http://schemas.openxmlformats.org/officeDocument/2006/relationships/customXml" Target="../../customXml/item2216.xml"/><Relationship Id="rId22" Type="http://schemas.openxmlformats.org/officeDocument/2006/relationships/customXml" Target="../../customXml/item172.xml"/><Relationship Id="rId27" Type="http://schemas.openxmlformats.org/officeDocument/2006/relationships/customXml" Target="../../customXml/item843.xml"/><Relationship Id="rId30" Type="http://schemas.openxmlformats.org/officeDocument/2006/relationships/image" Target="../media/image29.jpg"/><Relationship Id="rId35" Type="http://schemas.openxmlformats.org/officeDocument/2006/relationships/image" Target="../media/image16.png"/><Relationship Id="rId43" Type="http://schemas.openxmlformats.org/officeDocument/2006/relationships/image" Target="../media/image39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65.xml"/><Relationship Id="rId13" Type="http://schemas.openxmlformats.org/officeDocument/2006/relationships/customXml" Target="../../customXml/item1026.xml"/><Relationship Id="rId18" Type="http://schemas.openxmlformats.org/officeDocument/2006/relationships/customXml" Target="../../customXml/item1035.xml"/><Relationship Id="rId26" Type="http://schemas.openxmlformats.org/officeDocument/2006/relationships/image" Target="../media/image16.png"/><Relationship Id="rId39" Type="http://schemas.openxmlformats.org/officeDocument/2006/relationships/image" Target="../media/image41.png"/><Relationship Id="rId3" Type="http://schemas.openxmlformats.org/officeDocument/2006/relationships/customXml" Target="../../customXml/item1036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38.JPG"/><Relationship Id="rId7" Type="http://schemas.openxmlformats.org/officeDocument/2006/relationships/customXml" Target="../../customXml/item873.xml"/><Relationship Id="rId12" Type="http://schemas.openxmlformats.org/officeDocument/2006/relationships/customXml" Target="../../customXml/item582.xml"/><Relationship Id="rId17" Type="http://schemas.openxmlformats.org/officeDocument/2006/relationships/customXml" Target="../../customXml/item2533.xml"/><Relationship Id="rId25" Type="http://schemas.openxmlformats.org/officeDocument/2006/relationships/image" Target="../media/image31.jpg"/><Relationship Id="rId33" Type="http://schemas.openxmlformats.org/officeDocument/2006/relationships/image" Target="../media/image10.png"/><Relationship Id="rId38" Type="http://schemas.openxmlformats.org/officeDocument/2006/relationships/image" Target="../media/image15.png"/><Relationship Id="rId2" Type="http://schemas.openxmlformats.org/officeDocument/2006/relationships/customXml" Target="../../customXml/item702.xml"/><Relationship Id="rId16" Type="http://schemas.openxmlformats.org/officeDocument/2006/relationships/customXml" Target="../../customXml/item1582.xml"/><Relationship Id="rId20" Type="http://schemas.openxmlformats.org/officeDocument/2006/relationships/customXml" Target="../../customXml/item1648.xml"/><Relationship Id="rId29" Type="http://schemas.openxmlformats.org/officeDocument/2006/relationships/image" Target="../media/image19.png"/><Relationship Id="rId1" Type="http://schemas.openxmlformats.org/officeDocument/2006/relationships/customXml" Target="../../customXml/item934.xml"/><Relationship Id="rId6" Type="http://schemas.openxmlformats.org/officeDocument/2006/relationships/customXml" Target="../../customXml/item1452.xml"/><Relationship Id="rId11" Type="http://schemas.openxmlformats.org/officeDocument/2006/relationships/customXml" Target="../../customXml/item1127.xml"/><Relationship Id="rId24" Type="http://schemas.openxmlformats.org/officeDocument/2006/relationships/image" Target="../media/image30.png"/><Relationship Id="rId32" Type="http://schemas.openxmlformats.org/officeDocument/2006/relationships/image" Target="../media/image32.png"/><Relationship Id="rId37" Type="http://schemas.openxmlformats.org/officeDocument/2006/relationships/image" Target="../media/image14.png"/><Relationship Id="rId5" Type="http://schemas.openxmlformats.org/officeDocument/2006/relationships/customXml" Target="../../customXml/item2525.xml"/><Relationship Id="rId15" Type="http://schemas.openxmlformats.org/officeDocument/2006/relationships/customXml" Target="../../customXml/item2392.xml"/><Relationship Id="rId23" Type="http://schemas.openxmlformats.org/officeDocument/2006/relationships/image" Target="../media/image29.jpg"/><Relationship Id="rId28" Type="http://schemas.openxmlformats.org/officeDocument/2006/relationships/image" Target="../media/image18.png"/><Relationship Id="rId36" Type="http://schemas.openxmlformats.org/officeDocument/2006/relationships/image" Target="../media/image40.jpg"/><Relationship Id="rId10" Type="http://schemas.openxmlformats.org/officeDocument/2006/relationships/customXml" Target="../../customXml/item1208.xml"/><Relationship Id="rId19" Type="http://schemas.openxmlformats.org/officeDocument/2006/relationships/customXml" Target="../../customXml/item989.xml"/><Relationship Id="rId31" Type="http://schemas.openxmlformats.org/officeDocument/2006/relationships/image" Target="../media/image21.png"/><Relationship Id="rId4" Type="http://schemas.openxmlformats.org/officeDocument/2006/relationships/customXml" Target="../../customXml/item65.xml"/><Relationship Id="rId9" Type="http://schemas.openxmlformats.org/officeDocument/2006/relationships/customXml" Target="../../customXml/item1406.xml"/><Relationship Id="rId14" Type="http://schemas.openxmlformats.org/officeDocument/2006/relationships/customXml" Target="../../customXml/item656.xml"/><Relationship Id="rId22" Type="http://schemas.openxmlformats.org/officeDocument/2006/relationships/image" Target="../media/image7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39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5.xml"/><Relationship Id="rId13" Type="http://schemas.openxmlformats.org/officeDocument/2006/relationships/customXml" Target="../../customXml/item1200.xml"/><Relationship Id="rId18" Type="http://schemas.openxmlformats.org/officeDocument/2006/relationships/customXml" Target="../../customXml/item1330.xml"/><Relationship Id="rId26" Type="http://schemas.openxmlformats.org/officeDocument/2006/relationships/customXml" Target="../../customXml/item2225.xml"/><Relationship Id="rId3" Type="http://schemas.openxmlformats.org/officeDocument/2006/relationships/customXml" Target="../../customXml/item308.xml"/><Relationship Id="rId21" Type="http://schemas.openxmlformats.org/officeDocument/2006/relationships/customXml" Target="../../customXml/item911.xml"/><Relationship Id="rId34" Type="http://schemas.openxmlformats.org/officeDocument/2006/relationships/image" Target="../media/image18.png"/><Relationship Id="rId7" Type="http://schemas.openxmlformats.org/officeDocument/2006/relationships/customXml" Target="../../customXml/item2477.xml"/><Relationship Id="rId12" Type="http://schemas.openxmlformats.org/officeDocument/2006/relationships/customXml" Target="../../customXml/item2155.xml"/><Relationship Id="rId17" Type="http://schemas.openxmlformats.org/officeDocument/2006/relationships/customXml" Target="../../customXml/item2404.xml"/><Relationship Id="rId25" Type="http://schemas.openxmlformats.org/officeDocument/2006/relationships/customXml" Target="../../customXml/item1257.xml"/><Relationship Id="rId33" Type="http://schemas.openxmlformats.org/officeDocument/2006/relationships/image" Target="../media/image17.png"/><Relationship Id="rId38" Type="http://schemas.openxmlformats.org/officeDocument/2006/relationships/image" Target="../media/image32.png"/><Relationship Id="rId2" Type="http://schemas.openxmlformats.org/officeDocument/2006/relationships/customXml" Target="../../customXml/item2086.xml"/><Relationship Id="rId16" Type="http://schemas.openxmlformats.org/officeDocument/2006/relationships/customXml" Target="../../customXml/item2264.xml"/><Relationship Id="rId20" Type="http://schemas.openxmlformats.org/officeDocument/2006/relationships/customXml" Target="../../customXml/item1433.xml"/><Relationship Id="rId29" Type="http://schemas.openxmlformats.org/officeDocument/2006/relationships/image" Target="../media/image29.jpg"/><Relationship Id="rId1" Type="http://schemas.openxmlformats.org/officeDocument/2006/relationships/customXml" Target="../../customXml/item2568.xml"/><Relationship Id="rId6" Type="http://schemas.openxmlformats.org/officeDocument/2006/relationships/customXml" Target="../../customXml/item1081.xml"/><Relationship Id="rId11" Type="http://schemas.openxmlformats.org/officeDocument/2006/relationships/customXml" Target="../../customXml/item1597.xml"/><Relationship Id="rId24" Type="http://schemas.openxmlformats.org/officeDocument/2006/relationships/customXml" Target="../../customXml/item1132.xml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5" Type="http://schemas.openxmlformats.org/officeDocument/2006/relationships/customXml" Target="../../customXml/item1432.xml"/><Relationship Id="rId15" Type="http://schemas.openxmlformats.org/officeDocument/2006/relationships/customXml" Target="../../customXml/item2084.xml"/><Relationship Id="rId23" Type="http://schemas.openxmlformats.org/officeDocument/2006/relationships/customXml" Target="../../customXml/item548.xml"/><Relationship Id="rId28" Type="http://schemas.openxmlformats.org/officeDocument/2006/relationships/image" Target="../media/image7.png"/><Relationship Id="rId36" Type="http://schemas.openxmlformats.org/officeDocument/2006/relationships/image" Target="../media/image20.png"/><Relationship Id="rId10" Type="http://schemas.openxmlformats.org/officeDocument/2006/relationships/customXml" Target="../../customXml/item1468.xml"/><Relationship Id="rId19" Type="http://schemas.openxmlformats.org/officeDocument/2006/relationships/customXml" Target="../../customXml/item1510.xml"/><Relationship Id="rId31" Type="http://schemas.openxmlformats.org/officeDocument/2006/relationships/image" Target="../media/image31.jpg"/><Relationship Id="rId4" Type="http://schemas.openxmlformats.org/officeDocument/2006/relationships/customXml" Target="../../customXml/item994.xml"/><Relationship Id="rId9" Type="http://schemas.openxmlformats.org/officeDocument/2006/relationships/customXml" Target="../../customXml/item972.xml"/><Relationship Id="rId14" Type="http://schemas.openxmlformats.org/officeDocument/2006/relationships/customXml" Target="../../customXml/item35.xml"/><Relationship Id="rId22" Type="http://schemas.openxmlformats.org/officeDocument/2006/relationships/customXml" Target="../../customXml/item2144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30.png"/><Relationship Id="rId35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63.xml"/><Relationship Id="rId13" Type="http://schemas.openxmlformats.org/officeDocument/2006/relationships/customXml" Target="../../customXml/item1548.xml"/><Relationship Id="rId18" Type="http://schemas.openxmlformats.org/officeDocument/2006/relationships/customXml" Target="../../customXml/item448.xml"/><Relationship Id="rId26" Type="http://schemas.openxmlformats.org/officeDocument/2006/relationships/image" Target="../media/image14.png"/><Relationship Id="rId3" Type="http://schemas.openxmlformats.org/officeDocument/2006/relationships/customXml" Target="../../customXml/item1929.xml"/><Relationship Id="rId21" Type="http://schemas.openxmlformats.org/officeDocument/2006/relationships/image" Target="../media/image10.png"/><Relationship Id="rId34" Type="http://schemas.openxmlformats.org/officeDocument/2006/relationships/image" Target="../media/image41.png"/><Relationship Id="rId7" Type="http://schemas.openxmlformats.org/officeDocument/2006/relationships/customXml" Target="../../customXml/item857.xml"/><Relationship Id="rId12" Type="http://schemas.openxmlformats.org/officeDocument/2006/relationships/customXml" Target="../../customXml/item517.xml"/><Relationship Id="rId17" Type="http://schemas.openxmlformats.org/officeDocument/2006/relationships/customXml" Target="../../customXml/item22.xml"/><Relationship Id="rId25" Type="http://schemas.openxmlformats.org/officeDocument/2006/relationships/image" Target="../media/image40.jpg"/><Relationship Id="rId33" Type="http://schemas.openxmlformats.org/officeDocument/2006/relationships/image" Target="../media/image15.png"/><Relationship Id="rId2" Type="http://schemas.openxmlformats.org/officeDocument/2006/relationships/customXml" Target="../../customXml/item1391.xml"/><Relationship Id="rId16" Type="http://schemas.openxmlformats.org/officeDocument/2006/relationships/customXml" Target="../../customXml/item823.xml"/><Relationship Id="rId20" Type="http://schemas.openxmlformats.org/officeDocument/2006/relationships/image" Target="../media/image7.png"/><Relationship Id="rId29" Type="http://schemas.openxmlformats.org/officeDocument/2006/relationships/image" Target="../media/image18.png"/><Relationship Id="rId1" Type="http://schemas.openxmlformats.org/officeDocument/2006/relationships/customXml" Target="../../customXml/item1836.xml"/><Relationship Id="rId6" Type="http://schemas.openxmlformats.org/officeDocument/2006/relationships/customXml" Target="../../customXml/item7.xml"/><Relationship Id="rId11" Type="http://schemas.openxmlformats.org/officeDocument/2006/relationships/customXml" Target="../../customXml/item1609.xml"/><Relationship Id="rId24" Type="http://schemas.openxmlformats.org/officeDocument/2006/relationships/image" Target="../media/image39.JPG"/><Relationship Id="rId32" Type="http://schemas.openxmlformats.org/officeDocument/2006/relationships/image" Target="../media/image21.png"/><Relationship Id="rId5" Type="http://schemas.openxmlformats.org/officeDocument/2006/relationships/customXml" Target="../../customXml/item1086.xml"/><Relationship Id="rId15" Type="http://schemas.openxmlformats.org/officeDocument/2006/relationships/customXml" Target="../../customXml/item2445.xml"/><Relationship Id="rId23" Type="http://schemas.openxmlformats.org/officeDocument/2006/relationships/image" Target="../media/image38.JPG"/><Relationship Id="rId28" Type="http://schemas.openxmlformats.org/officeDocument/2006/relationships/image" Target="../media/image17.png"/><Relationship Id="rId10" Type="http://schemas.openxmlformats.org/officeDocument/2006/relationships/customXml" Target="../../customXml/item1333.xml"/><Relationship Id="rId19" Type="http://schemas.openxmlformats.org/officeDocument/2006/relationships/slideLayout" Target="../slideLayouts/slideLayout1.xml"/><Relationship Id="rId31" Type="http://schemas.openxmlformats.org/officeDocument/2006/relationships/image" Target="../media/image20.png"/><Relationship Id="rId4" Type="http://schemas.openxmlformats.org/officeDocument/2006/relationships/customXml" Target="../../customXml/item2448.xml"/><Relationship Id="rId9" Type="http://schemas.openxmlformats.org/officeDocument/2006/relationships/customXml" Target="../../customXml/item2607.xml"/><Relationship Id="rId14" Type="http://schemas.openxmlformats.org/officeDocument/2006/relationships/customXml" Target="../../customXml/item681.xml"/><Relationship Id="rId22" Type="http://schemas.openxmlformats.org/officeDocument/2006/relationships/image" Target="../media/image32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944.xml"/><Relationship Id="rId13" Type="http://schemas.openxmlformats.org/officeDocument/2006/relationships/customXml" Target="../../customXml/item259.xml"/><Relationship Id="rId18" Type="http://schemas.openxmlformats.org/officeDocument/2006/relationships/customXml" Target="../../customXml/item863.xml"/><Relationship Id="rId26" Type="http://schemas.openxmlformats.org/officeDocument/2006/relationships/image" Target="../media/image6.png"/><Relationship Id="rId3" Type="http://schemas.openxmlformats.org/officeDocument/2006/relationships/customXml" Target="../../customXml/item1806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201.xml"/><Relationship Id="rId12" Type="http://schemas.openxmlformats.org/officeDocument/2006/relationships/customXml" Target="../../customXml/item1378.xml"/><Relationship Id="rId17" Type="http://schemas.openxmlformats.org/officeDocument/2006/relationships/customXml" Target="../../customXml/item2346.xml"/><Relationship Id="rId25" Type="http://schemas.openxmlformats.org/officeDocument/2006/relationships/image" Target="../media/image5.png"/><Relationship Id="rId2" Type="http://schemas.openxmlformats.org/officeDocument/2006/relationships/customXml" Target="../../customXml/item114.xml"/><Relationship Id="rId16" Type="http://schemas.openxmlformats.org/officeDocument/2006/relationships/customXml" Target="../../customXml/item2183.xml"/><Relationship Id="rId20" Type="http://schemas.openxmlformats.org/officeDocument/2006/relationships/notesSlide" Target="../notesSlides/notesSlide5.xml"/><Relationship Id="rId1" Type="http://schemas.openxmlformats.org/officeDocument/2006/relationships/customXml" Target="../../customXml/item1107.xml"/><Relationship Id="rId6" Type="http://schemas.openxmlformats.org/officeDocument/2006/relationships/customXml" Target="../../customXml/item2062.xml"/><Relationship Id="rId11" Type="http://schemas.openxmlformats.org/officeDocument/2006/relationships/customXml" Target="../../customXml/item1502.xml"/><Relationship Id="rId24" Type="http://schemas.openxmlformats.org/officeDocument/2006/relationships/image" Target="../media/image4.png"/><Relationship Id="rId5" Type="http://schemas.openxmlformats.org/officeDocument/2006/relationships/customXml" Target="../../customXml/item432.xml"/><Relationship Id="rId15" Type="http://schemas.openxmlformats.org/officeDocument/2006/relationships/customXml" Target="../../customXml/item2495.xml"/><Relationship Id="rId23" Type="http://schemas.openxmlformats.org/officeDocument/2006/relationships/image" Target="../media/image3.png"/><Relationship Id="rId10" Type="http://schemas.openxmlformats.org/officeDocument/2006/relationships/customXml" Target="../../customXml/item2313.xml"/><Relationship Id="rId19" Type="http://schemas.openxmlformats.org/officeDocument/2006/relationships/slideLayout" Target="../slideLayouts/slideLayout1.xml"/><Relationship Id="rId4" Type="http://schemas.openxmlformats.org/officeDocument/2006/relationships/customXml" Target="../../customXml/item1268.xml"/><Relationship Id="rId9" Type="http://schemas.openxmlformats.org/officeDocument/2006/relationships/customXml" Target="../../customXml/item981.xml"/><Relationship Id="rId14" Type="http://schemas.openxmlformats.org/officeDocument/2006/relationships/customXml" Target="../../customXml/item2603.xml"/><Relationship Id="rId2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242.xml"/><Relationship Id="rId13" Type="http://schemas.openxmlformats.org/officeDocument/2006/relationships/image" Target="../media/image7.png"/><Relationship Id="rId18" Type="http://schemas.openxmlformats.org/officeDocument/2006/relationships/image" Target="../media/image16.png"/><Relationship Id="rId3" Type="http://schemas.openxmlformats.org/officeDocument/2006/relationships/customXml" Target="../../customXml/item1183.xml"/><Relationship Id="rId21" Type="http://schemas.openxmlformats.org/officeDocument/2006/relationships/image" Target="../media/image19.png"/><Relationship Id="rId7" Type="http://schemas.openxmlformats.org/officeDocument/2006/relationships/customXml" Target="../../customXml/item2040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5.png"/><Relationship Id="rId2" Type="http://schemas.openxmlformats.org/officeDocument/2006/relationships/customXml" Target="../../customXml/item1567.xml"/><Relationship Id="rId16" Type="http://schemas.openxmlformats.org/officeDocument/2006/relationships/image" Target="../media/image34.png"/><Relationship Id="rId20" Type="http://schemas.openxmlformats.org/officeDocument/2006/relationships/image" Target="../media/image18.png"/><Relationship Id="rId1" Type="http://schemas.openxmlformats.org/officeDocument/2006/relationships/customXml" Target="../../customXml/item1351.xml"/><Relationship Id="rId6" Type="http://schemas.openxmlformats.org/officeDocument/2006/relationships/customXml" Target="../../customXml/item937.xml"/><Relationship Id="rId11" Type="http://schemas.openxmlformats.org/officeDocument/2006/relationships/customXml" Target="../../customXml/item322.xml"/><Relationship Id="rId5" Type="http://schemas.openxmlformats.org/officeDocument/2006/relationships/customXml" Target="../../customXml/item2014.xml"/><Relationship Id="rId15" Type="http://schemas.openxmlformats.org/officeDocument/2006/relationships/image" Target="../media/image33.png"/><Relationship Id="rId23" Type="http://schemas.openxmlformats.org/officeDocument/2006/relationships/image" Target="../media/image21.png"/><Relationship Id="rId10" Type="http://schemas.openxmlformats.org/officeDocument/2006/relationships/customXml" Target="../../customXml/item449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1579.xml"/><Relationship Id="rId9" Type="http://schemas.openxmlformats.org/officeDocument/2006/relationships/customXml" Target="../../customXml/item463.xml"/><Relationship Id="rId14" Type="http://schemas.openxmlformats.org/officeDocument/2006/relationships/image" Target="../media/image32.png"/><Relationship Id="rId22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46.xml"/><Relationship Id="rId13" Type="http://schemas.openxmlformats.org/officeDocument/2006/relationships/image" Target="../media/image36.png"/><Relationship Id="rId18" Type="http://schemas.openxmlformats.org/officeDocument/2006/relationships/image" Target="../media/image20.png"/><Relationship Id="rId3" Type="http://schemas.openxmlformats.org/officeDocument/2006/relationships/customXml" Target="../../customXml/item894.xml"/><Relationship Id="rId7" Type="http://schemas.openxmlformats.org/officeDocument/2006/relationships/customXml" Target="../../customXml/item556.xml"/><Relationship Id="rId12" Type="http://schemas.openxmlformats.org/officeDocument/2006/relationships/image" Target="../media/image7.png"/><Relationship Id="rId17" Type="http://schemas.openxmlformats.org/officeDocument/2006/relationships/image" Target="../media/image19.png"/><Relationship Id="rId2" Type="http://schemas.openxmlformats.org/officeDocument/2006/relationships/customXml" Target="../../customXml/item1108.xml"/><Relationship Id="rId16" Type="http://schemas.openxmlformats.org/officeDocument/2006/relationships/image" Target="../media/image18.png"/><Relationship Id="rId1" Type="http://schemas.openxmlformats.org/officeDocument/2006/relationships/customXml" Target="../../customXml/item121.xml"/><Relationship Id="rId6" Type="http://schemas.openxmlformats.org/officeDocument/2006/relationships/customXml" Target="../../customXml/item1783.xml"/><Relationship Id="rId11" Type="http://schemas.openxmlformats.org/officeDocument/2006/relationships/slideLayout" Target="../slideLayouts/slideLayout1.xml"/><Relationship Id="rId5" Type="http://schemas.openxmlformats.org/officeDocument/2006/relationships/customXml" Target="../../customXml/item1176.xml"/><Relationship Id="rId15" Type="http://schemas.openxmlformats.org/officeDocument/2006/relationships/image" Target="../media/image17.png"/><Relationship Id="rId10" Type="http://schemas.openxmlformats.org/officeDocument/2006/relationships/customXml" Target="../../customXml/item1278.xml"/><Relationship Id="rId19" Type="http://schemas.openxmlformats.org/officeDocument/2006/relationships/image" Target="../media/image21.png"/><Relationship Id="rId4" Type="http://schemas.openxmlformats.org/officeDocument/2006/relationships/customXml" Target="../../customXml/item581.xml"/><Relationship Id="rId9" Type="http://schemas.openxmlformats.org/officeDocument/2006/relationships/customXml" Target="../../customXml/item1079.xml"/><Relationship Id="rId1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52.xml"/><Relationship Id="rId13" Type="http://schemas.openxmlformats.org/officeDocument/2006/relationships/image" Target="../media/image7.png"/><Relationship Id="rId18" Type="http://schemas.openxmlformats.org/officeDocument/2006/relationships/image" Target="../media/image40.jpg"/><Relationship Id="rId3" Type="http://schemas.openxmlformats.org/officeDocument/2006/relationships/customXml" Target="../../customXml/item1840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201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9.JPG"/><Relationship Id="rId25" Type="http://schemas.openxmlformats.org/officeDocument/2006/relationships/image" Target="../media/image21.png"/><Relationship Id="rId2" Type="http://schemas.openxmlformats.org/officeDocument/2006/relationships/customXml" Target="../../customXml/item1299.xml"/><Relationship Id="rId16" Type="http://schemas.openxmlformats.org/officeDocument/2006/relationships/image" Target="../media/image38.JPG"/><Relationship Id="rId20" Type="http://schemas.openxmlformats.org/officeDocument/2006/relationships/image" Target="../media/image16.png"/><Relationship Id="rId1" Type="http://schemas.openxmlformats.org/officeDocument/2006/relationships/customXml" Target="../../customXml/item1845.xml"/><Relationship Id="rId6" Type="http://schemas.openxmlformats.org/officeDocument/2006/relationships/customXml" Target="../../customXml/item381.xml"/><Relationship Id="rId11" Type="http://schemas.openxmlformats.org/officeDocument/2006/relationships/customXml" Target="../../customXml/item699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1643.xml"/><Relationship Id="rId15" Type="http://schemas.openxmlformats.org/officeDocument/2006/relationships/image" Target="../media/image32.png"/><Relationship Id="rId23" Type="http://schemas.openxmlformats.org/officeDocument/2006/relationships/image" Target="../media/image19.png"/><Relationship Id="rId10" Type="http://schemas.openxmlformats.org/officeDocument/2006/relationships/customXml" Target="../../customXml/item2421.xml"/><Relationship Id="rId19" Type="http://schemas.openxmlformats.org/officeDocument/2006/relationships/image" Target="../media/image14.png"/><Relationship Id="rId4" Type="http://schemas.openxmlformats.org/officeDocument/2006/relationships/customXml" Target="../../customXml/item197.xml"/><Relationship Id="rId9" Type="http://schemas.openxmlformats.org/officeDocument/2006/relationships/customXml" Target="../../customXml/item1120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19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3" Type="http://schemas.openxmlformats.org/officeDocument/2006/relationships/customXml" Target="../../customXml/item768.xml"/><Relationship Id="rId21" Type="http://schemas.openxmlformats.org/officeDocument/2006/relationships/image" Target="../media/image21.png"/><Relationship Id="rId7" Type="http://schemas.openxmlformats.org/officeDocument/2006/relationships/customXml" Target="../../customXml/item1958.xml"/><Relationship Id="rId12" Type="http://schemas.openxmlformats.org/officeDocument/2006/relationships/customXml" Target="../../customXml/item1272.xml"/><Relationship Id="rId17" Type="http://schemas.openxmlformats.org/officeDocument/2006/relationships/image" Target="../media/image17.png"/><Relationship Id="rId2" Type="http://schemas.openxmlformats.org/officeDocument/2006/relationships/customXml" Target="../../customXml/item73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customXml" Target="../../customXml/item411.xml"/><Relationship Id="rId6" Type="http://schemas.openxmlformats.org/officeDocument/2006/relationships/customXml" Target="../../customXml/item353.xml"/><Relationship Id="rId11" Type="http://schemas.openxmlformats.org/officeDocument/2006/relationships/customXml" Target="../../customXml/item1751.xml"/><Relationship Id="rId5" Type="http://schemas.openxmlformats.org/officeDocument/2006/relationships/customXml" Target="../../customXml/item2037.xml"/><Relationship Id="rId15" Type="http://schemas.openxmlformats.org/officeDocument/2006/relationships/image" Target="../media/image36.png"/><Relationship Id="rId10" Type="http://schemas.openxmlformats.org/officeDocument/2006/relationships/customXml" Target="../../customXml/item983.xml"/><Relationship Id="rId19" Type="http://schemas.openxmlformats.org/officeDocument/2006/relationships/image" Target="../media/image19.png"/><Relationship Id="rId4" Type="http://schemas.openxmlformats.org/officeDocument/2006/relationships/customXml" Target="../../customXml/item1687.xml"/><Relationship Id="rId9" Type="http://schemas.openxmlformats.org/officeDocument/2006/relationships/customXml" Target="../../customXml/item8.xml"/><Relationship Id="rId1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81.xml"/><Relationship Id="rId13" Type="http://schemas.openxmlformats.org/officeDocument/2006/relationships/customXml" Target="../../customXml/item842.xml"/><Relationship Id="rId18" Type="http://schemas.openxmlformats.org/officeDocument/2006/relationships/image" Target="../media/image31.jpg"/><Relationship Id="rId3" Type="http://schemas.openxmlformats.org/officeDocument/2006/relationships/customXml" Target="../../customXml/item426.xml"/><Relationship Id="rId21" Type="http://schemas.openxmlformats.org/officeDocument/2006/relationships/image" Target="../media/image18.png"/><Relationship Id="rId7" Type="http://schemas.openxmlformats.org/officeDocument/2006/relationships/customXml" Target="../../customXml/item1733.xml"/><Relationship Id="rId12" Type="http://schemas.openxmlformats.org/officeDocument/2006/relationships/customXml" Target="../../customXml/item1426.xml"/><Relationship Id="rId17" Type="http://schemas.openxmlformats.org/officeDocument/2006/relationships/image" Target="../media/image30.png"/><Relationship Id="rId25" Type="http://schemas.openxmlformats.org/officeDocument/2006/relationships/image" Target="../media/image32.png"/><Relationship Id="rId2" Type="http://schemas.openxmlformats.org/officeDocument/2006/relationships/customXml" Target="../../customXml/item744.xml"/><Relationship Id="rId16" Type="http://schemas.openxmlformats.org/officeDocument/2006/relationships/image" Target="../media/image29.jpg"/><Relationship Id="rId20" Type="http://schemas.openxmlformats.org/officeDocument/2006/relationships/image" Target="../media/image17.png"/><Relationship Id="rId1" Type="http://schemas.openxmlformats.org/officeDocument/2006/relationships/customXml" Target="../../customXml/item11.xml"/><Relationship Id="rId6" Type="http://schemas.openxmlformats.org/officeDocument/2006/relationships/customXml" Target="../../customXml/item60.xml"/><Relationship Id="rId11" Type="http://schemas.openxmlformats.org/officeDocument/2006/relationships/customXml" Target="../../customXml/item232.xml"/><Relationship Id="rId24" Type="http://schemas.openxmlformats.org/officeDocument/2006/relationships/image" Target="../media/image21.png"/><Relationship Id="rId5" Type="http://schemas.openxmlformats.org/officeDocument/2006/relationships/customXml" Target="../../customXml/item652.xml"/><Relationship Id="rId15" Type="http://schemas.openxmlformats.org/officeDocument/2006/relationships/image" Target="../media/image7.png"/><Relationship Id="rId23" Type="http://schemas.openxmlformats.org/officeDocument/2006/relationships/image" Target="../media/image20.png"/><Relationship Id="rId10" Type="http://schemas.openxmlformats.org/officeDocument/2006/relationships/customXml" Target="../../customXml/item2251.xml"/><Relationship Id="rId19" Type="http://schemas.openxmlformats.org/officeDocument/2006/relationships/image" Target="../media/image16.png"/><Relationship Id="rId4" Type="http://schemas.openxmlformats.org/officeDocument/2006/relationships/customXml" Target="../../customXml/item2195.xml"/><Relationship Id="rId9" Type="http://schemas.openxmlformats.org/officeDocument/2006/relationships/customXml" Target="../../customXml/item1827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2.xml"/><Relationship Id="rId13" Type="http://schemas.openxmlformats.org/officeDocument/2006/relationships/customXml" Target="../../customXml/item1905.xml"/><Relationship Id="rId18" Type="http://schemas.openxmlformats.org/officeDocument/2006/relationships/image" Target="../media/image31.jpg"/><Relationship Id="rId3" Type="http://schemas.openxmlformats.org/officeDocument/2006/relationships/customXml" Target="../../customXml/item1192.xml"/><Relationship Id="rId21" Type="http://schemas.openxmlformats.org/officeDocument/2006/relationships/image" Target="../media/image18.png"/><Relationship Id="rId7" Type="http://schemas.openxmlformats.org/officeDocument/2006/relationships/customXml" Target="../../customXml/item2330.xml"/><Relationship Id="rId12" Type="http://schemas.openxmlformats.org/officeDocument/2006/relationships/customXml" Target="../../customXml/item1470.xml"/><Relationship Id="rId17" Type="http://schemas.openxmlformats.org/officeDocument/2006/relationships/image" Target="../media/image30.png"/><Relationship Id="rId25" Type="http://schemas.openxmlformats.org/officeDocument/2006/relationships/image" Target="../media/image32.png"/><Relationship Id="rId2" Type="http://schemas.openxmlformats.org/officeDocument/2006/relationships/customXml" Target="../../customXml/item1524.xml"/><Relationship Id="rId16" Type="http://schemas.openxmlformats.org/officeDocument/2006/relationships/image" Target="../media/image29.jpg"/><Relationship Id="rId20" Type="http://schemas.openxmlformats.org/officeDocument/2006/relationships/image" Target="../media/image17.png"/><Relationship Id="rId1" Type="http://schemas.openxmlformats.org/officeDocument/2006/relationships/customXml" Target="../../customXml/item1121.xml"/><Relationship Id="rId6" Type="http://schemas.openxmlformats.org/officeDocument/2006/relationships/customXml" Target="../../customXml/item808.xml"/><Relationship Id="rId11" Type="http://schemas.openxmlformats.org/officeDocument/2006/relationships/customXml" Target="../../customXml/item473.xml"/><Relationship Id="rId24" Type="http://schemas.openxmlformats.org/officeDocument/2006/relationships/image" Target="../media/image21.png"/><Relationship Id="rId5" Type="http://schemas.openxmlformats.org/officeDocument/2006/relationships/customXml" Target="../../customXml/item2333.xml"/><Relationship Id="rId15" Type="http://schemas.openxmlformats.org/officeDocument/2006/relationships/image" Target="../media/image7.png"/><Relationship Id="rId23" Type="http://schemas.openxmlformats.org/officeDocument/2006/relationships/image" Target="../media/image20.png"/><Relationship Id="rId10" Type="http://schemas.openxmlformats.org/officeDocument/2006/relationships/customXml" Target="../../customXml/item2228.xml"/><Relationship Id="rId19" Type="http://schemas.openxmlformats.org/officeDocument/2006/relationships/image" Target="../media/image16.png"/><Relationship Id="rId4" Type="http://schemas.openxmlformats.org/officeDocument/2006/relationships/customXml" Target="../../customXml/item1455.xml"/><Relationship Id="rId9" Type="http://schemas.openxmlformats.org/officeDocument/2006/relationships/customXml" Target="../../customXml/item1136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24.xml"/><Relationship Id="rId13" Type="http://schemas.openxmlformats.org/officeDocument/2006/relationships/customXml" Target="../../customXml/item254.xml"/><Relationship Id="rId18" Type="http://schemas.openxmlformats.org/officeDocument/2006/relationships/image" Target="../media/image31.jpg"/><Relationship Id="rId3" Type="http://schemas.openxmlformats.org/officeDocument/2006/relationships/customXml" Target="../../customXml/item2476.xml"/><Relationship Id="rId21" Type="http://schemas.openxmlformats.org/officeDocument/2006/relationships/image" Target="../media/image18.png"/><Relationship Id="rId7" Type="http://schemas.openxmlformats.org/officeDocument/2006/relationships/customXml" Target="../../customXml/item281.xml"/><Relationship Id="rId12" Type="http://schemas.openxmlformats.org/officeDocument/2006/relationships/customXml" Target="../../customXml/item1037.xml"/><Relationship Id="rId17" Type="http://schemas.openxmlformats.org/officeDocument/2006/relationships/image" Target="../media/image30.png"/><Relationship Id="rId25" Type="http://schemas.openxmlformats.org/officeDocument/2006/relationships/image" Target="../media/image32.png"/><Relationship Id="rId2" Type="http://schemas.openxmlformats.org/officeDocument/2006/relationships/customXml" Target="../../customXml/item1191.xml"/><Relationship Id="rId16" Type="http://schemas.openxmlformats.org/officeDocument/2006/relationships/image" Target="../media/image29.jpg"/><Relationship Id="rId20" Type="http://schemas.openxmlformats.org/officeDocument/2006/relationships/image" Target="../media/image17.png"/><Relationship Id="rId1" Type="http://schemas.openxmlformats.org/officeDocument/2006/relationships/customXml" Target="../../customXml/item1950.xml"/><Relationship Id="rId6" Type="http://schemas.openxmlformats.org/officeDocument/2006/relationships/customXml" Target="../../customXml/item351.xml"/><Relationship Id="rId11" Type="http://schemas.openxmlformats.org/officeDocument/2006/relationships/customXml" Target="../../customXml/item2073.xml"/><Relationship Id="rId24" Type="http://schemas.openxmlformats.org/officeDocument/2006/relationships/image" Target="../media/image21.png"/><Relationship Id="rId5" Type="http://schemas.openxmlformats.org/officeDocument/2006/relationships/customXml" Target="../../customXml/item939.xml"/><Relationship Id="rId15" Type="http://schemas.openxmlformats.org/officeDocument/2006/relationships/image" Target="../media/image7.png"/><Relationship Id="rId23" Type="http://schemas.openxmlformats.org/officeDocument/2006/relationships/image" Target="../media/image20.png"/><Relationship Id="rId10" Type="http://schemas.openxmlformats.org/officeDocument/2006/relationships/customXml" Target="../../customXml/item166.xml"/><Relationship Id="rId19" Type="http://schemas.openxmlformats.org/officeDocument/2006/relationships/image" Target="../media/image16.png"/><Relationship Id="rId4" Type="http://schemas.openxmlformats.org/officeDocument/2006/relationships/customXml" Target="../../customXml/item1700.xml"/><Relationship Id="rId9" Type="http://schemas.openxmlformats.org/officeDocument/2006/relationships/customXml" Target="../../customXml/item67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985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customXml" Target="../../customXml/item142.xml"/><Relationship Id="rId7" Type="http://schemas.openxmlformats.org/officeDocument/2006/relationships/customXml" Target="../../customXml/item703.xml"/><Relationship Id="rId12" Type="http://schemas.openxmlformats.org/officeDocument/2006/relationships/image" Target="../media/image38.JPG"/><Relationship Id="rId17" Type="http://schemas.openxmlformats.org/officeDocument/2006/relationships/image" Target="../media/image20.png"/><Relationship Id="rId2" Type="http://schemas.openxmlformats.org/officeDocument/2006/relationships/customXml" Target="../../customXml/item1168.xml"/><Relationship Id="rId16" Type="http://schemas.openxmlformats.org/officeDocument/2006/relationships/image" Target="../media/image19.png"/><Relationship Id="rId1" Type="http://schemas.openxmlformats.org/officeDocument/2006/relationships/customXml" Target="../../customXml/item1511.xml"/><Relationship Id="rId6" Type="http://schemas.openxmlformats.org/officeDocument/2006/relationships/customXml" Target="../../customXml/item1592.xml"/><Relationship Id="rId11" Type="http://schemas.openxmlformats.org/officeDocument/2006/relationships/image" Target="../media/image32.png"/><Relationship Id="rId5" Type="http://schemas.openxmlformats.org/officeDocument/2006/relationships/customXml" Target="../../customXml/item1996.xml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42.png"/><Relationship Id="rId4" Type="http://schemas.openxmlformats.org/officeDocument/2006/relationships/customXml" Target="../../customXml/item127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25.xml"/><Relationship Id="rId13" Type="http://schemas.openxmlformats.org/officeDocument/2006/relationships/customXml" Target="../../customXml/item243.xml"/><Relationship Id="rId18" Type="http://schemas.openxmlformats.org/officeDocument/2006/relationships/customXml" Target="../../customXml/item285.xml"/><Relationship Id="rId26" Type="http://schemas.openxmlformats.org/officeDocument/2006/relationships/image" Target="../media/image46.png"/><Relationship Id="rId39" Type="http://schemas.openxmlformats.org/officeDocument/2006/relationships/image" Target="../media/image20.png"/><Relationship Id="rId3" Type="http://schemas.openxmlformats.org/officeDocument/2006/relationships/customXml" Target="../../customXml/item1304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15.png"/><Relationship Id="rId7" Type="http://schemas.openxmlformats.org/officeDocument/2006/relationships/customXml" Target="../../customXml/item2509.xml"/><Relationship Id="rId12" Type="http://schemas.openxmlformats.org/officeDocument/2006/relationships/customXml" Target="../../customXml/item405.xml"/><Relationship Id="rId17" Type="http://schemas.openxmlformats.org/officeDocument/2006/relationships/customXml" Target="../../customXml/item2492.xml"/><Relationship Id="rId25" Type="http://schemas.openxmlformats.org/officeDocument/2006/relationships/image" Target="../media/image45.png"/><Relationship Id="rId33" Type="http://schemas.openxmlformats.org/officeDocument/2006/relationships/image" Target="../media/image14.png"/><Relationship Id="rId38" Type="http://schemas.openxmlformats.org/officeDocument/2006/relationships/image" Target="../media/image19.png"/><Relationship Id="rId2" Type="http://schemas.openxmlformats.org/officeDocument/2006/relationships/customXml" Target="../../customXml/item2140.xml"/><Relationship Id="rId16" Type="http://schemas.openxmlformats.org/officeDocument/2006/relationships/customXml" Target="../../customXml/item1974.xml"/><Relationship Id="rId20" Type="http://schemas.openxmlformats.org/officeDocument/2006/relationships/customXml" Target="../../customXml/item2567.xml"/><Relationship Id="rId29" Type="http://schemas.openxmlformats.org/officeDocument/2006/relationships/image" Target="../media/image41.png"/><Relationship Id="rId1" Type="http://schemas.openxmlformats.org/officeDocument/2006/relationships/customXml" Target="../../customXml/item586.xml"/><Relationship Id="rId6" Type="http://schemas.openxmlformats.org/officeDocument/2006/relationships/customXml" Target="../../customXml/item840.xml"/><Relationship Id="rId11" Type="http://schemas.openxmlformats.org/officeDocument/2006/relationships/customXml" Target="../../customXml/item10.xml"/><Relationship Id="rId24" Type="http://schemas.openxmlformats.org/officeDocument/2006/relationships/image" Target="../media/image44.png"/><Relationship Id="rId32" Type="http://schemas.openxmlformats.org/officeDocument/2006/relationships/image" Target="../media/image13.png"/><Relationship Id="rId37" Type="http://schemas.openxmlformats.org/officeDocument/2006/relationships/image" Target="../media/image18.png"/><Relationship Id="rId40" Type="http://schemas.openxmlformats.org/officeDocument/2006/relationships/image" Target="../media/image21.png"/><Relationship Id="rId5" Type="http://schemas.openxmlformats.org/officeDocument/2006/relationships/customXml" Target="../../customXml/item631.xml"/><Relationship Id="rId15" Type="http://schemas.openxmlformats.org/officeDocument/2006/relationships/customXml" Target="../../customXml/item878.xml"/><Relationship Id="rId23" Type="http://schemas.openxmlformats.org/officeDocument/2006/relationships/image" Target="../media/image43.jpg"/><Relationship Id="rId28" Type="http://schemas.openxmlformats.org/officeDocument/2006/relationships/image" Target="../media/image10.png"/><Relationship Id="rId36" Type="http://schemas.openxmlformats.org/officeDocument/2006/relationships/image" Target="../media/image17.png"/><Relationship Id="rId10" Type="http://schemas.openxmlformats.org/officeDocument/2006/relationships/customXml" Target="../../customXml/item240.xml"/><Relationship Id="rId19" Type="http://schemas.openxmlformats.org/officeDocument/2006/relationships/customXml" Target="../../customXml/item2573.xml"/><Relationship Id="rId31" Type="http://schemas.openxmlformats.org/officeDocument/2006/relationships/image" Target="../media/image12.jpg"/><Relationship Id="rId4" Type="http://schemas.openxmlformats.org/officeDocument/2006/relationships/customXml" Target="../../customXml/item1754.xml"/><Relationship Id="rId9" Type="http://schemas.openxmlformats.org/officeDocument/2006/relationships/customXml" Target="../../customXml/item2431.xml"/><Relationship Id="rId14" Type="http://schemas.openxmlformats.org/officeDocument/2006/relationships/customXml" Target="../../customXml/item858.xml"/><Relationship Id="rId22" Type="http://schemas.openxmlformats.org/officeDocument/2006/relationships/image" Target="../media/image7.png"/><Relationship Id="rId27" Type="http://schemas.openxmlformats.org/officeDocument/2006/relationships/image" Target="../media/image9.png"/><Relationship Id="rId30" Type="http://schemas.openxmlformats.org/officeDocument/2006/relationships/image" Target="../media/image11.jpg"/><Relationship Id="rId35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867.xml"/><Relationship Id="rId7" Type="http://schemas.openxmlformats.org/officeDocument/2006/relationships/customXml" Target="../../customXml/item1801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2010.xml"/><Relationship Id="rId1" Type="http://schemas.openxmlformats.org/officeDocument/2006/relationships/customXml" Target="../../customXml/item1638.xml"/><Relationship Id="rId6" Type="http://schemas.openxmlformats.org/officeDocument/2006/relationships/customXml" Target="../../customXml/item180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2470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1059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04.xml"/><Relationship Id="rId13" Type="http://schemas.openxmlformats.org/officeDocument/2006/relationships/customXml" Target="../../customXml/item1110.xml"/><Relationship Id="rId18" Type="http://schemas.openxmlformats.org/officeDocument/2006/relationships/customXml" Target="../../customXml/item1469.xml"/><Relationship Id="rId26" Type="http://schemas.openxmlformats.org/officeDocument/2006/relationships/slideLayout" Target="../slideLayouts/slideLayout1.xml"/><Relationship Id="rId39" Type="http://schemas.openxmlformats.org/officeDocument/2006/relationships/image" Target="../media/image17.png"/><Relationship Id="rId3" Type="http://schemas.openxmlformats.org/officeDocument/2006/relationships/customXml" Target="../../customXml/item350.xml"/><Relationship Id="rId21" Type="http://schemas.openxmlformats.org/officeDocument/2006/relationships/customXml" Target="../../customXml/item1599.xml"/><Relationship Id="rId34" Type="http://schemas.openxmlformats.org/officeDocument/2006/relationships/image" Target="../media/image38.JPG"/><Relationship Id="rId42" Type="http://schemas.openxmlformats.org/officeDocument/2006/relationships/image" Target="../media/image20.png"/><Relationship Id="rId7" Type="http://schemas.openxmlformats.org/officeDocument/2006/relationships/customXml" Target="../../customXml/item1415.xml"/><Relationship Id="rId12" Type="http://schemas.openxmlformats.org/officeDocument/2006/relationships/customXml" Target="../../customXml/item855.xml"/><Relationship Id="rId17" Type="http://schemas.openxmlformats.org/officeDocument/2006/relationships/customXml" Target="../../customXml/item883.xml"/><Relationship Id="rId25" Type="http://schemas.openxmlformats.org/officeDocument/2006/relationships/customXml" Target="../../customXml/item1516.xml"/><Relationship Id="rId33" Type="http://schemas.openxmlformats.org/officeDocument/2006/relationships/image" Target="../media/image32.png"/><Relationship Id="rId38" Type="http://schemas.openxmlformats.org/officeDocument/2006/relationships/image" Target="../media/image16.png"/><Relationship Id="rId2" Type="http://schemas.openxmlformats.org/officeDocument/2006/relationships/customXml" Target="../../customXml/item136.xml"/><Relationship Id="rId16" Type="http://schemas.openxmlformats.org/officeDocument/2006/relationships/customXml" Target="../../customXml/item2316.xml"/><Relationship Id="rId20" Type="http://schemas.openxmlformats.org/officeDocument/2006/relationships/customXml" Target="../../customXml/item2221.xml"/><Relationship Id="rId29" Type="http://schemas.openxmlformats.org/officeDocument/2006/relationships/image" Target="../media/image44.png"/><Relationship Id="rId41" Type="http://schemas.openxmlformats.org/officeDocument/2006/relationships/image" Target="../media/image19.png"/><Relationship Id="rId1" Type="http://schemas.openxmlformats.org/officeDocument/2006/relationships/customXml" Target="../../customXml/item2052.xml"/><Relationship Id="rId6" Type="http://schemas.openxmlformats.org/officeDocument/2006/relationships/customXml" Target="../../customXml/item2514.xml"/><Relationship Id="rId11" Type="http://schemas.openxmlformats.org/officeDocument/2006/relationships/customXml" Target="../../customXml/item267.xml"/><Relationship Id="rId24" Type="http://schemas.openxmlformats.org/officeDocument/2006/relationships/customXml" Target="../../customXml/item1465.xml"/><Relationship Id="rId32" Type="http://schemas.openxmlformats.org/officeDocument/2006/relationships/image" Target="../media/image10.png"/><Relationship Id="rId37" Type="http://schemas.openxmlformats.org/officeDocument/2006/relationships/image" Target="../media/image14.png"/><Relationship Id="rId40" Type="http://schemas.openxmlformats.org/officeDocument/2006/relationships/image" Target="../media/image18.png"/><Relationship Id="rId45" Type="http://schemas.openxmlformats.org/officeDocument/2006/relationships/image" Target="../media/image41.png"/><Relationship Id="rId5" Type="http://schemas.openxmlformats.org/officeDocument/2006/relationships/customXml" Target="../../customXml/item629.xml"/><Relationship Id="rId15" Type="http://schemas.openxmlformats.org/officeDocument/2006/relationships/customXml" Target="../../customXml/item1916.xml"/><Relationship Id="rId23" Type="http://schemas.openxmlformats.org/officeDocument/2006/relationships/customXml" Target="../../customXml/item1477.xml"/><Relationship Id="rId28" Type="http://schemas.openxmlformats.org/officeDocument/2006/relationships/image" Target="../media/image43.jpg"/><Relationship Id="rId36" Type="http://schemas.openxmlformats.org/officeDocument/2006/relationships/image" Target="../media/image40.jpg"/><Relationship Id="rId10" Type="http://schemas.openxmlformats.org/officeDocument/2006/relationships/customXml" Target="../../customXml/item1685.xml"/><Relationship Id="rId19" Type="http://schemas.openxmlformats.org/officeDocument/2006/relationships/customXml" Target="../../customXml/item2406.xml"/><Relationship Id="rId31" Type="http://schemas.openxmlformats.org/officeDocument/2006/relationships/image" Target="../media/image46.png"/><Relationship Id="rId44" Type="http://schemas.openxmlformats.org/officeDocument/2006/relationships/image" Target="../media/image15.png"/><Relationship Id="rId4" Type="http://schemas.openxmlformats.org/officeDocument/2006/relationships/customXml" Target="../../customXml/item1820.xml"/><Relationship Id="rId9" Type="http://schemas.openxmlformats.org/officeDocument/2006/relationships/customXml" Target="../../customXml/item2556.xml"/><Relationship Id="rId14" Type="http://schemas.openxmlformats.org/officeDocument/2006/relationships/customXml" Target="../../customXml/item991.xml"/><Relationship Id="rId22" Type="http://schemas.openxmlformats.org/officeDocument/2006/relationships/customXml" Target="../../customXml/item1117.xml"/><Relationship Id="rId27" Type="http://schemas.openxmlformats.org/officeDocument/2006/relationships/image" Target="../media/image7.png"/><Relationship Id="rId30" Type="http://schemas.openxmlformats.org/officeDocument/2006/relationships/image" Target="../media/image45.png"/><Relationship Id="rId35" Type="http://schemas.openxmlformats.org/officeDocument/2006/relationships/image" Target="../media/image39.JPG"/><Relationship Id="rId43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46.xml"/><Relationship Id="rId13" Type="http://schemas.openxmlformats.org/officeDocument/2006/relationships/customXml" Target="../../customXml/item1092.xml"/><Relationship Id="rId18" Type="http://schemas.openxmlformats.org/officeDocument/2006/relationships/image" Target="../media/image9.png"/><Relationship Id="rId26" Type="http://schemas.openxmlformats.org/officeDocument/2006/relationships/image" Target="../media/image21.png"/><Relationship Id="rId3" Type="http://schemas.openxmlformats.org/officeDocument/2006/relationships/customXml" Target="../../customXml/item2302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2508.xml"/><Relationship Id="rId12" Type="http://schemas.openxmlformats.org/officeDocument/2006/relationships/customXml" Target="../../customXml/item380.xml"/><Relationship Id="rId17" Type="http://schemas.openxmlformats.org/officeDocument/2006/relationships/image" Target="../media/image39.JPG"/><Relationship Id="rId25" Type="http://schemas.openxmlformats.org/officeDocument/2006/relationships/image" Target="../media/image20.png"/><Relationship Id="rId2" Type="http://schemas.openxmlformats.org/officeDocument/2006/relationships/customXml" Target="../../customXml/item543.xml"/><Relationship Id="rId16" Type="http://schemas.openxmlformats.org/officeDocument/2006/relationships/image" Target="../media/image7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921.xml"/><Relationship Id="rId6" Type="http://schemas.openxmlformats.org/officeDocument/2006/relationships/customXml" Target="../../customXml/item472.xml"/><Relationship Id="rId11" Type="http://schemas.openxmlformats.org/officeDocument/2006/relationships/customXml" Target="../../customXml/item1880.xml"/><Relationship Id="rId24" Type="http://schemas.openxmlformats.org/officeDocument/2006/relationships/image" Target="../media/image19.png"/><Relationship Id="rId5" Type="http://schemas.openxmlformats.org/officeDocument/2006/relationships/customXml" Target="../../customXml/item2472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2063.xml"/><Relationship Id="rId19" Type="http://schemas.openxmlformats.org/officeDocument/2006/relationships/image" Target="../media/image47.JPG"/><Relationship Id="rId4" Type="http://schemas.openxmlformats.org/officeDocument/2006/relationships/customXml" Target="../../customXml/item1381.xml"/><Relationship Id="rId9" Type="http://schemas.openxmlformats.org/officeDocument/2006/relationships/customXml" Target="../../customXml/item862.xml"/><Relationship Id="rId14" Type="http://schemas.openxmlformats.org/officeDocument/2006/relationships/customXml" Target="../../customXml/item479.xml"/><Relationship Id="rId22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915.xml"/><Relationship Id="rId13" Type="http://schemas.openxmlformats.org/officeDocument/2006/relationships/customXml" Target="../../customXml/item1032.xml"/><Relationship Id="rId18" Type="http://schemas.openxmlformats.org/officeDocument/2006/relationships/image" Target="../media/image39.JPG"/><Relationship Id="rId26" Type="http://schemas.openxmlformats.org/officeDocument/2006/relationships/image" Target="../media/image20.png"/><Relationship Id="rId3" Type="http://schemas.openxmlformats.org/officeDocument/2006/relationships/customXml" Target="../../customXml/item2319.xml"/><Relationship Id="rId21" Type="http://schemas.openxmlformats.org/officeDocument/2006/relationships/image" Target="../media/image14.png"/><Relationship Id="rId7" Type="http://schemas.openxmlformats.org/officeDocument/2006/relationships/customXml" Target="../../customXml/item1899.xml"/><Relationship Id="rId12" Type="http://schemas.openxmlformats.org/officeDocument/2006/relationships/customXml" Target="../../customXml/item1263.xml"/><Relationship Id="rId17" Type="http://schemas.openxmlformats.org/officeDocument/2006/relationships/image" Target="../media/image7.png"/><Relationship Id="rId25" Type="http://schemas.openxmlformats.org/officeDocument/2006/relationships/image" Target="../media/image19.png"/><Relationship Id="rId2" Type="http://schemas.openxmlformats.org/officeDocument/2006/relationships/customXml" Target="../../customXml/item799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7.JPG"/><Relationship Id="rId1" Type="http://schemas.openxmlformats.org/officeDocument/2006/relationships/customXml" Target="../../customXml/item2444.xml"/><Relationship Id="rId6" Type="http://schemas.openxmlformats.org/officeDocument/2006/relationships/customXml" Target="../../customXml/item889.xml"/><Relationship Id="rId11" Type="http://schemas.openxmlformats.org/officeDocument/2006/relationships/customXml" Target="../../customXml/item2323.xml"/><Relationship Id="rId24" Type="http://schemas.openxmlformats.org/officeDocument/2006/relationships/image" Target="../media/image18.png"/><Relationship Id="rId5" Type="http://schemas.openxmlformats.org/officeDocument/2006/relationships/customXml" Target="../../customXml/item636.xml"/><Relationship Id="rId15" Type="http://schemas.openxmlformats.org/officeDocument/2006/relationships/customXml" Target="../../customXml/item1353.xml"/><Relationship Id="rId23" Type="http://schemas.openxmlformats.org/officeDocument/2006/relationships/image" Target="../media/image17.png"/><Relationship Id="rId10" Type="http://schemas.openxmlformats.org/officeDocument/2006/relationships/customXml" Target="../../customXml/item1360.xml"/><Relationship Id="rId19" Type="http://schemas.openxmlformats.org/officeDocument/2006/relationships/image" Target="../media/image9.png"/><Relationship Id="rId4" Type="http://schemas.openxmlformats.org/officeDocument/2006/relationships/customXml" Target="../../customXml/item2375.xml"/><Relationship Id="rId9" Type="http://schemas.openxmlformats.org/officeDocument/2006/relationships/customXml" Target="../../customXml/item493.xml"/><Relationship Id="rId14" Type="http://schemas.openxmlformats.org/officeDocument/2006/relationships/customXml" Target="../../customXml/item580.xml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8.xml"/><Relationship Id="rId13" Type="http://schemas.openxmlformats.org/officeDocument/2006/relationships/customXml" Target="../../customXml/item1788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8.png"/><Relationship Id="rId3" Type="http://schemas.openxmlformats.org/officeDocument/2006/relationships/customXml" Target="../../customXml/item2180.xml"/><Relationship Id="rId21" Type="http://schemas.openxmlformats.org/officeDocument/2006/relationships/image" Target="../media/image9.png"/><Relationship Id="rId7" Type="http://schemas.openxmlformats.org/officeDocument/2006/relationships/customXml" Target="../../customXml/item1380.xml"/><Relationship Id="rId12" Type="http://schemas.openxmlformats.org/officeDocument/2006/relationships/customXml" Target="../../customXml/item1490.xml"/><Relationship Id="rId17" Type="http://schemas.openxmlformats.org/officeDocument/2006/relationships/customXml" Target="../../customXml/item546.xml"/><Relationship Id="rId25" Type="http://schemas.openxmlformats.org/officeDocument/2006/relationships/image" Target="../media/image17.png"/><Relationship Id="rId2" Type="http://schemas.openxmlformats.org/officeDocument/2006/relationships/customXml" Target="../../customXml/item2092.xml"/><Relationship Id="rId16" Type="http://schemas.openxmlformats.org/officeDocument/2006/relationships/customXml" Target="../../customXml/item745.xml"/><Relationship Id="rId20" Type="http://schemas.openxmlformats.org/officeDocument/2006/relationships/image" Target="../media/image39.JPG"/><Relationship Id="rId29" Type="http://schemas.openxmlformats.org/officeDocument/2006/relationships/image" Target="../media/image21.png"/><Relationship Id="rId1" Type="http://schemas.openxmlformats.org/officeDocument/2006/relationships/customXml" Target="../../customXml/item1501.xml"/><Relationship Id="rId6" Type="http://schemas.openxmlformats.org/officeDocument/2006/relationships/customXml" Target="../../customXml/item126.xml"/><Relationship Id="rId11" Type="http://schemas.openxmlformats.org/officeDocument/2006/relationships/customXml" Target="../../customXml/item2570.xml"/><Relationship Id="rId24" Type="http://schemas.openxmlformats.org/officeDocument/2006/relationships/image" Target="../media/image16.png"/><Relationship Id="rId5" Type="http://schemas.openxmlformats.org/officeDocument/2006/relationships/customXml" Target="../../customXml/item1984.xml"/><Relationship Id="rId15" Type="http://schemas.openxmlformats.org/officeDocument/2006/relationships/customXml" Target="../../customXml/item1979.xml"/><Relationship Id="rId23" Type="http://schemas.openxmlformats.org/officeDocument/2006/relationships/image" Target="../media/image14.png"/><Relationship Id="rId28" Type="http://schemas.openxmlformats.org/officeDocument/2006/relationships/image" Target="../media/image20.png"/><Relationship Id="rId10" Type="http://schemas.openxmlformats.org/officeDocument/2006/relationships/customXml" Target="../../customXml/item188.xml"/><Relationship Id="rId19" Type="http://schemas.openxmlformats.org/officeDocument/2006/relationships/image" Target="../media/image7.png"/><Relationship Id="rId4" Type="http://schemas.openxmlformats.org/officeDocument/2006/relationships/customXml" Target="../../customXml/item2240.xml"/><Relationship Id="rId9" Type="http://schemas.openxmlformats.org/officeDocument/2006/relationships/customXml" Target="../../customXml/item2312.xml"/><Relationship Id="rId14" Type="http://schemas.openxmlformats.org/officeDocument/2006/relationships/customXml" Target="../../customXml/item980.xml"/><Relationship Id="rId22" Type="http://schemas.openxmlformats.org/officeDocument/2006/relationships/image" Target="../media/image47.JPG"/><Relationship Id="rId27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81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customXml" Target="../../customXml/item123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2302.xml"/><Relationship Id="rId12" Type="http://schemas.openxmlformats.org/officeDocument/2006/relationships/image" Target="../media/image7.png"/><Relationship Id="rId17" Type="http://schemas.openxmlformats.org/officeDocument/2006/relationships/image" Target="../media/image12.jpg"/><Relationship Id="rId25" Type="http://schemas.openxmlformats.org/officeDocument/2006/relationships/image" Target="../media/image21.png"/><Relationship Id="rId2" Type="http://schemas.openxmlformats.org/officeDocument/2006/relationships/customXml" Target="../../customXml/item2390.xml"/><Relationship Id="rId16" Type="http://schemas.openxmlformats.org/officeDocument/2006/relationships/image" Target="../media/image11.jpg"/><Relationship Id="rId20" Type="http://schemas.openxmlformats.org/officeDocument/2006/relationships/image" Target="../media/image16.png"/><Relationship Id="rId1" Type="http://schemas.openxmlformats.org/officeDocument/2006/relationships/customXml" Target="../../customXml/item2198.xml"/><Relationship Id="rId6" Type="http://schemas.openxmlformats.org/officeDocument/2006/relationships/customXml" Target="../../customXml/item128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755.xml"/><Relationship Id="rId15" Type="http://schemas.openxmlformats.org/officeDocument/2006/relationships/image" Target="../media/image41.png"/><Relationship Id="rId23" Type="http://schemas.openxmlformats.org/officeDocument/2006/relationships/image" Target="../media/image19.png"/><Relationship Id="rId10" Type="http://schemas.openxmlformats.org/officeDocument/2006/relationships/customXml" Target="../../customXml/item798.xml"/><Relationship Id="rId19" Type="http://schemas.openxmlformats.org/officeDocument/2006/relationships/image" Target="../media/image15.png"/><Relationship Id="rId4" Type="http://schemas.openxmlformats.org/officeDocument/2006/relationships/customXml" Target="../../customXml/item105.xml"/><Relationship Id="rId9" Type="http://schemas.openxmlformats.org/officeDocument/2006/relationships/customXml" Target="../../customXml/item2075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06.xml"/><Relationship Id="rId13" Type="http://schemas.openxmlformats.org/officeDocument/2006/relationships/customXml" Target="../../customXml/item2167.xml"/><Relationship Id="rId18" Type="http://schemas.openxmlformats.org/officeDocument/2006/relationships/image" Target="../media/image41.png"/><Relationship Id="rId26" Type="http://schemas.openxmlformats.org/officeDocument/2006/relationships/image" Target="../media/image18.png"/><Relationship Id="rId3" Type="http://schemas.openxmlformats.org/officeDocument/2006/relationships/customXml" Target="../../customXml/item2219.xml"/><Relationship Id="rId21" Type="http://schemas.openxmlformats.org/officeDocument/2006/relationships/image" Target="../media/image13.png"/><Relationship Id="rId7" Type="http://schemas.openxmlformats.org/officeDocument/2006/relationships/customXml" Target="../../customXml/item21.xml"/><Relationship Id="rId12" Type="http://schemas.openxmlformats.org/officeDocument/2006/relationships/customXml" Target="../../customXml/item844.xml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2" Type="http://schemas.openxmlformats.org/officeDocument/2006/relationships/customXml" Target="../../customXml/item1004.xml"/><Relationship Id="rId16" Type="http://schemas.openxmlformats.org/officeDocument/2006/relationships/image" Target="../media/image9.png"/><Relationship Id="rId20" Type="http://schemas.openxmlformats.org/officeDocument/2006/relationships/image" Target="../media/image12.jpg"/><Relationship Id="rId29" Type="http://schemas.openxmlformats.org/officeDocument/2006/relationships/image" Target="../media/image21.png"/><Relationship Id="rId1" Type="http://schemas.openxmlformats.org/officeDocument/2006/relationships/customXml" Target="../../customXml/item2587.xml"/><Relationship Id="rId6" Type="http://schemas.openxmlformats.org/officeDocument/2006/relationships/customXml" Target="../../customXml/item1882.xml"/><Relationship Id="rId11" Type="http://schemas.openxmlformats.org/officeDocument/2006/relationships/customXml" Target="../../customXml/item1705.xml"/><Relationship Id="rId24" Type="http://schemas.openxmlformats.org/officeDocument/2006/relationships/image" Target="../media/image16.png"/><Relationship Id="rId5" Type="http://schemas.openxmlformats.org/officeDocument/2006/relationships/customXml" Target="../../customXml/item2397.xml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0" Type="http://schemas.openxmlformats.org/officeDocument/2006/relationships/customXml" Target="../../customXml/item2303.xml"/><Relationship Id="rId19" Type="http://schemas.openxmlformats.org/officeDocument/2006/relationships/image" Target="../media/image11.jpg"/><Relationship Id="rId4" Type="http://schemas.openxmlformats.org/officeDocument/2006/relationships/customXml" Target="../../customXml/item585.xml"/><Relationship Id="rId9" Type="http://schemas.openxmlformats.org/officeDocument/2006/relationships/customXml" Target="../../customXml/item61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4.png"/><Relationship Id="rId27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2356.xml"/><Relationship Id="rId18" Type="http://schemas.openxmlformats.org/officeDocument/2006/relationships/customXml" Target="../../customXml/item495.xml"/><Relationship Id="rId26" Type="http://schemas.openxmlformats.org/officeDocument/2006/relationships/customXml" Target="../../customXml/item477.xml"/><Relationship Id="rId39" Type="http://schemas.openxmlformats.org/officeDocument/2006/relationships/image" Target="../media/image24.png"/><Relationship Id="rId3" Type="http://schemas.openxmlformats.org/officeDocument/2006/relationships/customXml" Target="../../customXml/item2188.xml"/><Relationship Id="rId21" Type="http://schemas.openxmlformats.org/officeDocument/2006/relationships/customXml" Target="../../customXml/item1795.xml"/><Relationship Id="rId34" Type="http://schemas.openxmlformats.org/officeDocument/2006/relationships/image" Target="../media/image7.png"/><Relationship Id="rId42" Type="http://schemas.openxmlformats.org/officeDocument/2006/relationships/image" Target="../media/image18.png"/><Relationship Id="rId47" Type="http://schemas.openxmlformats.org/officeDocument/2006/relationships/image" Target="../media/image14.png"/><Relationship Id="rId50" Type="http://schemas.openxmlformats.org/officeDocument/2006/relationships/image" Target="../media/image49.jpg"/><Relationship Id="rId7" Type="http://schemas.openxmlformats.org/officeDocument/2006/relationships/customXml" Target="../../customXml/item2175.xml"/><Relationship Id="rId12" Type="http://schemas.openxmlformats.org/officeDocument/2006/relationships/customXml" Target="../../customXml/item1070.xml"/><Relationship Id="rId17" Type="http://schemas.openxmlformats.org/officeDocument/2006/relationships/customXml" Target="../../customXml/item1619.xml"/><Relationship Id="rId25" Type="http://schemas.openxmlformats.org/officeDocument/2006/relationships/customXml" Target="../../customXml/item2238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9.png"/><Relationship Id="rId46" Type="http://schemas.openxmlformats.org/officeDocument/2006/relationships/image" Target="../media/image10.png"/><Relationship Id="rId2" Type="http://schemas.openxmlformats.org/officeDocument/2006/relationships/customXml" Target="../../customXml/item963.xml"/><Relationship Id="rId16" Type="http://schemas.openxmlformats.org/officeDocument/2006/relationships/customXml" Target="../../customXml/item205.xml"/><Relationship Id="rId20" Type="http://schemas.openxmlformats.org/officeDocument/2006/relationships/customXml" Target="../../customXml/item306.xml"/><Relationship Id="rId29" Type="http://schemas.openxmlformats.org/officeDocument/2006/relationships/customXml" Target="../../customXml/item310.xml"/><Relationship Id="rId41" Type="http://schemas.openxmlformats.org/officeDocument/2006/relationships/image" Target="../media/image17.png"/><Relationship Id="rId1" Type="http://schemas.openxmlformats.org/officeDocument/2006/relationships/customXml" Target="../../customXml/item2227.xml"/><Relationship Id="rId6" Type="http://schemas.openxmlformats.org/officeDocument/2006/relationships/customXml" Target="../../customXml/item1231.xml"/><Relationship Id="rId11" Type="http://schemas.openxmlformats.org/officeDocument/2006/relationships/customXml" Target="../../customXml/item470.xml"/><Relationship Id="rId24" Type="http://schemas.openxmlformats.org/officeDocument/2006/relationships/customXml" Target="../../customXml/item1401.xml"/><Relationship Id="rId32" Type="http://schemas.openxmlformats.org/officeDocument/2006/relationships/customXml" Target="../../customXml/item2561.xml"/><Relationship Id="rId37" Type="http://schemas.openxmlformats.org/officeDocument/2006/relationships/image" Target="../media/image31.jpg"/><Relationship Id="rId40" Type="http://schemas.openxmlformats.org/officeDocument/2006/relationships/image" Target="../media/image16.png"/><Relationship Id="rId45" Type="http://schemas.openxmlformats.org/officeDocument/2006/relationships/image" Target="../media/image21.png"/><Relationship Id="rId5" Type="http://schemas.openxmlformats.org/officeDocument/2006/relationships/customXml" Target="../../customXml/item1844.xml"/><Relationship Id="rId15" Type="http://schemas.openxmlformats.org/officeDocument/2006/relationships/customXml" Target="../../customXml/item1760.xml"/><Relationship Id="rId23" Type="http://schemas.openxmlformats.org/officeDocument/2006/relationships/customXml" Target="../../customXml/item655.xml"/><Relationship Id="rId28" Type="http://schemas.openxmlformats.org/officeDocument/2006/relationships/customXml" Target="../../customXml/item1715.xml"/><Relationship Id="rId36" Type="http://schemas.openxmlformats.org/officeDocument/2006/relationships/image" Target="../media/image30.png"/><Relationship Id="rId49" Type="http://schemas.openxmlformats.org/officeDocument/2006/relationships/image" Target="../media/image48.jpg"/><Relationship Id="rId10" Type="http://schemas.openxmlformats.org/officeDocument/2006/relationships/customXml" Target="../../customXml/item1677.xml"/><Relationship Id="rId19" Type="http://schemas.openxmlformats.org/officeDocument/2006/relationships/customXml" Target="../../customXml/item2002.xml"/><Relationship Id="rId31" Type="http://schemas.openxmlformats.org/officeDocument/2006/relationships/customXml" Target="../../customXml/item127.xml"/><Relationship Id="rId44" Type="http://schemas.openxmlformats.org/officeDocument/2006/relationships/image" Target="../media/image20.png"/><Relationship Id="rId4" Type="http://schemas.openxmlformats.org/officeDocument/2006/relationships/customXml" Target="../../customXml/item1779.xml"/><Relationship Id="rId9" Type="http://schemas.openxmlformats.org/officeDocument/2006/relationships/customXml" Target="../../customXml/item1436.xml"/><Relationship Id="rId14" Type="http://schemas.openxmlformats.org/officeDocument/2006/relationships/customXml" Target="../../customXml/item146.xml"/><Relationship Id="rId22" Type="http://schemas.openxmlformats.org/officeDocument/2006/relationships/customXml" Target="../../customXml/item70.xml"/><Relationship Id="rId27" Type="http://schemas.openxmlformats.org/officeDocument/2006/relationships/customXml" Target="../../customXml/item242.xml"/><Relationship Id="rId30" Type="http://schemas.openxmlformats.org/officeDocument/2006/relationships/customXml" Target="../../customXml/item2604.xml"/><Relationship Id="rId35" Type="http://schemas.openxmlformats.org/officeDocument/2006/relationships/image" Target="../media/image29.jpg"/><Relationship Id="rId43" Type="http://schemas.openxmlformats.org/officeDocument/2006/relationships/image" Target="../media/image19.png"/><Relationship Id="rId48" Type="http://schemas.openxmlformats.org/officeDocument/2006/relationships/image" Target="../media/image15.png"/><Relationship Id="rId8" Type="http://schemas.openxmlformats.org/officeDocument/2006/relationships/customXml" Target="../../customXml/item77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89.xml"/><Relationship Id="rId13" Type="http://schemas.openxmlformats.org/officeDocument/2006/relationships/customXml" Target="../../customXml/item602.xml"/><Relationship Id="rId18" Type="http://schemas.openxmlformats.org/officeDocument/2006/relationships/customXml" Target="../../customXml/item988.xml"/><Relationship Id="rId26" Type="http://schemas.openxmlformats.org/officeDocument/2006/relationships/customXml" Target="../../customXml/item2317.xml"/><Relationship Id="rId39" Type="http://schemas.openxmlformats.org/officeDocument/2006/relationships/image" Target="../media/image17.png"/><Relationship Id="rId3" Type="http://schemas.openxmlformats.org/officeDocument/2006/relationships/customXml" Target="../../customXml/item41.xml"/><Relationship Id="rId21" Type="http://schemas.openxmlformats.org/officeDocument/2006/relationships/customXml" Target="../../customXml/item2595.xml"/><Relationship Id="rId34" Type="http://schemas.openxmlformats.org/officeDocument/2006/relationships/image" Target="../media/image38.JPG"/><Relationship Id="rId42" Type="http://schemas.openxmlformats.org/officeDocument/2006/relationships/image" Target="../media/image20.png"/><Relationship Id="rId47" Type="http://schemas.openxmlformats.org/officeDocument/2006/relationships/image" Target="../media/image34.png"/><Relationship Id="rId7" Type="http://schemas.openxmlformats.org/officeDocument/2006/relationships/customXml" Target="../../customXml/item53.xml"/><Relationship Id="rId12" Type="http://schemas.openxmlformats.org/officeDocument/2006/relationships/customXml" Target="../../customXml/item1050.xml"/><Relationship Id="rId17" Type="http://schemas.openxmlformats.org/officeDocument/2006/relationships/customXml" Target="../../customXml/item367.xml"/><Relationship Id="rId25" Type="http://schemas.openxmlformats.org/officeDocument/2006/relationships/customXml" Target="../../customXml/item558.xml"/><Relationship Id="rId33" Type="http://schemas.openxmlformats.org/officeDocument/2006/relationships/image" Target="../media/image32.png"/><Relationship Id="rId38" Type="http://schemas.openxmlformats.org/officeDocument/2006/relationships/image" Target="../media/image16.png"/><Relationship Id="rId46" Type="http://schemas.openxmlformats.org/officeDocument/2006/relationships/image" Target="../media/image33.png"/><Relationship Id="rId2" Type="http://schemas.openxmlformats.org/officeDocument/2006/relationships/customXml" Target="../../customXml/item638.xml"/><Relationship Id="rId16" Type="http://schemas.openxmlformats.org/officeDocument/2006/relationships/customXml" Target="../../customXml/item1522.xml"/><Relationship Id="rId20" Type="http://schemas.openxmlformats.org/officeDocument/2006/relationships/customXml" Target="../../customXml/item986.xml"/><Relationship Id="rId29" Type="http://schemas.openxmlformats.org/officeDocument/2006/relationships/customXml" Target="../../customXml/item898.xml"/><Relationship Id="rId41" Type="http://schemas.openxmlformats.org/officeDocument/2006/relationships/image" Target="../media/image19.png"/><Relationship Id="rId1" Type="http://schemas.openxmlformats.org/officeDocument/2006/relationships/customXml" Target="../../customXml/item1174.xml"/><Relationship Id="rId6" Type="http://schemas.openxmlformats.org/officeDocument/2006/relationships/customXml" Target="../../customXml/item76.xml"/><Relationship Id="rId11" Type="http://schemas.openxmlformats.org/officeDocument/2006/relationships/customXml" Target="../../customXml/item2438.xml"/><Relationship Id="rId24" Type="http://schemas.openxmlformats.org/officeDocument/2006/relationships/customXml" Target="../../customXml/item796.xml"/><Relationship Id="rId32" Type="http://schemas.openxmlformats.org/officeDocument/2006/relationships/image" Target="../media/image10.png"/><Relationship Id="rId37" Type="http://schemas.openxmlformats.org/officeDocument/2006/relationships/image" Target="../media/image14.png"/><Relationship Id="rId40" Type="http://schemas.openxmlformats.org/officeDocument/2006/relationships/image" Target="../media/image18.png"/><Relationship Id="rId45" Type="http://schemas.openxmlformats.org/officeDocument/2006/relationships/image" Target="../media/image41.png"/><Relationship Id="rId5" Type="http://schemas.openxmlformats.org/officeDocument/2006/relationships/customXml" Target="../../customXml/item817.xml"/><Relationship Id="rId15" Type="http://schemas.openxmlformats.org/officeDocument/2006/relationships/customXml" Target="../../customXml/item402.xml"/><Relationship Id="rId23" Type="http://schemas.openxmlformats.org/officeDocument/2006/relationships/customXml" Target="../../customXml/item684.xml"/><Relationship Id="rId28" Type="http://schemas.openxmlformats.org/officeDocument/2006/relationships/customXml" Target="../../customXml/item1810.xml"/><Relationship Id="rId36" Type="http://schemas.openxmlformats.org/officeDocument/2006/relationships/image" Target="../media/image40.jpg"/><Relationship Id="rId10" Type="http://schemas.openxmlformats.org/officeDocument/2006/relationships/customXml" Target="../../customXml/item2542.xml"/><Relationship Id="rId19" Type="http://schemas.openxmlformats.org/officeDocument/2006/relationships/customXml" Target="../../customXml/item918.xml"/><Relationship Id="rId31" Type="http://schemas.openxmlformats.org/officeDocument/2006/relationships/image" Target="../media/image7.png"/><Relationship Id="rId44" Type="http://schemas.openxmlformats.org/officeDocument/2006/relationships/image" Target="../media/image15.png"/><Relationship Id="rId4" Type="http://schemas.openxmlformats.org/officeDocument/2006/relationships/customXml" Target="../../customXml/item453.xml"/><Relationship Id="rId9" Type="http://schemas.openxmlformats.org/officeDocument/2006/relationships/customXml" Target="../../customXml/item1021.xml"/><Relationship Id="rId14" Type="http://schemas.openxmlformats.org/officeDocument/2006/relationships/customXml" Target="../../customXml/item1140.xml"/><Relationship Id="rId22" Type="http://schemas.openxmlformats.org/officeDocument/2006/relationships/customXml" Target="../../customXml/item392.xml"/><Relationship Id="rId27" Type="http://schemas.openxmlformats.org/officeDocument/2006/relationships/customXml" Target="../../customXml/item1202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39.JPG"/><Relationship Id="rId43" Type="http://schemas.openxmlformats.org/officeDocument/2006/relationships/image" Target="../media/image21.png"/><Relationship Id="rId48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../customXml/item1427.xml"/><Relationship Id="rId7" Type="http://schemas.openxmlformats.org/officeDocument/2006/relationships/image" Target="../media/image17.png"/><Relationship Id="rId12" Type="http://schemas.openxmlformats.org/officeDocument/2006/relationships/image" Target="../media/image42.png"/><Relationship Id="rId2" Type="http://schemas.openxmlformats.org/officeDocument/2006/relationships/customXml" Target="../../customXml/item78.xml"/><Relationship Id="rId1" Type="http://schemas.openxmlformats.org/officeDocument/2006/relationships/customXml" Target="../../customXml/item66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89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3" Type="http://schemas.openxmlformats.org/officeDocument/2006/relationships/customXml" Target="../../customXml/item2351.xml"/><Relationship Id="rId21" Type="http://schemas.openxmlformats.org/officeDocument/2006/relationships/image" Target="../media/image21.png"/><Relationship Id="rId7" Type="http://schemas.openxmlformats.org/officeDocument/2006/relationships/customXml" Target="../../customXml/item2322.xml"/><Relationship Id="rId12" Type="http://schemas.openxmlformats.org/officeDocument/2006/relationships/customXml" Target="../../customXml/item185.xml"/><Relationship Id="rId17" Type="http://schemas.openxmlformats.org/officeDocument/2006/relationships/image" Target="../media/image17.png"/><Relationship Id="rId25" Type="http://schemas.openxmlformats.org/officeDocument/2006/relationships/image" Target="../media/image14.png"/><Relationship Id="rId2" Type="http://schemas.openxmlformats.org/officeDocument/2006/relationships/customXml" Target="../../customXml/item153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customXml" Target="../../customXml/item1706.xml"/><Relationship Id="rId6" Type="http://schemas.openxmlformats.org/officeDocument/2006/relationships/customXml" Target="../../customXml/item133.xml"/><Relationship Id="rId11" Type="http://schemas.openxmlformats.org/officeDocument/2006/relationships/customXml" Target="../../customXml/item153.xml"/><Relationship Id="rId24" Type="http://schemas.openxmlformats.org/officeDocument/2006/relationships/image" Target="../media/image47.JPG"/><Relationship Id="rId5" Type="http://schemas.openxmlformats.org/officeDocument/2006/relationships/customXml" Target="../../customXml/item1957.xml"/><Relationship Id="rId15" Type="http://schemas.openxmlformats.org/officeDocument/2006/relationships/image" Target="../media/image50.jpg"/><Relationship Id="rId23" Type="http://schemas.openxmlformats.org/officeDocument/2006/relationships/image" Target="../media/image9.png"/><Relationship Id="rId10" Type="http://schemas.openxmlformats.org/officeDocument/2006/relationships/customXml" Target="../../customXml/item2594.xml"/><Relationship Id="rId19" Type="http://schemas.openxmlformats.org/officeDocument/2006/relationships/image" Target="../media/image19.png"/><Relationship Id="rId4" Type="http://schemas.openxmlformats.org/officeDocument/2006/relationships/customXml" Target="../../customXml/item1618.xml"/><Relationship Id="rId9" Type="http://schemas.openxmlformats.org/officeDocument/2006/relationships/customXml" Target="../../customXml/item674.xml"/><Relationship Id="rId14" Type="http://schemas.openxmlformats.org/officeDocument/2006/relationships/image" Target="../media/image7.png"/><Relationship Id="rId22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86.xml"/><Relationship Id="rId13" Type="http://schemas.openxmlformats.org/officeDocument/2006/relationships/customXml" Target="../../customXml/item849.xml"/><Relationship Id="rId18" Type="http://schemas.openxmlformats.org/officeDocument/2006/relationships/slideLayout" Target="../slideLayouts/slideLayout1.xml"/><Relationship Id="rId3" Type="http://schemas.openxmlformats.org/officeDocument/2006/relationships/customXml" Target="../../customXml/item707.xml"/><Relationship Id="rId21" Type="http://schemas.openxmlformats.org/officeDocument/2006/relationships/image" Target="../media/image2.png"/><Relationship Id="rId7" Type="http://schemas.openxmlformats.org/officeDocument/2006/relationships/customXml" Target="../../customXml/item2082.xml"/><Relationship Id="rId12" Type="http://schemas.openxmlformats.org/officeDocument/2006/relationships/customXml" Target="../../customXml/item2187.xml"/><Relationship Id="rId17" Type="http://schemas.openxmlformats.org/officeDocument/2006/relationships/customXml" Target="../../customXml/item2060.xml"/><Relationship Id="rId25" Type="http://schemas.openxmlformats.org/officeDocument/2006/relationships/image" Target="../media/image6.png"/><Relationship Id="rId2" Type="http://schemas.openxmlformats.org/officeDocument/2006/relationships/customXml" Target="../../customXml/item731.xml"/><Relationship Id="rId16" Type="http://schemas.openxmlformats.org/officeDocument/2006/relationships/customXml" Target="../../customXml/item968.xml"/><Relationship Id="rId20" Type="http://schemas.openxmlformats.org/officeDocument/2006/relationships/image" Target="../media/image1.png"/><Relationship Id="rId1" Type="http://schemas.openxmlformats.org/officeDocument/2006/relationships/customXml" Target="../../customXml/item1867.xml"/><Relationship Id="rId6" Type="http://schemas.openxmlformats.org/officeDocument/2006/relationships/customXml" Target="../../customXml/item2338.xml"/><Relationship Id="rId11" Type="http://schemas.openxmlformats.org/officeDocument/2006/relationships/customXml" Target="../../customXml/item365.xml"/><Relationship Id="rId24" Type="http://schemas.openxmlformats.org/officeDocument/2006/relationships/image" Target="../media/image5.png"/><Relationship Id="rId5" Type="http://schemas.openxmlformats.org/officeDocument/2006/relationships/customXml" Target="../../customXml/item762.xml"/><Relationship Id="rId15" Type="http://schemas.openxmlformats.org/officeDocument/2006/relationships/customXml" Target="../../customXml/item1747.xml"/><Relationship Id="rId23" Type="http://schemas.openxmlformats.org/officeDocument/2006/relationships/image" Target="../media/image4.png"/><Relationship Id="rId10" Type="http://schemas.openxmlformats.org/officeDocument/2006/relationships/customXml" Target="../../customXml/item886.xml"/><Relationship Id="rId19" Type="http://schemas.openxmlformats.org/officeDocument/2006/relationships/notesSlide" Target="../notesSlides/notesSlide6.xml"/><Relationship Id="rId4" Type="http://schemas.openxmlformats.org/officeDocument/2006/relationships/customXml" Target="../../customXml/item158.xml"/><Relationship Id="rId9" Type="http://schemas.openxmlformats.org/officeDocument/2006/relationships/customXml" Target="../../customXml/item2496.xml"/><Relationship Id="rId14" Type="http://schemas.openxmlformats.org/officeDocument/2006/relationships/customXml" Target="../../customXml/item1595.xml"/><Relationship Id="rId2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93.xml"/><Relationship Id="rId13" Type="http://schemas.openxmlformats.org/officeDocument/2006/relationships/image" Target="../media/image51.JPG"/><Relationship Id="rId18" Type="http://schemas.openxmlformats.org/officeDocument/2006/relationships/image" Target="../media/image19.png"/><Relationship Id="rId3" Type="http://schemas.openxmlformats.org/officeDocument/2006/relationships/customXml" Target="../../customXml/item579.xml"/><Relationship Id="rId21" Type="http://schemas.openxmlformats.org/officeDocument/2006/relationships/image" Target="../media/image52.png"/><Relationship Id="rId7" Type="http://schemas.openxmlformats.org/officeDocument/2006/relationships/customXml" Target="../../customXml/item2079.xml"/><Relationship Id="rId12" Type="http://schemas.openxmlformats.org/officeDocument/2006/relationships/image" Target="../media/image7.png"/><Relationship Id="rId17" Type="http://schemas.openxmlformats.org/officeDocument/2006/relationships/image" Target="../media/image18.png"/><Relationship Id="rId2" Type="http://schemas.openxmlformats.org/officeDocument/2006/relationships/customXml" Target="../../customXml/item339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customXml" Target="../../customXml/item2402.xml"/><Relationship Id="rId6" Type="http://schemas.openxmlformats.org/officeDocument/2006/relationships/customXml" Target="../../customXml/item359.xml"/><Relationship Id="rId11" Type="http://schemas.openxmlformats.org/officeDocument/2006/relationships/slideLayout" Target="../slideLayouts/slideLayout1.xml"/><Relationship Id="rId5" Type="http://schemas.openxmlformats.org/officeDocument/2006/relationships/customXml" Target="../../customXml/item2372.xml"/><Relationship Id="rId15" Type="http://schemas.openxmlformats.org/officeDocument/2006/relationships/image" Target="../media/image16.png"/><Relationship Id="rId10" Type="http://schemas.openxmlformats.org/officeDocument/2006/relationships/customXml" Target="../../customXml/item2241.xml"/><Relationship Id="rId19" Type="http://schemas.openxmlformats.org/officeDocument/2006/relationships/image" Target="../media/image20.png"/><Relationship Id="rId4" Type="http://schemas.openxmlformats.org/officeDocument/2006/relationships/customXml" Target="../../customXml/item471.xml"/><Relationship Id="rId9" Type="http://schemas.openxmlformats.org/officeDocument/2006/relationships/customXml" Target="../../customXml/item1273.xml"/><Relationship Id="rId1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55.xml"/><Relationship Id="rId13" Type="http://schemas.openxmlformats.org/officeDocument/2006/relationships/image" Target="../media/image7.png"/><Relationship Id="rId18" Type="http://schemas.openxmlformats.org/officeDocument/2006/relationships/image" Target="../media/image18.png"/><Relationship Id="rId3" Type="http://schemas.openxmlformats.org/officeDocument/2006/relationships/customXml" Target="../../customXml/item1660.xml"/><Relationship Id="rId21" Type="http://schemas.openxmlformats.org/officeDocument/2006/relationships/image" Target="../media/image21.png"/><Relationship Id="rId7" Type="http://schemas.openxmlformats.org/officeDocument/2006/relationships/customXml" Target="../../customXml/item1292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7.png"/><Relationship Id="rId25" Type="http://schemas.openxmlformats.org/officeDocument/2006/relationships/image" Target="../media/image14.png"/><Relationship Id="rId2" Type="http://schemas.openxmlformats.org/officeDocument/2006/relationships/customXml" Target="../../customXml/item137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customXml" Target="../../customXml/item155.xml"/><Relationship Id="rId6" Type="http://schemas.openxmlformats.org/officeDocument/2006/relationships/customXml" Target="../../customXml/item1711.xml"/><Relationship Id="rId11" Type="http://schemas.openxmlformats.org/officeDocument/2006/relationships/customXml" Target="../../customXml/item451.xml"/><Relationship Id="rId24" Type="http://schemas.openxmlformats.org/officeDocument/2006/relationships/image" Target="../media/image47.JPG"/><Relationship Id="rId5" Type="http://schemas.openxmlformats.org/officeDocument/2006/relationships/customXml" Target="../../customXml/item1884.xml"/><Relationship Id="rId15" Type="http://schemas.openxmlformats.org/officeDocument/2006/relationships/image" Target="../media/image54.png"/><Relationship Id="rId23" Type="http://schemas.openxmlformats.org/officeDocument/2006/relationships/image" Target="../media/image9.png"/><Relationship Id="rId10" Type="http://schemas.openxmlformats.org/officeDocument/2006/relationships/customXml" Target="../../customXml/item1763.xml"/><Relationship Id="rId19" Type="http://schemas.openxmlformats.org/officeDocument/2006/relationships/image" Target="../media/image19.png"/><Relationship Id="rId4" Type="http://schemas.openxmlformats.org/officeDocument/2006/relationships/customXml" Target="../../customXml/item1683.xml"/><Relationship Id="rId9" Type="http://schemas.openxmlformats.org/officeDocument/2006/relationships/customXml" Target="../../customXml/item967.xml"/><Relationship Id="rId14" Type="http://schemas.openxmlformats.org/officeDocument/2006/relationships/image" Target="../media/image53.JPG"/><Relationship Id="rId22" Type="http://schemas.openxmlformats.org/officeDocument/2006/relationships/image" Target="../media/image39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90.xml"/><Relationship Id="rId13" Type="http://schemas.openxmlformats.org/officeDocument/2006/relationships/image" Target="../media/image54.png"/><Relationship Id="rId18" Type="http://schemas.openxmlformats.org/officeDocument/2006/relationships/image" Target="../media/image14.png"/><Relationship Id="rId3" Type="http://schemas.openxmlformats.org/officeDocument/2006/relationships/customXml" Target="../../customXml/item1808.xml"/><Relationship Id="rId21" Type="http://schemas.openxmlformats.org/officeDocument/2006/relationships/image" Target="../media/image18.png"/><Relationship Id="rId7" Type="http://schemas.openxmlformats.org/officeDocument/2006/relationships/customXml" Target="../../customXml/item2590.xml"/><Relationship Id="rId12" Type="http://schemas.openxmlformats.org/officeDocument/2006/relationships/image" Target="../media/image55.JPG"/><Relationship Id="rId17" Type="http://schemas.openxmlformats.org/officeDocument/2006/relationships/image" Target="../media/image47.JPG"/><Relationship Id="rId2" Type="http://schemas.openxmlformats.org/officeDocument/2006/relationships/customXml" Target="../../customXml/item1182.xml"/><Relationship Id="rId16" Type="http://schemas.openxmlformats.org/officeDocument/2006/relationships/image" Target="../media/image9.png"/><Relationship Id="rId20" Type="http://schemas.openxmlformats.org/officeDocument/2006/relationships/image" Target="../media/image17.png"/><Relationship Id="rId1" Type="http://schemas.openxmlformats.org/officeDocument/2006/relationships/customXml" Target="../../customXml/item1158.xml"/><Relationship Id="rId6" Type="http://schemas.openxmlformats.org/officeDocument/2006/relationships/customXml" Target="../../customXml/item2107.xml"/><Relationship Id="rId11" Type="http://schemas.openxmlformats.org/officeDocument/2006/relationships/image" Target="../media/image7.png"/><Relationship Id="rId24" Type="http://schemas.openxmlformats.org/officeDocument/2006/relationships/image" Target="../media/image21.png"/><Relationship Id="rId5" Type="http://schemas.openxmlformats.org/officeDocument/2006/relationships/customXml" Target="../../customXml/item390.xml"/><Relationship Id="rId15" Type="http://schemas.openxmlformats.org/officeDocument/2006/relationships/image" Target="../media/image39.JPG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6.png"/><Relationship Id="rId4" Type="http://schemas.openxmlformats.org/officeDocument/2006/relationships/customXml" Target="../../customXml/item1166.xml"/><Relationship Id="rId9" Type="http://schemas.openxmlformats.org/officeDocument/2006/relationships/customXml" Target="../../customXml/item928.xml"/><Relationship Id="rId14" Type="http://schemas.openxmlformats.org/officeDocument/2006/relationships/image" Target="../media/image56.png"/><Relationship Id="rId2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4.xml"/><Relationship Id="rId13" Type="http://schemas.openxmlformats.org/officeDocument/2006/relationships/customXml" Target="../../customXml/item649.xml"/><Relationship Id="rId18" Type="http://schemas.openxmlformats.org/officeDocument/2006/relationships/customXml" Target="../../customXml/item760.xml"/><Relationship Id="rId26" Type="http://schemas.openxmlformats.org/officeDocument/2006/relationships/slideLayout" Target="../slideLayouts/slideLayout1.xml"/><Relationship Id="rId39" Type="http://schemas.openxmlformats.org/officeDocument/2006/relationships/image" Target="../media/image32.png"/><Relationship Id="rId3" Type="http://schemas.openxmlformats.org/officeDocument/2006/relationships/customXml" Target="../../customXml/item1723.xml"/><Relationship Id="rId21" Type="http://schemas.openxmlformats.org/officeDocument/2006/relationships/customXml" Target="../../customXml/item1519.xml"/><Relationship Id="rId34" Type="http://schemas.openxmlformats.org/officeDocument/2006/relationships/image" Target="../media/image18.png"/><Relationship Id="rId42" Type="http://schemas.openxmlformats.org/officeDocument/2006/relationships/image" Target="../media/image15.png"/><Relationship Id="rId7" Type="http://schemas.openxmlformats.org/officeDocument/2006/relationships/customXml" Target="../../customXml/item1054.xml"/><Relationship Id="rId12" Type="http://schemas.openxmlformats.org/officeDocument/2006/relationships/customXml" Target="../../customXml/item1332.xml"/><Relationship Id="rId17" Type="http://schemas.openxmlformats.org/officeDocument/2006/relationships/customXml" Target="../../customXml/item264.xml"/><Relationship Id="rId25" Type="http://schemas.openxmlformats.org/officeDocument/2006/relationships/customXml" Target="../../customXml/item73.xml"/><Relationship Id="rId33" Type="http://schemas.openxmlformats.org/officeDocument/2006/relationships/image" Target="../media/image17.png"/><Relationship Id="rId38" Type="http://schemas.openxmlformats.org/officeDocument/2006/relationships/image" Target="../media/image10.png"/><Relationship Id="rId2" Type="http://schemas.openxmlformats.org/officeDocument/2006/relationships/customXml" Target="../../customXml/item1051.xml"/><Relationship Id="rId16" Type="http://schemas.openxmlformats.org/officeDocument/2006/relationships/customXml" Target="../../customXml/item923.xml"/><Relationship Id="rId20" Type="http://schemas.openxmlformats.org/officeDocument/2006/relationships/customXml" Target="../../customXml/item508.xml"/><Relationship Id="rId29" Type="http://schemas.openxmlformats.org/officeDocument/2006/relationships/image" Target="../media/image9.png"/><Relationship Id="rId41" Type="http://schemas.openxmlformats.org/officeDocument/2006/relationships/image" Target="../media/image40.jpg"/><Relationship Id="rId1" Type="http://schemas.openxmlformats.org/officeDocument/2006/relationships/customXml" Target="../../customXml/item2529.xml"/><Relationship Id="rId6" Type="http://schemas.openxmlformats.org/officeDocument/2006/relationships/customXml" Target="../../customXml/item1588.xml"/><Relationship Id="rId11" Type="http://schemas.openxmlformats.org/officeDocument/2006/relationships/customXml" Target="../../customXml/item1896.xml"/><Relationship Id="rId24" Type="http://schemas.openxmlformats.org/officeDocument/2006/relationships/customXml" Target="../../customXml/item2277.xml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40" Type="http://schemas.openxmlformats.org/officeDocument/2006/relationships/image" Target="../media/image38.JPG"/><Relationship Id="rId5" Type="http://schemas.openxmlformats.org/officeDocument/2006/relationships/customXml" Target="../../customXml/item543.xml"/><Relationship Id="rId15" Type="http://schemas.openxmlformats.org/officeDocument/2006/relationships/customXml" Target="../../customXml/item62.xml"/><Relationship Id="rId23" Type="http://schemas.openxmlformats.org/officeDocument/2006/relationships/customXml" Target="../../customXml/item723.xml"/><Relationship Id="rId28" Type="http://schemas.openxmlformats.org/officeDocument/2006/relationships/image" Target="../media/image39.JPG"/><Relationship Id="rId36" Type="http://schemas.openxmlformats.org/officeDocument/2006/relationships/image" Target="../media/image20.png"/><Relationship Id="rId10" Type="http://schemas.openxmlformats.org/officeDocument/2006/relationships/customXml" Target="../../customXml/item1316.xml"/><Relationship Id="rId19" Type="http://schemas.openxmlformats.org/officeDocument/2006/relationships/customXml" Target="../../customXml/item403.xml"/><Relationship Id="rId31" Type="http://schemas.openxmlformats.org/officeDocument/2006/relationships/image" Target="../media/image14.png"/><Relationship Id="rId4" Type="http://schemas.openxmlformats.org/officeDocument/2006/relationships/customXml" Target="../../customXml/item2105.xml"/><Relationship Id="rId9" Type="http://schemas.openxmlformats.org/officeDocument/2006/relationships/customXml" Target="../../customXml/item54.xml"/><Relationship Id="rId14" Type="http://schemas.openxmlformats.org/officeDocument/2006/relationships/customXml" Target="../../customXml/item1792.xml"/><Relationship Id="rId22" Type="http://schemas.openxmlformats.org/officeDocument/2006/relationships/customXml" Target="../../customXml/item1061.xml"/><Relationship Id="rId27" Type="http://schemas.openxmlformats.org/officeDocument/2006/relationships/image" Target="../media/image7.png"/><Relationship Id="rId30" Type="http://schemas.openxmlformats.org/officeDocument/2006/relationships/image" Target="../media/image47.JPG"/><Relationship Id="rId35" Type="http://schemas.openxmlformats.org/officeDocument/2006/relationships/image" Target="../media/image19.png"/><Relationship Id="rId43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45.xml"/><Relationship Id="rId13" Type="http://schemas.openxmlformats.org/officeDocument/2006/relationships/customXml" Target="../../customXml/item43.xml"/><Relationship Id="rId18" Type="http://schemas.openxmlformats.org/officeDocument/2006/relationships/image" Target="../media/image14.png"/><Relationship Id="rId26" Type="http://schemas.openxmlformats.org/officeDocument/2006/relationships/image" Target="../media/image29.jpg"/><Relationship Id="rId3" Type="http://schemas.openxmlformats.org/officeDocument/2006/relationships/customXml" Target="../../customXml/item1612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1970.xml"/><Relationship Id="rId12" Type="http://schemas.openxmlformats.org/officeDocument/2006/relationships/customXml" Target="../../customXml/item87.xml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2" Type="http://schemas.openxmlformats.org/officeDocument/2006/relationships/customXml" Target="../../customXml/item1796.xml"/><Relationship Id="rId16" Type="http://schemas.openxmlformats.org/officeDocument/2006/relationships/image" Target="../media/image7.png"/><Relationship Id="rId20" Type="http://schemas.openxmlformats.org/officeDocument/2006/relationships/image" Target="../media/image16.png"/><Relationship Id="rId1" Type="http://schemas.openxmlformats.org/officeDocument/2006/relationships/customXml" Target="../../customXml/item1071.xml"/><Relationship Id="rId6" Type="http://schemas.openxmlformats.org/officeDocument/2006/relationships/customXml" Target="../../customXml/item2365.xml"/><Relationship Id="rId11" Type="http://schemas.openxmlformats.org/officeDocument/2006/relationships/customXml" Target="../../customXml/item387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1138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9.png"/><Relationship Id="rId10" Type="http://schemas.openxmlformats.org/officeDocument/2006/relationships/customXml" Target="../../customXml/item1154.xml"/><Relationship Id="rId19" Type="http://schemas.openxmlformats.org/officeDocument/2006/relationships/image" Target="../media/image15.png"/><Relationship Id="rId4" Type="http://schemas.openxmlformats.org/officeDocument/2006/relationships/customXml" Target="../../customXml/item811.xml"/><Relationship Id="rId9" Type="http://schemas.openxmlformats.org/officeDocument/2006/relationships/customXml" Target="../../customXml/item360.xml"/><Relationship Id="rId14" Type="http://schemas.openxmlformats.org/officeDocument/2006/relationships/customXml" Target="../../customXml/item2293.xml"/><Relationship Id="rId22" Type="http://schemas.openxmlformats.org/officeDocument/2006/relationships/image" Target="../media/image18.png"/><Relationship Id="rId27" Type="http://schemas.openxmlformats.org/officeDocument/2006/relationships/image" Target="../media/image57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69.xml"/><Relationship Id="rId13" Type="http://schemas.openxmlformats.org/officeDocument/2006/relationships/image" Target="../media/image47.JPG"/><Relationship Id="rId18" Type="http://schemas.openxmlformats.org/officeDocument/2006/relationships/image" Target="../media/image19.png"/><Relationship Id="rId3" Type="http://schemas.openxmlformats.org/officeDocument/2006/relationships/customXml" Target="../../customXml/item845.xml"/><Relationship Id="rId7" Type="http://schemas.openxmlformats.org/officeDocument/2006/relationships/customXml" Target="../../customXml/item1195.xml"/><Relationship Id="rId12" Type="http://schemas.openxmlformats.org/officeDocument/2006/relationships/image" Target="../media/image9.png"/><Relationship Id="rId17" Type="http://schemas.openxmlformats.org/officeDocument/2006/relationships/image" Target="../media/image18.png"/><Relationship Id="rId2" Type="http://schemas.openxmlformats.org/officeDocument/2006/relationships/customXml" Target="../../customXml/item189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customXml" Target="../../customXml/item1623.xml"/><Relationship Id="rId6" Type="http://schemas.openxmlformats.org/officeDocument/2006/relationships/customXml" Target="../../customXml/item1675.xml"/><Relationship Id="rId11" Type="http://schemas.openxmlformats.org/officeDocument/2006/relationships/image" Target="../media/image39.JPG"/><Relationship Id="rId5" Type="http://schemas.openxmlformats.org/officeDocument/2006/relationships/customXml" Target="../../customXml/item557.xml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customXml" Target="../../customXml/item248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70.xml"/><Relationship Id="rId13" Type="http://schemas.openxmlformats.org/officeDocument/2006/relationships/customXml" Target="../../customXml/item888.xml"/><Relationship Id="rId18" Type="http://schemas.openxmlformats.org/officeDocument/2006/relationships/customXml" Target="../../customXml/item2046.xml"/><Relationship Id="rId26" Type="http://schemas.openxmlformats.org/officeDocument/2006/relationships/image" Target="../media/image16.png"/><Relationship Id="rId39" Type="http://schemas.openxmlformats.org/officeDocument/2006/relationships/image" Target="../media/image40.jpg"/><Relationship Id="rId3" Type="http://schemas.openxmlformats.org/officeDocument/2006/relationships/customXml" Target="../../customXml/item1472.xml"/><Relationship Id="rId21" Type="http://schemas.openxmlformats.org/officeDocument/2006/relationships/customXml" Target="../../customXml/item1657.xml"/><Relationship Id="rId34" Type="http://schemas.openxmlformats.org/officeDocument/2006/relationships/image" Target="../media/image26.png"/><Relationship Id="rId7" Type="http://schemas.openxmlformats.org/officeDocument/2006/relationships/customXml" Target="../../customXml/item1044.xml"/><Relationship Id="rId12" Type="http://schemas.openxmlformats.org/officeDocument/2006/relationships/customXml" Target="../../customXml/item1417.xml"/><Relationship Id="rId17" Type="http://schemas.openxmlformats.org/officeDocument/2006/relationships/customXml" Target="../../customXml/item771.xml"/><Relationship Id="rId25" Type="http://schemas.openxmlformats.org/officeDocument/2006/relationships/image" Target="../media/image7.png"/><Relationship Id="rId33" Type="http://schemas.openxmlformats.org/officeDocument/2006/relationships/image" Target="../media/image25.png"/><Relationship Id="rId38" Type="http://schemas.openxmlformats.org/officeDocument/2006/relationships/image" Target="../media/image14.png"/><Relationship Id="rId2" Type="http://schemas.openxmlformats.org/officeDocument/2006/relationships/customXml" Target="../../customXml/item861.xml"/><Relationship Id="rId16" Type="http://schemas.openxmlformats.org/officeDocument/2006/relationships/customXml" Target="../../customXml/item2260.xml"/><Relationship Id="rId20" Type="http://schemas.openxmlformats.org/officeDocument/2006/relationships/customXml" Target="../../customXml/item1937.xml"/><Relationship Id="rId29" Type="http://schemas.openxmlformats.org/officeDocument/2006/relationships/image" Target="../media/image19.png"/><Relationship Id="rId1" Type="http://schemas.openxmlformats.org/officeDocument/2006/relationships/customXml" Target="../../customXml/item1889.xml"/><Relationship Id="rId6" Type="http://schemas.openxmlformats.org/officeDocument/2006/relationships/customXml" Target="../../customXml/item510.xml"/><Relationship Id="rId11" Type="http://schemas.openxmlformats.org/officeDocument/2006/relationships/customXml" Target="../../customXml/item2034.xml"/><Relationship Id="rId24" Type="http://schemas.openxmlformats.org/officeDocument/2006/relationships/slideLayout" Target="../slideLayouts/slideLayout1.xml"/><Relationship Id="rId32" Type="http://schemas.openxmlformats.org/officeDocument/2006/relationships/image" Target="../media/image24.png"/><Relationship Id="rId37" Type="http://schemas.openxmlformats.org/officeDocument/2006/relationships/image" Target="../media/image39.JPG"/><Relationship Id="rId5" Type="http://schemas.openxmlformats.org/officeDocument/2006/relationships/customXml" Target="../../customXml/item1571.xml"/><Relationship Id="rId15" Type="http://schemas.openxmlformats.org/officeDocument/2006/relationships/customXml" Target="../../customXml/item1559.xml"/><Relationship Id="rId23" Type="http://schemas.openxmlformats.org/officeDocument/2006/relationships/customXml" Target="../../customXml/item718.xml"/><Relationship Id="rId28" Type="http://schemas.openxmlformats.org/officeDocument/2006/relationships/image" Target="../media/image18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959.xml"/><Relationship Id="rId19" Type="http://schemas.openxmlformats.org/officeDocument/2006/relationships/customXml" Target="../../customXml/item355.xml"/><Relationship Id="rId31" Type="http://schemas.openxmlformats.org/officeDocument/2006/relationships/image" Target="../media/image21.png"/><Relationship Id="rId4" Type="http://schemas.openxmlformats.org/officeDocument/2006/relationships/customXml" Target="../../customXml/item2532.xml"/><Relationship Id="rId9" Type="http://schemas.openxmlformats.org/officeDocument/2006/relationships/customXml" Target="../../customXml/item2464.xml"/><Relationship Id="rId14" Type="http://schemas.openxmlformats.org/officeDocument/2006/relationships/customXml" Target="../../customXml/item698.xml"/><Relationship Id="rId22" Type="http://schemas.openxmlformats.org/officeDocument/2006/relationships/customXml" Target="../../customXml/item1745.xml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70.xml"/><Relationship Id="rId13" Type="http://schemas.openxmlformats.org/officeDocument/2006/relationships/image" Target="../media/image17.png"/><Relationship Id="rId18" Type="http://schemas.openxmlformats.org/officeDocument/2006/relationships/image" Target="../media/image24.png"/><Relationship Id="rId3" Type="http://schemas.openxmlformats.org/officeDocument/2006/relationships/customXml" Target="../../customXml/item1709.xml"/><Relationship Id="rId21" Type="http://schemas.openxmlformats.org/officeDocument/2006/relationships/image" Target="../media/image40.jpg"/><Relationship Id="rId7" Type="http://schemas.openxmlformats.org/officeDocument/2006/relationships/customXml" Target="../../customXml/item1383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customXml" Target="../../customXml/item1137.xml"/><Relationship Id="rId16" Type="http://schemas.openxmlformats.org/officeDocument/2006/relationships/image" Target="../media/image20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1918.xml"/><Relationship Id="rId6" Type="http://schemas.openxmlformats.org/officeDocument/2006/relationships/customXml" Target="../../customXml/item1068.xml"/><Relationship Id="rId11" Type="http://schemas.openxmlformats.org/officeDocument/2006/relationships/image" Target="../media/image7.png"/><Relationship Id="rId5" Type="http://schemas.openxmlformats.org/officeDocument/2006/relationships/customXml" Target="../../customXml/item1993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9.JPG"/><Relationship Id="rId4" Type="http://schemas.openxmlformats.org/officeDocument/2006/relationships/customXml" Target="../../customXml/item77.xml"/><Relationship Id="rId9" Type="http://schemas.openxmlformats.org/officeDocument/2006/relationships/customXml" Target="../../customXml/item1793.xml"/><Relationship Id="rId14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00.xml"/><Relationship Id="rId13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customXml" Target="../../customXml/item2166.xml"/><Relationship Id="rId21" Type="http://schemas.openxmlformats.org/officeDocument/2006/relationships/image" Target="../media/image21.png"/><Relationship Id="rId7" Type="http://schemas.openxmlformats.org/officeDocument/2006/relationships/customXml" Target="../../customXml/item860.xml"/><Relationship Id="rId12" Type="http://schemas.openxmlformats.org/officeDocument/2006/relationships/image" Target="../media/image39.JPG"/><Relationship Id="rId17" Type="http://schemas.openxmlformats.org/officeDocument/2006/relationships/image" Target="../media/image17.png"/><Relationship Id="rId2" Type="http://schemas.openxmlformats.org/officeDocument/2006/relationships/customXml" Target="../../customXml/item728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customXml" Target="../../customXml/item428.xml"/><Relationship Id="rId6" Type="http://schemas.openxmlformats.org/officeDocument/2006/relationships/customXml" Target="../../customXml/item1277.xml"/><Relationship Id="rId11" Type="http://schemas.openxmlformats.org/officeDocument/2006/relationships/image" Target="../media/image7.png"/><Relationship Id="rId5" Type="http://schemas.openxmlformats.org/officeDocument/2006/relationships/customXml" Target="../../customXml/item1766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9.png"/><Relationship Id="rId4" Type="http://schemas.openxmlformats.org/officeDocument/2006/relationships/customXml" Target="../../customXml/item1800.xml"/><Relationship Id="rId9" Type="http://schemas.openxmlformats.org/officeDocument/2006/relationships/customXml" Target="../../customXml/item2380.xml"/><Relationship Id="rId14" Type="http://schemas.openxmlformats.org/officeDocument/2006/relationships/image" Target="../media/image4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9.xml"/><Relationship Id="rId13" Type="http://schemas.openxmlformats.org/officeDocument/2006/relationships/customXml" Target="../../customXml/item1858.xml"/><Relationship Id="rId18" Type="http://schemas.openxmlformats.org/officeDocument/2006/relationships/customXml" Target="../../customXml/item1454.xml"/><Relationship Id="rId26" Type="http://schemas.openxmlformats.org/officeDocument/2006/relationships/customXml" Target="../../customXml/item1821.xml"/><Relationship Id="rId39" Type="http://schemas.openxmlformats.org/officeDocument/2006/relationships/image" Target="../media/image47.JPG"/><Relationship Id="rId3" Type="http://schemas.openxmlformats.org/officeDocument/2006/relationships/customXml" Target="../../customXml/item2179.xml"/><Relationship Id="rId21" Type="http://schemas.openxmlformats.org/officeDocument/2006/relationships/customXml" Target="../../customXml/item2519.xml"/><Relationship Id="rId34" Type="http://schemas.openxmlformats.org/officeDocument/2006/relationships/image" Target="../media/image7.png"/><Relationship Id="rId42" Type="http://schemas.openxmlformats.org/officeDocument/2006/relationships/image" Target="../media/image17.png"/><Relationship Id="rId7" Type="http://schemas.openxmlformats.org/officeDocument/2006/relationships/customXml" Target="../../customXml/item954.xml"/><Relationship Id="rId12" Type="http://schemas.openxmlformats.org/officeDocument/2006/relationships/customXml" Target="../../customXml/item1617.xml"/><Relationship Id="rId17" Type="http://schemas.openxmlformats.org/officeDocument/2006/relationships/customXml" Target="../../customXml/item1373.xml"/><Relationship Id="rId25" Type="http://schemas.openxmlformats.org/officeDocument/2006/relationships/customXml" Target="../../customXml/item1291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29.jpg"/><Relationship Id="rId46" Type="http://schemas.openxmlformats.org/officeDocument/2006/relationships/image" Target="../media/image21.png"/><Relationship Id="rId2" Type="http://schemas.openxmlformats.org/officeDocument/2006/relationships/customXml" Target="../../customXml/item531.xml"/><Relationship Id="rId16" Type="http://schemas.openxmlformats.org/officeDocument/2006/relationships/customXml" Target="../../customXml/item1479.xml"/><Relationship Id="rId20" Type="http://schemas.openxmlformats.org/officeDocument/2006/relationships/customXml" Target="../../customXml/item2259.xml"/><Relationship Id="rId29" Type="http://schemas.openxmlformats.org/officeDocument/2006/relationships/customXml" Target="../../customXml/item1442.xml"/><Relationship Id="rId41" Type="http://schemas.openxmlformats.org/officeDocument/2006/relationships/image" Target="../media/image16.png"/><Relationship Id="rId1" Type="http://schemas.openxmlformats.org/officeDocument/2006/relationships/customXml" Target="../../customXml/item1165.xml"/><Relationship Id="rId6" Type="http://schemas.openxmlformats.org/officeDocument/2006/relationships/customXml" Target="../../customXml/item633.xml"/><Relationship Id="rId11" Type="http://schemas.openxmlformats.org/officeDocument/2006/relationships/customXml" Target="../../customXml/item2543.xml"/><Relationship Id="rId24" Type="http://schemas.openxmlformats.org/officeDocument/2006/relationships/customXml" Target="../../customXml/item613.xml"/><Relationship Id="rId32" Type="http://schemas.openxmlformats.org/officeDocument/2006/relationships/customXml" Target="../../customXml/item534.xml"/><Relationship Id="rId37" Type="http://schemas.openxmlformats.org/officeDocument/2006/relationships/image" Target="../media/image31.jpg"/><Relationship Id="rId40" Type="http://schemas.openxmlformats.org/officeDocument/2006/relationships/image" Target="../media/image14.png"/><Relationship Id="rId45" Type="http://schemas.openxmlformats.org/officeDocument/2006/relationships/image" Target="../media/image20.png"/><Relationship Id="rId5" Type="http://schemas.openxmlformats.org/officeDocument/2006/relationships/customXml" Target="../../customXml/item1769.xml"/><Relationship Id="rId15" Type="http://schemas.openxmlformats.org/officeDocument/2006/relationships/customXml" Target="../../customXml/item722.xml"/><Relationship Id="rId23" Type="http://schemas.openxmlformats.org/officeDocument/2006/relationships/customXml" Target="../../customXml/item1042.xml"/><Relationship Id="rId28" Type="http://schemas.openxmlformats.org/officeDocument/2006/relationships/customXml" Target="../../customXml/item277.xml"/><Relationship Id="rId36" Type="http://schemas.openxmlformats.org/officeDocument/2006/relationships/image" Target="../media/image9.png"/><Relationship Id="rId10" Type="http://schemas.openxmlformats.org/officeDocument/2006/relationships/customXml" Target="../../customXml/item423.xml"/><Relationship Id="rId19" Type="http://schemas.openxmlformats.org/officeDocument/2006/relationships/customXml" Target="../../customXml/item287.xml"/><Relationship Id="rId31" Type="http://schemas.openxmlformats.org/officeDocument/2006/relationships/customXml" Target="../../customXml/item1556.xml"/><Relationship Id="rId44" Type="http://schemas.openxmlformats.org/officeDocument/2006/relationships/image" Target="../media/image19.png"/><Relationship Id="rId4" Type="http://schemas.openxmlformats.org/officeDocument/2006/relationships/customXml" Target="../../customXml/item2285.xml"/><Relationship Id="rId9" Type="http://schemas.openxmlformats.org/officeDocument/2006/relationships/customXml" Target="../../customXml/item2112.xml"/><Relationship Id="rId14" Type="http://schemas.openxmlformats.org/officeDocument/2006/relationships/customXml" Target="../../customXml/item2250.xml"/><Relationship Id="rId22" Type="http://schemas.openxmlformats.org/officeDocument/2006/relationships/customXml" Target="../../customXml/item262.xml"/><Relationship Id="rId27" Type="http://schemas.openxmlformats.org/officeDocument/2006/relationships/customXml" Target="../../customXml/item1376.xml"/><Relationship Id="rId30" Type="http://schemas.openxmlformats.org/officeDocument/2006/relationships/customXml" Target="../../customXml/item1078.xml"/><Relationship Id="rId35" Type="http://schemas.openxmlformats.org/officeDocument/2006/relationships/image" Target="../media/image39.JPG"/><Relationship Id="rId43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053.xml"/><Relationship Id="rId13" Type="http://schemas.openxmlformats.org/officeDocument/2006/relationships/customXml" Target="../../customXml/item902.xml"/><Relationship Id="rId18" Type="http://schemas.openxmlformats.org/officeDocument/2006/relationships/customXml" Target="../../customXml/item743.xml"/><Relationship Id="rId26" Type="http://schemas.openxmlformats.org/officeDocument/2006/relationships/customXml" Target="../../customXml/item1283.xml"/><Relationship Id="rId39" Type="http://schemas.openxmlformats.org/officeDocument/2006/relationships/image" Target="../media/image31.jpg"/><Relationship Id="rId3" Type="http://schemas.openxmlformats.org/officeDocument/2006/relationships/customXml" Target="../../customXml/item2432.xml"/><Relationship Id="rId21" Type="http://schemas.openxmlformats.org/officeDocument/2006/relationships/customXml" Target="../../customXml/item456.xml"/><Relationship Id="rId34" Type="http://schemas.openxmlformats.org/officeDocument/2006/relationships/customXml" Target="../../customXml/item498.xml"/><Relationship Id="rId42" Type="http://schemas.openxmlformats.org/officeDocument/2006/relationships/image" Target="../media/image14.png"/><Relationship Id="rId47" Type="http://schemas.openxmlformats.org/officeDocument/2006/relationships/image" Target="../media/image20.png"/><Relationship Id="rId7" Type="http://schemas.openxmlformats.org/officeDocument/2006/relationships/customXml" Target="../../customXml/item551.xml"/><Relationship Id="rId12" Type="http://schemas.openxmlformats.org/officeDocument/2006/relationships/customXml" Target="../../customXml/item713.xml"/><Relationship Id="rId17" Type="http://schemas.openxmlformats.org/officeDocument/2006/relationships/customXml" Target="../../customXml/item1275.xml"/><Relationship Id="rId25" Type="http://schemas.openxmlformats.org/officeDocument/2006/relationships/customXml" Target="../../customXml/item1980.xml"/><Relationship Id="rId33" Type="http://schemas.openxmlformats.org/officeDocument/2006/relationships/customXml" Target="../../customXml/item1031.xml"/><Relationship Id="rId38" Type="http://schemas.openxmlformats.org/officeDocument/2006/relationships/image" Target="../media/image9.png"/><Relationship Id="rId46" Type="http://schemas.openxmlformats.org/officeDocument/2006/relationships/image" Target="../media/image19.png"/><Relationship Id="rId2" Type="http://schemas.openxmlformats.org/officeDocument/2006/relationships/customXml" Target="../../customXml/item192.xml"/><Relationship Id="rId16" Type="http://schemas.openxmlformats.org/officeDocument/2006/relationships/customXml" Target="../../customXml/item1785.xml"/><Relationship Id="rId20" Type="http://schemas.openxmlformats.org/officeDocument/2006/relationships/customXml" Target="../../customXml/item168.xml"/><Relationship Id="rId29" Type="http://schemas.openxmlformats.org/officeDocument/2006/relationships/customXml" Target="../../customXml/item606.xml"/><Relationship Id="rId41" Type="http://schemas.openxmlformats.org/officeDocument/2006/relationships/image" Target="../media/image47.JPG"/><Relationship Id="rId1" Type="http://schemas.openxmlformats.org/officeDocument/2006/relationships/customXml" Target="../../customXml/item956.xml"/><Relationship Id="rId6" Type="http://schemas.openxmlformats.org/officeDocument/2006/relationships/customXml" Target="../../customXml/item773.xml"/><Relationship Id="rId11" Type="http://schemas.openxmlformats.org/officeDocument/2006/relationships/customXml" Target="../../customXml/item2347.xml"/><Relationship Id="rId24" Type="http://schemas.openxmlformats.org/officeDocument/2006/relationships/customXml" Target="../../customXml/item610.xml"/><Relationship Id="rId32" Type="http://schemas.openxmlformats.org/officeDocument/2006/relationships/customXml" Target="../../customXml/item1308.xml"/><Relationship Id="rId37" Type="http://schemas.openxmlformats.org/officeDocument/2006/relationships/image" Target="../media/image39.JPG"/><Relationship Id="rId40" Type="http://schemas.openxmlformats.org/officeDocument/2006/relationships/image" Target="../media/image29.jpg"/><Relationship Id="rId45" Type="http://schemas.openxmlformats.org/officeDocument/2006/relationships/image" Target="../media/image18.png"/><Relationship Id="rId5" Type="http://schemas.openxmlformats.org/officeDocument/2006/relationships/customXml" Target="../../customXml/item2578.xml"/><Relationship Id="rId15" Type="http://schemas.openxmlformats.org/officeDocument/2006/relationships/customXml" Target="../../customXml/item1331.xml"/><Relationship Id="rId23" Type="http://schemas.openxmlformats.org/officeDocument/2006/relationships/customXml" Target="../../customXml/item1868.xml"/><Relationship Id="rId28" Type="http://schemas.openxmlformats.org/officeDocument/2006/relationships/customXml" Target="../../customXml/item468.xml"/><Relationship Id="rId36" Type="http://schemas.openxmlformats.org/officeDocument/2006/relationships/image" Target="../media/image7.png"/><Relationship Id="rId10" Type="http://schemas.openxmlformats.org/officeDocument/2006/relationships/customXml" Target="../../customXml/item2308.xml"/><Relationship Id="rId19" Type="http://schemas.openxmlformats.org/officeDocument/2006/relationships/customXml" Target="../../customXml/item1386.xml"/><Relationship Id="rId31" Type="http://schemas.openxmlformats.org/officeDocument/2006/relationships/customXml" Target="../../customXml/item2059.xml"/><Relationship Id="rId44" Type="http://schemas.openxmlformats.org/officeDocument/2006/relationships/image" Target="../media/image17.png"/><Relationship Id="rId4" Type="http://schemas.openxmlformats.org/officeDocument/2006/relationships/customXml" Target="../../customXml/item831.xml"/><Relationship Id="rId9" Type="http://schemas.openxmlformats.org/officeDocument/2006/relationships/customXml" Target="../../customXml/item2283.xml"/><Relationship Id="rId14" Type="http://schemas.openxmlformats.org/officeDocument/2006/relationships/customXml" Target="../../customXml/item260.xml"/><Relationship Id="rId22" Type="http://schemas.openxmlformats.org/officeDocument/2006/relationships/customXml" Target="../../customXml/item1982.xml"/><Relationship Id="rId27" Type="http://schemas.openxmlformats.org/officeDocument/2006/relationships/customXml" Target="../../customXml/item1830.xml"/><Relationship Id="rId30" Type="http://schemas.openxmlformats.org/officeDocument/2006/relationships/customXml" Target="../../customXml/item847.xml"/><Relationship Id="rId35" Type="http://schemas.openxmlformats.org/officeDocument/2006/relationships/slideLayout" Target="../slideLayouts/slideLayout1.xml"/><Relationship Id="rId43" Type="http://schemas.openxmlformats.org/officeDocument/2006/relationships/image" Target="../media/image16.png"/><Relationship Id="rId48" Type="http://schemas.openxmlformats.org/officeDocument/2006/relationships/image" Target="../media/image2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98.xml"/><Relationship Id="rId13" Type="http://schemas.openxmlformats.org/officeDocument/2006/relationships/customXml" Target="../../customXml/item1448.xml"/><Relationship Id="rId18" Type="http://schemas.openxmlformats.org/officeDocument/2006/relationships/customXml" Target="../../customXml/item483.xml"/><Relationship Id="rId26" Type="http://schemas.openxmlformats.org/officeDocument/2006/relationships/image" Target="../media/image31.jpg"/><Relationship Id="rId3" Type="http://schemas.openxmlformats.org/officeDocument/2006/relationships/customXml" Target="../../customXml/item573.xml"/><Relationship Id="rId21" Type="http://schemas.openxmlformats.org/officeDocument/2006/relationships/customXml" Target="../../customXml/item2233.xml"/><Relationship Id="rId34" Type="http://schemas.openxmlformats.org/officeDocument/2006/relationships/image" Target="../media/image20.png"/><Relationship Id="rId7" Type="http://schemas.openxmlformats.org/officeDocument/2006/relationships/customXml" Target="../../customXml/item487.xml"/><Relationship Id="rId12" Type="http://schemas.openxmlformats.org/officeDocument/2006/relationships/customXml" Target="../../customXml/item829.xml"/><Relationship Id="rId17" Type="http://schemas.openxmlformats.org/officeDocument/2006/relationships/customXml" Target="../../customXml/item1337.xml"/><Relationship Id="rId25" Type="http://schemas.openxmlformats.org/officeDocument/2006/relationships/image" Target="../media/image9.png"/><Relationship Id="rId33" Type="http://schemas.openxmlformats.org/officeDocument/2006/relationships/image" Target="../media/image19.png"/><Relationship Id="rId2" Type="http://schemas.openxmlformats.org/officeDocument/2006/relationships/customXml" Target="../../customXml/item1940.xml"/><Relationship Id="rId16" Type="http://schemas.openxmlformats.org/officeDocument/2006/relationships/customXml" Target="../../customXml/item86.xml"/><Relationship Id="rId20" Type="http://schemas.openxmlformats.org/officeDocument/2006/relationships/customXml" Target="../../customXml/item680.xml"/><Relationship Id="rId29" Type="http://schemas.openxmlformats.org/officeDocument/2006/relationships/image" Target="../media/image14.png"/><Relationship Id="rId1" Type="http://schemas.openxmlformats.org/officeDocument/2006/relationships/customXml" Target="../../customXml/item2045.xml"/><Relationship Id="rId6" Type="http://schemas.openxmlformats.org/officeDocument/2006/relationships/customXml" Target="../../customXml/item1994.xml"/><Relationship Id="rId11" Type="http://schemas.openxmlformats.org/officeDocument/2006/relationships/customXml" Target="../../customXml/item2158.xml"/><Relationship Id="rId24" Type="http://schemas.openxmlformats.org/officeDocument/2006/relationships/image" Target="../media/image39.JPG"/><Relationship Id="rId32" Type="http://schemas.openxmlformats.org/officeDocument/2006/relationships/image" Target="../media/image18.png"/><Relationship Id="rId5" Type="http://schemas.openxmlformats.org/officeDocument/2006/relationships/customXml" Target="../../customXml/item2473.xml"/><Relationship Id="rId15" Type="http://schemas.openxmlformats.org/officeDocument/2006/relationships/customXml" Target="../../customXml/item1139.xml"/><Relationship Id="rId23" Type="http://schemas.openxmlformats.org/officeDocument/2006/relationships/image" Target="../media/image7.png"/><Relationship Id="rId28" Type="http://schemas.openxmlformats.org/officeDocument/2006/relationships/image" Target="../media/image47.JPG"/><Relationship Id="rId10" Type="http://schemas.openxmlformats.org/officeDocument/2006/relationships/customXml" Target="../../customXml/item194.xml"/><Relationship Id="rId19" Type="http://schemas.openxmlformats.org/officeDocument/2006/relationships/customXml" Target="../../customXml/item529.xml"/><Relationship Id="rId31" Type="http://schemas.openxmlformats.org/officeDocument/2006/relationships/image" Target="../media/image17.png"/><Relationship Id="rId4" Type="http://schemas.openxmlformats.org/officeDocument/2006/relationships/customXml" Target="../../customXml/item2245.xml"/><Relationship Id="rId9" Type="http://schemas.openxmlformats.org/officeDocument/2006/relationships/customXml" Target="../../customXml/item1703.xml"/><Relationship Id="rId14" Type="http://schemas.openxmlformats.org/officeDocument/2006/relationships/customXml" Target="../../customXml/item2557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29.jpg"/><Relationship Id="rId30" Type="http://schemas.openxmlformats.org/officeDocument/2006/relationships/image" Target="../media/image16.png"/><Relationship Id="rId35" Type="http://schemas.openxmlformats.org/officeDocument/2006/relationships/image" Target="../media/image2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92.xml"/><Relationship Id="rId13" Type="http://schemas.openxmlformats.org/officeDocument/2006/relationships/customXml" Target="../../customXml/item36.xml"/><Relationship Id="rId18" Type="http://schemas.openxmlformats.org/officeDocument/2006/relationships/customXml" Target="../../customXml/item1551.xml"/><Relationship Id="rId26" Type="http://schemas.openxmlformats.org/officeDocument/2006/relationships/image" Target="../media/image7.png"/><Relationship Id="rId39" Type="http://schemas.openxmlformats.org/officeDocument/2006/relationships/image" Target="../media/image50.jpg"/><Relationship Id="rId3" Type="http://schemas.openxmlformats.org/officeDocument/2006/relationships/customXml" Target="../../customXml/item326.xml"/><Relationship Id="rId21" Type="http://schemas.openxmlformats.org/officeDocument/2006/relationships/customXml" Target="../../customXml/item851.xml"/><Relationship Id="rId34" Type="http://schemas.openxmlformats.org/officeDocument/2006/relationships/image" Target="../media/image17.png"/><Relationship Id="rId7" Type="http://schemas.openxmlformats.org/officeDocument/2006/relationships/customXml" Target="../../customXml/item1689.xml"/><Relationship Id="rId12" Type="http://schemas.openxmlformats.org/officeDocument/2006/relationships/customXml" Target="../../customXml/item1613.xml"/><Relationship Id="rId17" Type="http://schemas.openxmlformats.org/officeDocument/2006/relationships/customXml" Target="../../customXml/item2512.xml"/><Relationship Id="rId25" Type="http://schemas.openxmlformats.org/officeDocument/2006/relationships/slideLayout" Target="../slideLayouts/slideLayout1.xml"/><Relationship Id="rId33" Type="http://schemas.openxmlformats.org/officeDocument/2006/relationships/image" Target="../media/image16.png"/><Relationship Id="rId38" Type="http://schemas.openxmlformats.org/officeDocument/2006/relationships/image" Target="../media/image21.png"/><Relationship Id="rId2" Type="http://schemas.openxmlformats.org/officeDocument/2006/relationships/customXml" Target="../../customXml/item218.xml"/><Relationship Id="rId16" Type="http://schemas.openxmlformats.org/officeDocument/2006/relationships/customXml" Target="../../customXml/item1276.xml"/><Relationship Id="rId20" Type="http://schemas.openxmlformats.org/officeDocument/2006/relationships/customXml" Target="../../customXml/item170.xml"/><Relationship Id="rId29" Type="http://schemas.openxmlformats.org/officeDocument/2006/relationships/image" Target="../media/image31.jpg"/><Relationship Id="rId1" Type="http://schemas.openxmlformats.org/officeDocument/2006/relationships/customXml" Target="../../customXml/item979.xml"/><Relationship Id="rId6" Type="http://schemas.openxmlformats.org/officeDocument/2006/relationships/customXml" Target="../../customXml/item948.xml"/><Relationship Id="rId11" Type="http://schemas.openxmlformats.org/officeDocument/2006/relationships/customXml" Target="../../customXml/item1531.xml"/><Relationship Id="rId24" Type="http://schemas.openxmlformats.org/officeDocument/2006/relationships/customXml" Target="../../customXml/item1879.xml"/><Relationship Id="rId32" Type="http://schemas.openxmlformats.org/officeDocument/2006/relationships/image" Target="../media/image14.png"/><Relationship Id="rId37" Type="http://schemas.openxmlformats.org/officeDocument/2006/relationships/image" Target="../media/image20.png"/><Relationship Id="rId5" Type="http://schemas.openxmlformats.org/officeDocument/2006/relationships/customXml" Target="../../customXml/item274.xml"/><Relationship Id="rId15" Type="http://schemas.openxmlformats.org/officeDocument/2006/relationships/customXml" Target="../../customXml/item1953.xml"/><Relationship Id="rId23" Type="http://schemas.openxmlformats.org/officeDocument/2006/relationships/customXml" Target="../../customXml/item1238.xml"/><Relationship Id="rId28" Type="http://schemas.openxmlformats.org/officeDocument/2006/relationships/image" Target="../media/image9.png"/><Relationship Id="rId36" Type="http://schemas.openxmlformats.org/officeDocument/2006/relationships/image" Target="../media/image19.png"/><Relationship Id="rId10" Type="http://schemas.openxmlformats.org/officeDocument/2006/relationships/customXml" Target="../../customXml/item1398.xml"/><Relationship Id="rId19" Type="http://schemas.openxmlformats.org/officeDocument/2006/relationships/customXml" Target="../../customXml/item1123.xml"/><Relationship Id="rId31" Type="http://schemas.openxmlformats.org/officeDocument/2006/relationships/image" Target="../media/image47.JPG"/><Relationship Id="rId4" Type="http://schemas.openxmlformats.org/officeDocument/2006/relationships/customXml" Target="../../customXml/item2001.xml"/><Relationship Id="rId9" Type="http://schemas.openxmlformats.org/officeDocument/2006/relationships/customXml" Target="../../customXml/item1069.xml"/><Relationship Id="rId14" Type="http://schemas.openxmlformats.org/officeDocument/2006/relationships/customXml" Target="../../customXml/item364.xml"/><Relationship Id="rId22" Type="http://schemas.openxmlformats.org/officeDocument/2006/relationships/customXml" Target="../../customXml/item2371.xml"/><Relationship Id="rId27" Type="http://schemas.openxmlformats.org/officeDocument/2006/relationships/image" Target="../media/image39.JPG"/><Relationship Id="rId30" Type="http://schemas.openxmlformats.org/officeDocument/2006/relationships/image" Target="../media/image29.jpg"/><Relationship Id="rId35" Type="http://schemas.openxmlformats.org/officeDocument/2006/relationships/image" Target="../media/image1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18.xml"/><Relationship Id="rId13" Type="http://schemas.openxmlformats.org/officeDocument/2006/relationships/customXml" Target="../../customXml/item1939.xml"/><Relationship Id="rId18" Type="http://schemas.openxmlformats.org/officeDocument/2006/relationships/customXml" Target="../../customXml/item1298.xml"/><Relationship Id="rId26" Type="http://schemas.openxmlformats.org/officeDocument/2006/relationships/image" Target="../media/image31.jpg"/><Relationship Id="rId3" Type="http://schemas.openxmlformats.org/officeDocument/2006/relationships/customXml" Target="../../customXml/item1659.xml"/><Relationship Id="rId21" Type="http://schemas.openxmlformats.org/officeDocument/2006/relationships/customXml" Target="../../customXml/item1838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486.xml"/><Relationship Id="rId12" Type="http://schemas.openxmlformats.org/officeDocument/2006/relationships/customXml" Target="../../customXml/item882.xml"/><Relationship Id="rId17" Type="http://schemas.openxmlformats.org/officeDocument/2006/relationships/customXml" Target="../../customXml/item701.xml"/><Relationship Id="rId25" Type="http://schemas.openxmlformats.org/officeDocument/2006/relationships/image" Target="../media/image32.png"/><Relationship Id="rId33" Type="http://schemas.openxmlformats.org/officeDocument/2006/relationships/image" Target="../media/image20.png"/><Relationship Id="rId2" Type="http://schemas.openxmlformats.org/officeDocument/2006/relationships/customXml" Target="../../customXml/item608.xml"/><Relationship Id="rId16" Type="http://schemas.openxmlformats.org/officeDocument/2006/relationships/customXml" Target="../../customXml/item265.xml"/><Relationship Id="rId20" Type="http://schemas.openxmlformats.org/officeDocument/2006/relationships/customXml" Target="../../customXml/item1721.xml"/><Relationship Id="rId29" Type="http://schemas.openxmlformats.org/officeDocument/2006/relationships/image" Target="../media/image16.png"/><Relationship Id="rId1" Type="http://schemas.openxmlformats.org/officeDocument/2006/relationships/customXml" Target="../../customXml/item1.xml"/><Relationship Id="rId6" Type="http://schemas.openxmlformats.org/officeDocument/2006/relationships/customXml" Target="../../customXml/item1875.xml"/><Relationship Id="rId11" Type="http://schemas.openxmlformats.org/officeDocument/2006/relationships/customXml" Target="../../customXml/item2295.xml"/><Relationship Id="rId24" Type="http://schemas.openxmlformats.org/officeDocument/2006/relationships/image" Target="../media/image7.png"/><Relationship Id="rId32" Type="http://schemas.openxmlformats.org/officeDocument/2006/relationships/image" Target="../media/image19.png"/><Relationship Id="rId5" Type="http://schemas.openxmlformats.org/officeDocument/2006/relationships/customXml" Target="../../customXml/item2602.xml"/><Relationship Id="rId15" Type="http://schemas.openxmlformats.org/officeDocument/2006/relationships/customXml" Target="../../customXml/item1885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47.JPG"/><Relationship Id="rId10" Type="http://schemas.openxmlformats.org/officeDocument/2006/relationships/customXml" Target="../../customXml/item2265.xml"/><Relationship Id="rId19" Type="http://schemas.openxmlformats.org/officeDocument/2006/relationships/customXml" Target="../../customXml/item742.xml"/><Relationship Id="rId31" Type="http://schemas.openxmlformats.org/officeDocument/2006/relationships/image" Target="../media/image18.png"/><Relationship Id="rId4" Type="http://schemas.openxmlformats.org/officeDocument/2006/relationships/customXml" Target="../../customXml/item1118.xml"/><Relationship Id="rId9" Type="http://schemas.openxmlformats.org/officeDocument/2006/relationships/customXml" Target="../../customXml/item2597.xml"/><Relationship Id="rId14" Type="http://schemas.openxmlformats.org/officeDocument/2006/relationships/customXml" Target="../../customXml/item644.xml"/><Relationship Id="rId22" Type="http://schemas.openxmlformats.org/officeDocument/2006/relationships/customXml" Target="../../customXml/item1611.xml"/><Relationship Id="rId27" Type="http://schemas.openxmlformats.org/officeDocument/2006/relationships/image" Target="../media/image29.jpg"/><Relationship Id="rId30" Type="http://schemas.openxmlformats.org/officeDocument/2006/relationships/image" Target="../media/image1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1.xml"/><Relationship Id="rId13" Type="http://schemas.openxmlformats.org/officeDocument/2006/relationships/customXml" Target="../../customXml/item1425.xml"/><Relationship Id="rId18" Type="http://schemas.openxmlformats.org/officeDocument/2006/relationships/image" Target="../media/image31.jpg"/><Relationship Id="rId26" Type="http://schemas.openxmlformats.org/officeDocument/2006/relationships/image" Target="../media/image21.png"/><Relationship Id="rId3" Type="http://schemas.openxmlformats.org/officeDocument/2006/relationships/customXml" Target="../../customXml/item191.xml"/><Relationship Id="rId21" Type="http://schemas.openxmlformats.org/officeDocument/2006/relationships/image" Target="../media/image16.png"/><Relationship Id="rId34" Type="http://schemas.openxmlformats.org/officeDocument/2006/relationships/image" Target="../media/image15.png"/><Relationship Id="rId7" Type="http://schemas.openxmlformats.org/officeDocument/2006/relationships/customXml" Target="../../customXml/item2526.xml"/><Relationship Id="rId12" Type="http://schemas.openxmlformats.org/officeDocument/2006/relationships/customXml" Target="../../customXml/item1241.xml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33" Type="http://schemas.openxmlformats.org/officeDocument/2006/relationships/image" Target="../media/image14.png"/><Relationship Id="rId2" Type="http://schemas.openxmlformats.org/officeDocument/2006/relationships/customXml" Target="../../customXml/item2299.xml"/><Relationship Id="rId16" Type="http://schemas.openxmlformats.org/officeDocument/2006/relationships/image" Target="../media/image7.png"/><Relationship Id="rId20" Type="http://schemas.openxmlformats.org/officeDocument/2006/relationships/image" Target="../media/image47.JPG"/><Relationship Id="rId29" Type="http://schemas.openxmlformats.org/officeDocument/2006/relationships/image" Target="../media/image41.png"/><Relationship Id="rId1" Type="http://schemas.openxmlformats.org/officeDocument/2006/relationships/customXml" Target="../../customXml/item93.xml"/><Relationship Id="rId6" Type="http://schemas.openxmlformats.org/officeDocument/2006/relationships/customXml" Target="../../customXml/item386.xml"/><Relationship Id="rId11" Type="http://schemas.openxmlformats.org/officeDocument/2006/relationships/customXml" Target="../../customXml/item1686.xml"/><Relationship Id="rId24" Type="http://schemas.openxmlformats.org/officeDocument/2006/relationships/image" Target="../media/image19.png"/><Relationship Id="rId32" Type="http://schemas.openxmlformats.org/officeDocument/2006/relationships/image" Target="../media/image13.png"/><Relationship Id="rId5" Type="http://schemas.openxmlformats.org/officeDocument/2006/relationships/customXml" Target="../../customXml/item1956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8.png"/><Relationship Id="rId28" Type="http://schemas.openxmlformats.org/officeDocument/2006/relationships/image" Target="../media/image10.png"/><Relationship Id="rId10" Type="http://schemas.openxmlformats.org/officeDocument/2006/relationships/customXml" Target="../../customXml/item1725.xml"/><Relationship Id="rId19" Type="http://schemas.openxmlformats.org/officeDocument/2006/relationships/image" Target="../media/image29.jpg"/><Relationship Id="rId31" Type="http://schemas.openxmlformats.org/officeDocument/2006/relationships/image" Target="../media/image12.jpg"/><Relationship Id="rId4" Type="http://schemas.openxmlformats.org/officeDocument/2006/relationships/customXml" Target="../../customXml/item207.xml"/><Relationship Id="rId9" Type="http://schemas.openxmlformats.org/officeDocument/2006/relationships/customXml" Target="../../customXml/item859.xml"/><Relationship Id="rId14" Type="http://schemas.openxmlformats.org/officeDocument/2006/relationships/customXml" Target="../../customXml/item97.xml"/><Relationship Id="rId22" Type="http://schemas.openxmlformats.org/officeDocument/2006/relationships/image" Target="../media/image17.png"/><Relationship Id="rId27" Type="http://schemas.openxmlformats.org/officeDocument/2006/relationships/image" Target="../media/image9.png"/><Relationship Id="rId30" Type="http://schemas.openxmlformats.org/officeDocument/2006/relationships/image" Target="../media/image11.jp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62.xml"/><Relationship Id="rId13" Type="http://schemas.openxmlformats.org/officeDocument/2006/relationships/customXml" Target="../../customXml/item1602.xml"/><Relationship Id="rId18" Type="http://schemas.openxmlformats.org/officeDocument/2006/relationships/customXml" Target="../../customXml/item1325.xml"/><Relationship Id="rId26" Type="http://schemas.openxmlformats.org/officeDocument/2006/relationships/image" Target="../media/image31.jpg"/><Relationship Id="rId3" Type="http://schemas.openxmlformats.org/officeDocument/2006/relationships/customXml" Target="../../customXml/item1095.xml"/><Relationship Id="rId21" Type="http://schemas.openxmlformats.org/officeDocument/2006/relationships/customXml" Target="../../customXml/item874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1693.xml"/><Relationship Id="rId12" Type="http://schemas.openxmlformats.org/officeDocument/2006/relationships/customXml" Target="../../customXml/item2171.xml"/><Relationship Id="rId17" Type="http://schemas.openxmlformats.org/officeDocument/2006/relationships/customXml" Target="../../customXml/item1382.xml"/><Relationship Id="rId25" Type="http://schemas.openxmlformats.org/officeDocument/2006/relationships/image" Target="../media/image32.png"/><Relationship Id="rId33" Type="http://schemas.openxmlformats.org/officeDocument/2006/relationships/image" Target="../media/image20.png"/><Relationship Id="rId2" Type="http://schemas.openxmlformats.org/officeDocument/2006/relationships/customXml" Target="../../customXml/item1133.xml"/><Relationship Id="rId16" Type="http://schemas.openxmlformats.org/officeDocument/2006/relationships/customXml" Target="../../customXml/item593.xml"/><Relationship Id="rId20" Type="http://schemas.openxmlformats.org/officeDocument/2006/relationships/customXml" Target="../../customXml/item2093.xml"/><Relationship Id="rId29" Type="http://schemas.openxmlformats.org/officeDocument/2006/relationships/image" Target="../media/image16.png"/><Relationship Id="rId1" Type="http://schemas.openxmlformats.org/officeDocument/2006/relationships/customXml" Target="../../customXml/item2106.xml"/><Relationship Id="rId6" Type="http://schemas.openxmlformats.org/officeDocument/2006/relationships/customXml" Target="../../customXml/item1429.xml"/><Relationship Id="rId11" Type="http://schemas.openxmlformats.org/officeDocument/2006/relationships/customXml" Target="../../customXml/item1010.xml"/><Relationship Id="rId24" Type="http://schemas.openxmlformats.org/officeDocument/2006/relationships/image" Target="../media/image7.png"/><Relationship Id="rId32" Type="http://schemas.openxmlformats.org/officeDocument/2006/relationships/image" Target="../media/image19.png"/><Relationship Id="rId5" Type="http://schemas.openxmlformats.org/officeDocument/2006/relationships/customXml" Target="../../customXml/item352.xml"/><Relationship Id="rId15" Type="http://schemas.openxmlformats.org/officeDocument/2006/relationships/customXml" Target="../../customXml/item2361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47.JPG"/><Relationship Id="rId10" Type="http://schemas.openxmlformats.org/officeDocument/2006/relationships/customXml" Target="../../customXml/item398.xml"/><Relationship Id="rId19" Type="http://schemas.openxmlformats.org/officeDocument/2006/relationships/customXml" Target="../../customXml/item1319.xml"/><Relationship Id="rId31" Type="http://schemas.openxmlformats.org/officeDocument/2006/relationships/image" Target="../media/image18.png"/><Relationship Id="rId4" Type="http://schemas.openxmlformats.org/officeDocument/2006/relationships/customXml" Target="../../customXml/item325.xml"/><Relationship Id="rId9" Type="http://schemas.openxmlformats.org/officeDocument/2006/relationships/customXml" Target="../../customXml/item2142.xml"/><Relationship Id="rId14" Type="http://schemas.openxmlformats.org/officeDocument/2006/relationships/customXml" Target="../../customXml/item1145.xml"/><Relationship Id="rId22" Type="http://schemas.openxmlformats.org/officeDocument/2006/relationships/customXml" Target="../../customXml/item935.xml"/><Relationship Id="rId27" Type="http://schemas.openxmlformats.org/officeDocument/2006/relationships/image" Target="../media/image29.jpg"/><Relationship Id="rId30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20.xml"/><Relationship Id="rId13" Type="http://schemas.openxmlformats.org/officeDocument/2006/relationships/customXml" Target="../../customXml/item616.xml"/><Relationship Id="rId18" Type="http://schemas.openxmlformats.org/officeDocument/2006/relationships/image" Target="../media/image16.png"/><Relationship Id="rId26" Type="http://schemas.openxmlformats.org/officeDocument/2006/relationships/image" Target="../media/image11.jpg"/><Relationship Id="rId3" Type="http://schemas.openxmlformats.org/officeDocument/2006/relationships/customXml" Target="../../customXml/item982.xml"/><Relationship Id="rId21" Type="http://schemas.openxmlformats.org/officeDocument/2006/relationships/image" Target="../media/image19.png"/><Relationship Id="rId7" Type="http://schemas.openxmlformats.org/officeDocument/2006/relationships/customXml" Target="../../customXml/item1883.xml"/><Relationship Id="rId12" Type="http://schemas.openxmlformats.org/officeDocument/2006/relationships/customXml" Target="../../customXml/item159.xml"/><Relationship Id="rId17" Type="http://schemas.openxmlformats.org/officeDocument/2006/relationships/image" Target="../media/image41.png"/><Relationship Id="rId25" Type="http://schemas.openxmlformats.org/officeDocument/2006/relationships/image" Target="../media/image10.png"/><Relationship Id="rId2" Type="http://schemas.openxmlformats.org/officeDocument/2006/relationships/customXml" Target="../../customXml/item1781.xml"/><Relationship Id="rId16" Type="http://schemas.openxmlformats.org/officeDocument/2006/relationships/image" Target="../media/image58.JPG"/><Relationship Id="rId20" Type="http://schemas.openxmlformats.org/officeDocument/2006/relationships/image" Target="../media/image18.png"/><Relationship Id="rId29" Type="http://schemas.openxmlformats.org/officeDocument/2006/relationships/image" Target="../media/image14.png"/><Relationship Id="rId1" Type="http://schemas.openxmlformats.org/officeDocument/2006/relationships/customXml" Target="../../customXml/item2048.xml"/><Relationship Id="rId6" Type="http://schemas.openxmlformats.org/officeDocument/2006/relationships/customXml" Target="../../customXml/item475.xml"/><Relationship Id="rId11" Type="http://schemas.openxmlformats.org/officeDocument/2006/relationships/customXml" Target="../../customXml/item1349.xml"/><Relationship Id="rId24" Type="http://schemas.openxmlformats.org/officeDocument/2006/relationships/image" Target="../media/image9.png"/><Relationship Id="rId5" Type="http://schemas.openxmlformats.org/officeDocument/2006/relationships/customXml" Target="../../customXml/item2258.xml"/><Relationship Id="rId15" Type="http://schemas.openxmlformats.org/officeDocument/2006/relationships/image" Target="../media/image7.png"/><Relationship Id="rId23" Type="http://schemas.openxmlformats.org/officeDocument/2006/relationships/image" Target="../media/image21.png"/><Relationship Id="rId28" Type="http://schemas.openxmlformats.org/officeDocument/2006/relationships/image" Target="../media/image13.png"/><Relationship Id="rId10" Type="http://schemas.openxmlformats.org/officeDocument/2006/relationships/customXml" Target="../../customXml/item1777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454.xml"/><Relationship Id="rId9" Type="http://schemas.openxmlformats.org/officeDocument/2006/relationships/customXml" Target="../../customXml/item200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20.png"/><Relationship Id="rId27" Type="http://schemas.openxmlformats.org/officeDocument/2006/relationships/image" Target="../media/image12.jpg"/><Relationship Id="rId3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87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dirty="0"/>
              <a:t>(UI-MEMBER-01)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1C61F7-BBD5-41AD-A5C2-C9D84E73652D}"/>
              </a:ext>
            </a:extLst>
          </p:cNvPr>
          <p:cNvSpPr/>
          <p:nvPr/>
        </p:nvSpPr>
        <p:spPr>
          <a:xfrm>
            <a:off x="4588778" y="671119"/>
            <a:ext cx="3036815" cy="4874004"/>
          </a:xfrm>
          <a:prstGeom prst="rect">
            <a:avLst/>
          </a:prstGeom>
          <a:solidFill>
            <a:srgbClr val="FEE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C471A5-3F1A-4EA3-9E2B-58A1BD81A8EB}"/>
              </a:ext>
            </a:extLst>
          </p:cNvPr>
          <p:cNvSpPr txBox="1"/>
          <p:nvPr/>
        </p:nvSpPr>
        <p:spPr>
          <a:xfrm>
            <a:off x="5542606" y="2053677"/>
            <a:ext cx="154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Picup</a:t>
            </a:r>
            <a:endParaRPr lang="ko-KR" altLang="en-US" sz="32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7DDF9C2-6E29-4776-8AD6-945340392E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22" y="3029729"/>
            <a:ext cx="2824083" cy="8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조회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(UI-BOARD-10)</a:t>
            </a:r>
            <a:endParaRPr lang="ko-KR" altLang="en-US" dirty="0"/>
          </a:p>
        </p:txBody>
      </p:sp>
      <p:grpSp>
        <p:nvGrpSpPr>
          <p:cNvPr id="100" name="WindowsPhone">
            <a:extLst>
              <a:ext uri="{FF2B5EF4-FFF2-40B4-BE49-F238E27FC236}">
                <a16:creationId xmlns:a16="http://schemas.microsoft.com/office/drawing/2014/main" id="{665C75EC-8A33-4EEF-87D8-B0E81AC06B2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29904" y="2"/>
            <a:ext cx="3464995" cy="6857998"/>
            <a:chOff x="2839503" y="1"/>
            <a:chExt cx="3464995" cy="6857998"/>
          </a:xfrm>
        </p:grpSpPr>
        <p:grpSp>
          <p:nvGrpSpPr>
            <p:cNvPr id="107" name="Group 2">
              <a:extLst>
                <a:ext uri="{FF2B5EF4-FFF2-40B4-BE49-F238E27FC236}">
                  <a16:creationId xmlns:a16="http://schemas.microsoft.com/office/drawing/2014/main" id="{2FC84AB4-C2BC-4BEF-AA7E-0C6846E100D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9" name="Group 4">
                <a:extLst>
                  <a:ext uri="{FF2B5EF4-FFF2-40B4-BE49-F238E27FC236}">
                    <a16:creationId xmlns:a16="http://schemas.microsoft.com/office/drawing/2014/main" id="{8AB926F0-CF03-420F-B4D5-015321E16508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21" name="Rounded Rectangle 6">
                  <a:extLst>
                    <a:ext uri="{FF2B5EF4-FFF2-40B4-BE49-F238E27FC236}">
                      <a16:creationId xmlns:a16="http://schemas.microsoft.com/office/drawing/2014/main" id="{E9BA8745-54C3-4B8D-8FD6-122B54AB44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Rounded Rectangle 7">
                  <a:extLst>
                    <a:ext uri="{FF2B5EF4-FFF2-40B4-BE49-F238E27FC236}">
                      <a16:creationId xmlns:a16="http://schemas.microsoft.com/office/drawing/2014/main" id="{B7F9CD30-133E-40F3-B8AA-B1EBDC976F72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5133E596-87A2-4A19-99A8-BE28F6602BE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Left Arrow 9">
                  <a:extLst>
                    <a:ext uri="{FF2B5EF4-FFF2-40B4-BE49-F238E27FC236}">
                      <a16:creationId xmlns:a16="http://schemas.microsoft.com/office/drawing/2014/main" id="{64B7F260-64E9-478B-B1B5-D13D6F1974D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7" name="Group 10">
                  <a:extLst>
                    <a:ext uri="{FF2B5EF4-FFF2-40B4-BE49-F238E27FC236}">
                      <a16:creationId xmlns:a16="http://schemas.microsoft.com/office/drawing/2014/main" id="{9D4F1869-7561-4E1C-BDDA-BD0ADF27B3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32" name="Flowchart: Stored Data 12">
                    <a:extLst>
                      <a:ext uri="{FF2B5EF4-FFF2-40B4-BE49-F238E27FC236}">
                        <a16:creationId xmlns:a16="http://schemas.microsoft.com/office/drawing/2014/main" id="{009CC208-6FD7-4782-81D4-7AFD4E87836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3" name="Flowchart: Stored Data 13">
                    <a:extLst>
                      <a:ext uri="{FF2B5EF4-FFF2-40B4-BE49-F238E27FC236}">
                        <a16:creationId xmlns:a16="http://schemas.microsoft.com/office/drawing/2014/main" id="{FFA89061-2A69-46FF-8E1E-ECF29599045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4" name="Flowchart: Stored Data 14">
                    <a:extLst>
                      <a:ext uri="{FF2B5EF4-FFF2-40B4-BE49-F238E27FC236}">
                        <a16:creationId xmlns:a16="http://schemas.microsoft.com/office/drawing/2014/main" id="{C1CB4475-CFE7-448D-B4CF-F12C42B25BF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5" name="Flowchart: Stored Data 15">
                    <a:extLst>
                      <a:ext uri="{FF2B5EF4-FFF2-40B4-BE49-F238E27FC236}">
                        <a16:creationId xmlns:a16="http://schemas.microsoft.com/office/drawing/2014/main" id="{F8A983C5-3418-4784-8F08-F42195A4B62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1" name="Rounded Rectangle 11">
                  <a:extLst>
                    <a:ext uri="{FF2B5EF4-FFF2-40B4-BE49-F238E27FC236}">
                      <a16:creationId xmlns:a16="http://schemas.microsoft.com/office/drawing/2014/main" id="{CCBA6702-611E-4416-A060-2B9E66F4C04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BD64F4E-11E9-4BCF-A70A-DF05EB073C9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8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E0F3646-03BA-412C-B5B1-F66EFA5C4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90411A6A-5CE0-4CC0-973D-70B47A41751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51369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3E3461C-7C22-4FD5-BABA-3D797CBE6FBF}"/>
              </a:ext>
            </a:extLst>
          </p:cNvPr>
          <p:cNvSpPr txBox="1"/>
          <p:nvPr/>
        </p:nvSpPr>
        <p:spPr>
          <a:xfrm>
            <a:off x="5117241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8E04D100-CC69-4D08-8857-D5005609C99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76508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0" name="ScrollbarVertical">
            <a:extLst>
              <a:ext uri="{FF2B5EF4-FFF2-40B4-BE49-F238E27FC236}">
                <a16:creationId xmlns:a16="http://schemas.microsoft.com/office/drawing/2014/main" id="{DA53ECF3-21AC-4DB3-9069-643A8E559D22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299829" y="2147806"/>
            <a:ext cx="161167" cy="2797929"/>
            <a:chOff x="4496659" y="1543109"/>
            <a:chExt cx="147992" cy="3562291"/>
          </a:xfrm>
        </p:grpSpPr>
        <p:sp>
          <p:nvSpPr>
            <p:cNvPr id="141" name="Background">
              <a:extLst>
                <a:ext uri="{FF2B5EF4-FFF2-40B4-BE49-F238E27FC236}">
                  <a16:creationId xmlns:a16="http://schemas.microsoft.com/office/drawing/2014/main" id="{F2F5A567-06EA-4221-91B0-430E77AED002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2" name="Slider">
              <a:extLst>
                <a:ext uri="{FF2B5EF4-FFF2-40B4-BE49-F238E27FC236}">
                  <a16:creationId xmlns:a16="http://schemas.microsoft.com/office/drawing/2014/main" id="{71E116D3-8603-484F-8955-B61DDC1C054F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3" name="UpArrow">
              <a:extLst>
                <a:ext uri="{FF2B5EF4-FFF2-40B4-BE49-F238E27FC236}">
                  <a16:creationId xmlns:a16="http://schemas.microsoft.com/office/drawing/2014/main" id="{223640B1-D6CD-4685-B8D1-F471D0E913DD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4" name="DownArrow">
              <a:extLst>
                <a:ext uri="{FF2B5EF4-FFF2-40B4-BE49-F238E27FC236}">
                  <a16:creationId xmlns:a16="http://schemas.microsoft.com/office/drawing/2014/main" id="{D20146F2-A1DD-4628-916A-84E7836227C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DatePicker">
            <a:extLst>
              <a:ext uri="{FF2B5EF4-FFF2-40B4-BE49-F238E27FC236}">
                <a16:creationId xmlns:a16="http://schemas.microsoft.com/office/drawing/2014/main" id="{E64D1E0A-8E05-43A4-87ED-2CB78F276522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8055" y="1844510"/>
            <a:ext cx="969302" cy="191553"/>
            <a:chOff x="3790801" y="3347719"/>
            <a:chExt cx="969299" cy="228600"/>
          </a:xfrm>
        </p:grpSpPr>
        <p:sp>
          <p:nvSpPr>
            <p:cNvPr id="146" name="Content">
              <a:extLst>
                <a:ext uri="{FF2B5EF4-FFF2-40B4-BE49-F238E27FC236}">
                  <a16:creationId xmlns:a16="http://schemas.microsoft.com/office/drawing/2014/main" id="{77E6FACC-26AD-437F-AF3A-6BB577FDC0E2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2018</a:t>
              </a:r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/1/2   </a:t>
              </a:r>
            </a:p>
          </p:txBody>
        </p:sp>
        <p:pic>
          <p:nvPicPr>
            <p:cNvPr id="147" name="Icon" descr="C:\Users\t-dantay\Documents\First24\calendar1.png">
              <a:extLst>
                <a:ext uri="{FF2B5EF4-FFF2-40B4-BE49-F238E27FC236}">
                  <a16:creationId xmlns:a16="http://schemas.microsoft.com/office/drawing/2014/main" id="{7603FAE2-AB05-4114-8426-2BB41F966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DatePicker">
            <a:extLst>
              <a:ext uri="{FF2B5EF4-FFF2-40B4-BE49-F238E27FC236}">
                <a16:creationId xmlns:a16="http://schemas.microsoft.com/office/drawing/2014/main" id="{0B7004F3-BBD6-47A8-988E-59ADDE87E953}"/>
              </a:ext>
            </a:extLst>
          </p:cNvPr>
          <p:cNvGrpSpPr/>
          <p:nvPr>
            <p:custDataLst>
              <p:custData r:id="rId6"/>
              <p:custData r:id="rId7"/>
            </p:custDataLst>
          </p:nvPr>
        </p:nvGrpSpPr>
        <p:grpSpPr>
          <a:xfrm>
            <a:off x="5795242" y="1851552"/>
            <a:ext cx="969302" cy="191553"/>
            <a:chOff x="3790801" y="3347719"/>
            <a:chExt cx="969299" cy="228600"/>
          </a:xfrm>
        </p:grpSpPr>
        <p:sp>
          <p:nvSpPr>
            <p:cNvPr id="190" name="Content">
              <a:extLst>
                <a:ext uri="{FF2B5EF4-FFF2-40B4-BE49-F238E27FC236}">
                  <a16:creationId xmlns:a16="http://schemas.microsoft.com/office/drawing/2014/main" id="{BC322820-EA12-47DC-A325-93EE8AC77B3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2018</a:t>
              </a:r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/1/5    </a:t>
              </a:r>
            </a:p>
          </p:txBody>
        </p:sp>
        <p:pic>
          <p:nvPicPr>
            <p:cNvPr id="192" name="Icon" descr="C:\Users\t-dantay\Documents\First24\calendar1.png">
              <a:extLst>
                <a:ext uri="{FF2B5EF4-FFF2-40B4-BE49-F238E27FC236}">
                  <a16:creationId xmlns:a16="http://schemas.microsoft.com/office/drawing/2014/main" id="{3B002DBC-4140-4018-A919-ACA62C0D6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5F130862-7F6B-45E3-AF11-AB2DA895A884}"/>
              </a:ext>
            </a:extLst>
          </p:cNvPr>
          <p:cNvSpPr txBox="1"/>
          <p:nvPr/>
        </p:nvSpPr>
        <p:spPr>
          <a:xfrm>
            <a:off x="4954090" y="2159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2018-1-4</a:t>
            </a:r>
            <a:endParaRPr lang="ko-KR" altLang="en-US" sz="1000" dirty="0"/>
          </a:p>
        </p:txBody>
      </p:sp>
      <p:sp>
        <p:nvSpPr>
          <p:cNvPr id="198" name="Content">
            <a:extLst>
              <a:ext uri="{FF2B5EF4-FFF2-40B4-BE49-F238E27FC236}">
                <a16:creationId xmlns:a16="http://schemas.microsoft.com/office/drawing/2014/main" id="{CE3EFB3B-4DE9-49EA-BA4E-A98512B3631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592947" y="1325379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9" name="Content">
            <a:extLst>
              <a:ext uri="{FF2B5EF4-FFF2-40B4-BE49-F238E27FC236}">
                <a16:creationId xmlns:a16="http://schemas.microsoft.com/office/drawing/2014/main" id="{E9026361-F5F0-4FF0-969C-FBEF07F03E14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824733" y="1834667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39C5921-2B7C-47CC-BFFD-8259FF525EB4}"/>
              </a:ext>
            </a:extLst>
          </p:cNvPr>
          <p:cNvSpPr txBox="1"/>
          <p:nvPr/>
        </p:nvSpPr>
        <p:spPr>
          <a:xfrm>
            <a:off x="4618636" y="2160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Jake</a:t>
            </a:r>
            <a:endParaRPr lang="ko-KR" altLang="en-US" sz="1000" dirty="0"/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6B2B9430-448A-4A28-A478-14961BEB20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42" y="2199776"/>
            <a:ext cx="155926" cy="155926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59871113-5B27-4B36-BEF5-2E8074E6E14B}"/>
              </a:ext>
            </a:extLst>
          </p:cNvPr>
          <p:cNvSpPr txBox="1"/>
          <p:nvPr/>
        </p:nvSpPr>
        <p:spPr>
          <a:xfrm>
            <a:off x="5785417" y="217360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C5877950-F8D9-46B2-B71C-CA139113B1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03" y="967818"/>
            <a:ext cx="177268" cy="177268"/>
          </a:xfrm>
          <a:prstGeom prst="rect">
            <a:avLst/>
          </a:prstGeom>
        </p:spPr>
      </p:pic>
      <p:sp>
        <p:nvSpPr>
          <p:cNvPr id="208" name="Content">
            <a:extLst>
              <a:ext uri="{FF2B5EF4-FFF2-40B4-BE49-F238E27FC236}">
                <a16:creationId xmlns:a16="http://schemas.microsoft.com/office/drawing/2014/main" id="{53138E6A-1CAC-4F89-A1CE-3E8FE5D4C74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4444946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801389B3-DD53-470D-B56D-74F93BB913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18" y="5165294"/>
            <a:ext cx="233093" cy="23309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EF27ACB5-B555-4797-880B-9F1D5AD6D4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8" y="5097959"/>
            <a:ext cx="305278" cy="30527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4EDB3B3D-40DF-4474-9D26-D2C5B410D4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65" y="5153629"/>
            <a:ext cx="244758" cy="244758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A9ED20A1-604E-4FF2-A6ED-4D4BFE4FDE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2576" y="5095372"/>
            <a:ext cx="310452" cy="310452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46858D4F-A904-4133-B381-CF9F90AD45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43" y="5105961"/>
            <a:ext cx="289274" cy="28927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34356E6-75E5-4DE7-9EDB-B67086D086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7" y="5128323"/>
            <a:ext cx="197046" cy="197046"/>
          </a:xfrm>
          <a:prstGeom prst="rect">
            <a:avLst/>
          </a:prstGeom>
        </p:spPr>
      </p:pic>
      <p:sp>
        <p:nvSpPr>
          <p:cNvPr id="215" name="MousePointer">
            <a:extLst>
              <a:ext uri="{FF2B5EF4-FFF2-40B4-BE49-F238E27FC236}">
                <a16:creationId xmlns:a16="http://schemas.microsoft.com/office/drawing/2014/main" id="{18E7250F-C92D-455A-9688-853CD176FA42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 rot="20359169">
            <a:off x="4686541" y="52641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84B95026-7626-4E88-9534-5DFE229B16C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86" y="981517"/>
            <a:ext cx="499597" cy="48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1F023-C7F5-416A-9FEC-61EFF3B861E5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8" t="33459" r="23683"/>
          <a:stretch/>
        </p:blipFill>
        <p:spPr>
          <a:xfrm>
            <a:off x="4714365" y="2531151"/>
            <a:ext cx="947768" cy="75902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9994988-0E29-4014-BC5A-1997232E1659}"/>
              </a:ext>
            </a:extLst>
          </p:cNvPr>
          <p:cNvSpPr txBox="1"/>
          <p:nvPr/>
        </p:nvSpPr>
        <p:spPr>
          <a:xfrm>
            <a:off x="5664520" y="2788084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친구들과 얼음동굴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51" name="MousePointer">
            <a:extLst>
              <a:ext uri="{FF2B5EF4-FFF2-40B4-BE49-F238E27FC236}">
                <a16:creationId xmlns:a16="http://schemas.microsoft.com/office/drawing/2014/main" id="{973A0611-1EE0-4054-834D-FE978546DB4F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6200981" y="166574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52" name="WindowsPhone">
            <a:extLst>
              <a:ext uri="{FF2B5EF4-FFF2-40B4-BE49-F238E27FC236}">
                <a16:creationId xmlns:a16="http://schemas.microsoft.com/office/drawing/2014/main" id="{C24F0C7A-3362-439D-B8E9-C76C25651AD1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8365051" y="2"/>
            <a:ext cx="3464995" cy="6857998"/>
            <a:chOff x="2839503" y="1"/>
            <a:chExt cx="3464995" cy="6857998"/>
          </a:xfrm>
        </p:grpSpPr>
        <p:grpSp>
          <p:nvGrpSpPr>
            <p:cNvPr id="53" name="Group 2">
              <a:extLst>
                <a:ext uri="{FF2B5EF4-FFF2-40B4-BE49-F238E27FC236}">
                  <a16:creationId xmlns:a16="http://schemas.microsoft.com/office/drawing/2014/main" id="{C370F4DB-B508-429F-B141-A08D7D2BBB31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5" name="Group 4">
                <a:extLst>
                  <a:ext uri="{FF2B5EF4-FFF2-40B4-BE49-F238E27FC236}">
                    <a16:creationId xmlns:a16="http://schemas.microsoft.com/office/drawing/2014/main" id="{DD09D5B4-70A5-4A2E-B0BC-3D4F8FABEFB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7" name="Rounded Rectangle 6">
                  <a:extLst>
                    <a:ext uri="{FF2B5EF4-FFF2-40B4-BE49-F238E27FC236}">
                      <a16:creationId xmlns:a16="http://schemas.microsoft.com/office/drawing/2014/main" id="{487EA86C-9BC6-442D-B6E5-8310F4CA95CD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Rounded Rectangle 7">
                  <a:extLst>
                    <a:ext uri="{FF2B5EF4-FFF2-40B4-BE49-F238E27FC236}">
                      <a16:creationId xmlns:a16="http://schemas.microsoft.com/office/drawing/2014/main" id="{E6CD9107-EC79-4487-A45C-22A4618220E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9" name="Rectangle 8">
                  <a:extLst>
                    <a:ext uri="{FF2B5EF4-FFF2-40B4-BE49-F238E27FC236}">
                      <a16:creationId xmlns:a16="http://schemas.microsoft.com/office/drawing/2014/main" id="{6C44D31D-EB87-4464-A230-2482ABE56A8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Left Arrow 9">
                  <a:extLst>
                    <a:ext uri="{FF2B5EF4-FFF2-40B4-BE49-F238E27FC236}">
                      <a16:creationId xmlns:a16="http://schemas.microsoft.com/office/drawing/2014/main" id="{F452F32A-DD91-4801-9B4E-886974C9377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1" name="Group 10">
                  <a:extLst>
                    <a:ext uri="{FF2B5EF4-FFF2-40B4-BE49-F238E27FC236}">
                      <a16:creationId xmlns:a16="http://schemas.microsoft.com/office/drawing/2014/main" id="{AE62E350-DD49-403F-ABDD-3883FFC51A64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3" name="Flowchart: Stored Data 12">
                    <a:extLst>
                      <a:ext uri="{FF2B5EF4-FFF2-40B4-BE49-F238E27FC236}">
                        <a16:creationId xmlns:a16="http://schemas.microsoft.com/office/drawing/2014/main" id="{6E796C9A-5C1F-4D74-9A06-FAA75A660A4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Flowchart: Stored Data 13">
                    <a:extLst>
                      <a:ext uri="{FF2B5EF4-FFF2-40B4-BE49-F238E27FC236}">
                        <a16:creationId xmlns:a16="http://schemas.microsoft.com/office/drawing/2014/main" id="{7398C3CC-1AB1-4449-9E6C-42E72912A7F6}"/>
                      </a:ext>
                    </a:extLst>
                  </p:cNvPr>
                  <p:cNvSpPr/>
                  <p:nvPr>
                    <p:custDataLst>
                      <p:custData r:id="rId17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4">
                    <a:extLst>
                      <a:ext uri="{FF2B5EF4-FFF2-40B4-BE49-F238E27FC236}">
                        <a16:creationId xmlns:a16="http://schemas.microsoft.com/office/drawing/2014/main" id="{748CC0D0-A13F-492C-BC7B-D4CA868D3D7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5">
                    <a:extLst>
                      <a:ext uri="{FF2B5EF4-FFF2-40B4-BE49-F238E27FC236}">
                        <a16:creationId xmlns:a16="http://schemas.microsoft.com/office/drawing/2014/main" id="{75861EB8-A547-4624-9F86-529C04DEB57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2" name="Rounded Rectangle 11">
                  <a:extLst>
                    <a:ext uri="{FF2B5EF4-FFF2-40B4-BE49-F238E27FC236}">
                      <a16:creationId xmlns:a16="http://schemas.microsoft.com/office/drawing/2014/main" id="{697FF29D-44E3-4D42-A8A0-29331D8B5C8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6" name="Rectangle 5">
                <a:extLst>
                  <a:ext uri="{FF2B5EF4-FFF2-40B4-BE49-F238E27FC236}">
                    <a16:creationId xmlns:a16="http://schemas.microsoft.com/office/drawing/2014/main" id="{177FFF95-4CDB-4BF2-8189-CC95E99489E5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4A710728-BDF9-4CC5-9210-0E686AA78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Content">
            <a:extLst>
              <a:ext uri="{FF2B5EF4-FFF2-40B4-BE49-F238E27FC236}">
                <a16:creationId xmlns:a16="http://schemas.microsoft.com/office/drawing/2014/main" id="{A926BD00-FC39-43FA-91B1-90E247F9031B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8586516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Jake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의 지도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3829766B-CDE9-42FC-8795-D8C8CE4848E4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8580093" y="493991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AC3C4517-AAEA-4B14-B974-78D2C9ECF4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65" y="5143085"/>
            <a:ext cx="233093" cy="2330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F049607-83C1-4F70-9660-4CB75B0625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295" y="5075750"/>
            <a:ext cx="305278" cy="3052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06EF8F66-4D90-43B6-9A54-7E28EB6849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12" y="5131420"/>
            <a:ext cx="244758" cy="24475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54C9325-0DEE-40A5-BEC5-7D5BBB6D4E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7723" y="5073163"/>
            <a:ext cx="310452" cy="31045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750C436-C0A4-4E40-8105-98613207F92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90" y="5083752"/>
            <a:ext cx="289274" cy="28927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A12C71B-4937-490D-86E1-78E9D476ED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74" y="5106114"/>
            <a:ext cx="197046" cy="1970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C22846-2562-48D3-B8AE-9C43C8D950D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16" y="913745"/>
            <a:ext cx="3019846" cy="403916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ED5E4C8-D92E-429D-AA8E-1B4DB99978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749" y="4386786"/>
            <a:ext cx="408066" cy="4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9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John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의 지도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E7CEFA-E616-4EC4-BE1F-0A8F61FB1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45" y="930440"/>
            <a:ext cx="3019197" cy="404537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9D0F8B-56A7-4889-9C1D-FF773C169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89" y="1615854"/>
            <a:ext cx="252696" cy="25269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크기 조정</a:t>
            </a:r>
            <a:endParaRPr lang="en-US" altLang="ko-KR" dirty="0"/>
          </a:p>
          <a:p>
            <a:r>
              <a:rPr lang="en-US" altLang="ko-KR" dirty="0"/>
              <a:t>(UI-MAP-02)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7E879-F84F-48A3-815B-2323F5D41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01" y="4386785"/>
            <a:ext cx="408066" cy="408066"/>
          </a:xfrm>
          <a:prstGeom prst="rect">
            <a:avLst/>
          </a:prstGeom>
        </p:spPr>
      </p:pic>
      <p:grpSp>
        <p:nvGrpSpPr>
          <p:cNvPr id="52" name="WindowsPhone">
            <a:extLst>
              <a:ext uri="{FF2B5EF4-FFF2-40B4-BE49-F238E27FC236}">
                <a16:creationId xmlns:a16="http://schemas.microsoft.com/office/drawing/2014/main" id="{98D3A771-FCCD-46CA-8FEA-50A58366A6C4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8369307" y="2"/>
            <a:ext cx="3464995" cy="6857998"/>
            <a:chOff x="2839503" y="1"/>
            <a:chExt cx="3464995" cy="6857998"/>
          </a:xfrm>
        </p:grpSpPr>
        <p:grpSp>
          <p:nvGrpSpPr>
            <p:cNvPr id="53" name="Group 2">
              <a:extLst>
                <a:ext uri="{FF2B5EF4-FFF2-40B4-BE49-F238E27FC236}">
                  <a16:creationId xmlns:a16="http://schemas.microsoft.com/office/drawing/2014/main" id="{8703D4C7-7CF0-4A85-B9D8-C21379AC718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5" name="Group 4">
                <a:extLst>
                  <a:ext uri="{FF2B5EF4-FFF2-40B4-BE49-F238E27FC236}">
                    <a16:creationId xmlns:a16="http://schemas.microsoft.com/office/drawing/2014/main" id="{353BCF4D-3AEE-4661-9086-8EB3DC1D5DD1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7" name="Rounded Rectangle 6">
                  <a:extLst>
                    <a:ext uri="{FF2B5EF4-FFF2-40B4-BE49-F238E27FC236}">
                      <a16:creationId xmlns:a16="http://schemas.microsoft.com/office/drawing/2014/main" id="{83D84961-8972-4F5D-9654-46709DEAAD83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Rounded Rectangle 7">
                  <a:extLst>
                    <a:ext uri="{FF2B5EF4-FFF2-40B4-BE49-F238E27FC236}">
                      <a16:creationId xmlns:a16="http://schemas.microsoft.com/office/drawing/2014/main" id="{CD1954D5-EF05-411A-B6EF-41718A5216C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9" name="Rectangle 8">
                  <a:extLst>
                    <a:ext uri="{FF2B5EF4-FFF2-40B4-BE49-F238E27FC236}">
                      <a16:creationId xmlns:a16="http://schemas.microsoft.com/office/drawing/2014/main" id="{649B2623-A60E-4C97-9CCF-50B356A8CBE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Left Arrow 9">
                  <a:extLst>
                    <a:ext uri="{FF2B5EF4-FFF2-40B4-BE49-F238E27FC236}">
                      <a16:creationId xmlns:a16="http://schemas.microsoft.com/office/drawing/2014/main" id="{CC3D8337-EE6B-40FE-B3D3-A43BEBE373A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1" name="Group 10">
                  <a:extLst>
                    <a:ext uri="{FF2B5EF4-FFF2-40B4-BE49-F238E27FC236}">
                      <a16:creationId xmlns:a16="http://schemas.microsoft.com/office/drawing/2014/main" id="{7C4A33CA-4CE9-4EED-9A05-EA63D7C8BA8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3" name="Flowchart: Stored Data 12">
                    <a:extLst>
                      <a:ext uri="{FF2B5EF4-FFF2-40B4-BE49-F238E27FC236}">
                        <a16:creationId xmlns:a16="http://schemas.microsoft.com/office/drawing/2014/main" id="{5CB24229-5477-41B2-9E42-C89E46C4796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Flowchart: Stored Data 13">
                    <a:extLst>
                      <a:ext uri="{FF2B5EF4-FFF2-40B4-BE49-F238E27FC236}">
                        <a16:creationId xmlns:a16="http://schemas.microsoft.com/office/drawing/2014/main" id="{2C545472-928C-417D-8704-CDAFB24F422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4">
                    <a:extLst>
                      <a:ext uri="{FF2B5EF4-FFF2-40B4-BE49-F238E27FC236}">
                        <a16:creationId xmlns:a16="http://schemas.microsoft.com/office/drawing/2014/main" id="{B6352A36-DB50-419E-86DA-B5A6F1004F5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5">
                    <a:extLst>
                      <a:ext uri="{FF2B5EF4-FFF2-40B4-BE49-F238E27FC236}">
                        <a16:creationId xmlns:a16="http://schemas.microsoft.com/office/drawing/2014/main" id="{AC576A0F-29D3-4CFC-9D00-58C3DD8F92F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2" name="Rounded Rectangle 11">
                  <a:extLst>
                    <a:ext uri="{FF2B5EF4-FFF2-40B4-BE49-F238E27FC236}">
                      <a16:creationId xmlns:a16="http://schemas.microsoft.com/office/drawing/2014/main" id="{4029B37C-92CD-497C-8E79-B64231C7D4AF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6" name="Rectangle 5">
                <a:extLst>
                  <a:ext uri="{FF2B5EF4-FFF2-40B4-BE49-F238E27FC236}">
                    <a16:creationId xmlns:a16="http://schemas.microsoft.com/office/drawing/2014/main" id="{41F93675-C21E-4660-A83A-20116D0370C9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2895740-E5B3-492A-A75B-66E90FEAE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Content">
            <a:extLst>
              <a:ext uri="{FF2B5EF4-FFF2-40B4-BE49-F238E27FC236}">
                <a16:creationId xmlns:a16="http://schemas.microsoft.com/office/drawing/2014/main" id="{8454EC69-351B-4E3D-B19C-F8F007488475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590772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John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의 지도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3D26AF-751E-4C9E-A0F0-950DB0D40F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74" y="944877"/>
            <a:ext cx="3002597" cy="399503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8262634-47E7-461F-85D1-D1D1CAA8B0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05" y="4386786"/>
            <a:ext cx="408066" cy="408066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7422B9B-5B8B-43E4-B4E6-174CF336E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7" y="2227695"/>
            <a:ext cx="252696" cy="2526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09CBA8-1EF5-405B-96B6-8D064CE662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2" y="2198592"/>
            <a:ext cx="472491" cy="4429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8B14B2-CAAF-4610-98F2-01D356218B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775" y="3868733"/>
            <a:ext cx="494337" cy="461101"/>
          </a:xfrm>
          <a:prstGeom prst="rect">
            <a:avLst/>
          </a:prstGeom>
        </p:spPr>
      </p:pic>
      <p:sp>
        <p:nvSpPr>
          <p:cNvPr id="73" name="Content">
            <a:extLst>
              <a:ext uri="{FF2B5EF4-FFF2-40B4-BE49-F238E27FC236}">
                <a16:creationId xmlns:a16="http://schemas.microsoft.com/office/drawing/2014/main" id="{1B082EE8-1538-4E2F-A019-6D52770A638B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78545" y="493991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1359E84-C2D9-4D24-B12D-D4B43BCBBF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17" y="5143084"/>
            <a:ext cx="233093" cy="2330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18F882D-5310-45C5-A3F2-EEF8022C89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47" y="5075749"/>
            <a:ext cx="305278" cy="3052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B43E78E-9146-46AF-A637-84044D789E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64" y="5131419"/>
            <a:ext cx="244758" cy="24475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3119116E-47A4-43CC-8736-F1556F8063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6175" y="5073162"/>
            <a:ext cx="310452" cy="3104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40430A8-0C94-4EE1-9D1C-ED000B90BA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2" y="5083751"/>
            <a:ext cx="289274" cy="289274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69C8A9E-B291-4C60-A8D8-352B9E49A5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26" y="5106113"/>
            <a:ext cx="197046" cy="197046"/>
          </a:xfrm>
          <a:prstGeom prst="rect">
            <a:avLst/>
          </a:prstGeom>
        </p:spPr>
      </p:pic>
      <p:sp>
        <p:nvSpPr>
          <p:cNvPr id="84" name="Content">
            <a:extLst>
              <a:ext uri="{FF2B5EF4-FFF2-40B4-BE49-F238E27FC236}">
                <a16:creationId xmlns:a16="http://schemas.microsoft.com/office/drawing/2014/main" id="{361A2CFF-4EC4-4C8B-88F6-B9A7517F2BA1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595540" y="49566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B3486526-675A-48E5-84CB-62419192AA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412" y="5159787"/>
            <a:ext cx="233093" cy="2330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07943B6A-F487-4F05-A0C0-8D8531CAC1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42" y="5092452"/>
            <a:ext cx="305278" cy="3052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3A155666-4D44-4D21-8182-1BBF0CC509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59" y="5148122"/>
            <a:ext cx="244758" cy="24475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925CACC-B720-489C-8C52-E46163F12E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3170" y="5089865"/>
            <a:ext cx="310452" cy="310452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0E31A9D8-091E-47F8-B2F0-336B76595C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37" y="5100454"/>
            <a:ext cx="289274" cy="28927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707CFB8-7B9B-4858-B9E4-79577939B8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121" y="5122816"/>
            <a:ext cx="197046" cy="1970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725B13-F70D-4A35-A338-5341F1D93C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85" y="2086376"/>
            <a:ext cx="394015" cy="39401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56C9197-2E73-4D74-BB81-29C53891CE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4622" y="2198592"/>
            <a:ext cx="381130" cy="3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69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PK-DONATION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284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73371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9483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186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후원하기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(UI-DONATION-01)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04" y="108264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60708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819975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6A7453-C812-4DB9-B0D5-4E8A6B0D36B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28" y="2640467"/>
            <a:ext cx="333004" cy="333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79A5D6-7538-46C9-B109-2842605A6132}"/>
              </a:ext>
            </a:extLst>
          </p:cNvPr>
          <p:cNvSpPr txBox="1"/>
          <p:nvPr/>
        </p:nvSpPr>
        <p:spPr>
          <a:xfrm>
            <a:off x="5431038" y="2727250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1897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월 </a:t>
            </a:r>
            <a:r>
              <a:rPr lang="en-US" altLang="ko-KR" sz="1000" dirty="0"/>
              <a:t>10</a:t>
            </a:r>
            <a:r>
              <a:rPr lang="ko-KR" altLang="en-US" sz="1000" dirty="0"/>
              <a:t>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21D8C-84CE-447B-B782-DC01780E5A8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59" y="3195622"/>
            <a:ext cx="264685" cy="26468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0309EB6-AD94-4FAC-85C9-686C4ADBE7E7}"/>
              </a:ext>
            </a:extLst>
          </p:cNvPr>
          <p:cNvSpPr txBox="1"/>
          <p:nvPr/>
        </p:nvSpPr>
        <p:spPr>
          <a:xfrm>
            <a:off x="5451702" y="32013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남자</a:t>
            </a: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D4B0C0DF-7DAC-48A1-9D1F-693BC4A3C40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523792" y="385197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2DFA4798-9FB7-4857-A78D-184FA09A02C8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314589" y="385946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후원내역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D4BBDF6F-CEC2-4900-922B-E48350124BED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630939" y="1265246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E44CBD23-4801-41BC-95BC-57E08C0A112C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588413" y="496212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6CA10085-D157-4DF8-BABC-14BE0C30CF6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5" y="5165292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15F6DEC4-2B0A-4267-A873-CC0FEB63E84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15" y="5097957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C0919F8-A771-450F-9693-186443F0D8A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32" y="5153627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752031-462D-42D0-B8F8-01F15E28088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6043" y="5095370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313F592-7A50-4705-9396-35B67A38BEB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10" y="5105959"/>
            <a:ext cx="289274" cy="28927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BD91D07-492E-46B9-8E48-66AAA51E351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94" y="5128321"/>
            <a:ext cx="197046" cy="1970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93AC33E-D32C-4C67-9254-BBABF0CECDF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53" y="1963644"/>
            <a:ext cx="443176" cy="443176"/>
          </a:xfrm>
          <a:prstGeom prst="rect">
            <a:avLst/>
          </a:prstGeom>
        </p:spPr>
      </p:pic>
      <p:sp>
        <p:nvSpPr>
          <p:cNvPr id="104" name="MousePointer">
            <a:extLst>
              <a:ext uri="{FF2B5EF4-FFF2-40B4-BE49-F238E27FC236}">
                <a16:creationId xmlns:a16="http://schemas.microsoft.com/office/drawing/2014/main" id="{07042874-2C73-4ACB-B554-AFF97A40334F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 rot="20359169">
            <a:off x="5817554" y="399372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05" name="WindowsPhone">
            <a:extLst>
              <a:ext uri="{FF2B5EF4-FFF2-40B4-BE49-F238E27FC236}">
                <a16:creationId xmlns:a16="http://schemas.microsoft.com/office/drawing/2014/main" id="{2BF006BC-9AB8-47F0-82AB-DC71F7958FBE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8560341" y="0"/>
            <a:ext cx="3464995" cy="6857998"/>
            <a:chOff x="2839503" y="1"/>
            <a:chExt cx="3464995" cy="6857998"/>
          </a:xfrm>
        </p:grpSpPr>
        <p:grpSp>
          <p:nvGrpSpPr>
            <p:cNvPr id="106" name="Group 2">
              <a:extLst>
                <a:ext uri="{FF2B5EF4-FFF2-40B4-BE49-F238E27FC236}">
                  <a16:creationId xmlns:a16="http://schemas.microsoft.com/office/drawing/2014/main" id="{3C991DEA-207C-411D-8308-C9619BF0774A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08" name="Group 4">
                <a:extLst>
                  <a:ext uri="{FF2B5EF4-FFF2-40B4-BE49-F238E27FC236}">
                    <a16:creationId xmlns:a16="http://schemas.microsoft.com/office/drawing/2014/main" id="{735A2592-B60C-40D6-82E8-17B441539E6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0" name="Rounded Rectangle 6">
                  <a:extLst>
                    <a:ext uri="{FF2B5EF4-FFF2-40B4-BE49-F238E27FC236}">
                      <a16:creationId xmlns:a16="http://schemas.microsoft.com/office/drawing/2014/main" id="{5191883A-A2B9-40A1-BD3F-E38B84594B62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ounded Rectangle 7">
                  <a:extLst>
                    <a:ext uri="{FF2B5EF4-FFF2-40B4-BE49-F238E27FC236}">
                      <a16:creationId xmlns:a16="http://schemas.microsoft.com/office/drawing/2014/main" id="{26697402-2F90-47F0-8866-CECF93C4478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9" name="Rectangle 8">
                  <a:extLst>
                    <a:ext uri="{FF2B5EF4-FFF2-40B4-BE49-F238E27FC236}">
                      <a16:creationId xmlns:a16="http://schemas.microsoft.com/office/drawing/2014/main" id="{E660DBD6-CC9B-4866-BE35-984A4FD6C86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Left Arrow 9">
                  <a:extLst>
                    <a:ext uri="{FF2B5EF4-FFF2-40B4-BE49-F238E27FC236}">
                      <a16:creationId xmlns:a16="http://schemas.microsoft.com/office/drawing/2014/main" id="{D61AC696-6398-4673-8BE9-25A5EED5E2F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1" name="Group 10">
                  <a:extLst>
                    <a:ext uri="{FF2B5EF4-FFF2-40B4-BE49-F238E27FC236}">
                      <a16:creationId xmlns:a16="http://schemas.microsoft.com/office/drawing/2014/main" id="{F52912AA-914F-4787-B586-266B4157AAA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3" name="Flowchart: Stored Data 12">
                    <a:extLst>
                      <a:ext uri="{FF2B5EF4-FFF2-40B4-BE49-F238E27FC236}">
                        <a16:creationId xmlns:a16="http://schemas.microsoft.com/office/drawing/2014/main" id="{BC56566A-E722-4D2A-BA15-5DD94AB0C23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3">
                    <a:extLst>
                      <a:ext uri="{FF2B5EF4-FFF2-40B4-BE49-F238E27FC236}">
                        <a16:creationId xmlns:a16="http://schemas.microsoft.com/office/drawing/2014/main" id="{279E7C6E-2A5F-4F4C-B2F5-F51F8A9402A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Flowchart: Stored Data 14">
                    <a:extLst>
                      <a:ext uri="{FF2B5EF4-FFF2-40B4-BE49-F238E27FC236}">
                        <a16:creationId xmlns:a16="http://schemas.microsoft.com/office/drawing/2014/main" id="{A0467017-AB26-4F7A-A12E-E378DB21E7B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Flowchart: Stored Data 15">
                    <a:extLst>
                      <a:ext uri="{FF2B5EF4-FFF2-40B4-BE49-F238E27FC236}">
                        <a16:creationId xmlns:a16="http://schemas.microsoft.com/office/drawing/2014/main" id="{AB378DD4-C777-4C9D-B6EA-DA695A87846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2" name="Rounded Rectangle 11">
                  <a:extLst>
                    <a:ext uri="{FF2B5EF4-FFF2-40B4-BE49-F238E27FC236}">
                      <a16:creationId xmlns:a16="http://schemas.microsoft.com/office/drawing/2014/main" id="{4966FA90-A7CA-42FE-9A5C-E25A2FC4840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9" name="Rectangle 5">
                <a:extLst>
                  <a:ext uri="{FF2B5EF4-FFF2-40B4-BE49-F238E27FC236}">
                    <a16:creationId xmlns:a16="http://schemas.microsoft.com/office/drawing/2014/main" id="{70FCD581-0DA7-44B1-8721-2666E16E2D19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42B989B4-028A-4AFC-BC5B-26C014928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" name="Content">
            <a:extLst>
              <a:ext uri="{FF2B5EF4-FFF2-40B4-BE49-F238E27FC236}">
                <a16:creationId xmlns:a16="http://schemas.microsoft.com/office/drawing/2014/main" id="{297BBBE1-EC83-450D-B061-88B7D86368DC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878180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DF728E9-498E-49B3-B0F1-E1FDB54053C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340" y="1131041"/>
            <a:ext cx="306350" cy="30635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3FE373FB-06C1-474D-BF3D-D694EE800634}"/>
              </a:ext>
            </a:extLst>
          </p:cNvPr>
          <p:cNvSpPr txBox="1"/>
          <p:nvPr/>
        </p:nvSpPr>
        <p:spPr>
          <a:xfrm>
            <a:off x="10248344" y="12659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1C6B6824-3B49-4ED4-884A-214C46EF7351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9165147" y="3651660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500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1" name="Content">
            <a:extLst>
              <a:ext uri="{FF2B5EF4-FFF2-40B4-BE49-F238E27FC236}">
                <a16:creationId xmlns:a16="http://schemas.microsoft.com/office/drawing/2014/main" id="{F25F8BEF-C31E-4B40-B166-C9F91E266628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025867" y="3651659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10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>
            <a:extLst>
              <a:ext uri="{FF2B5EF4-FFF2-40B4-BE49-F238E27FC236}">
                <a16:creationId xmlns:a16="http://schemas.microsoft.com/office/drawing/2014/main" id="{0BCC96D6-37AD-4D27-BB6F-B9423A524BE9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886842" y="3651659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50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Content">
            <a:extLst>
              <a:ext uri="{FF2B5EF4-FFF2-40B4-BE49-F238E27FC236}">
                <a16:creationId xmlns:a16="http://schemas.microsoft.com/office/drawing/2014/main" id="{FCA328CD-FA83-4FEA-8414-6F8890A7843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9161236" y="4182479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100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4" name="Content">
            <a:extLst>
              <a:ext uri="{FF2B5EF4-FFF2-40B4-BE49-F238E27FC236}">
                <a16:creationId xmlns:a16="http://schemas.microsoft.com/office/drawing/2014/main" id="{95C8E4B9-85AF-43EF-99D4-112818FF7077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018747" y="4177910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500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5" name="Content">
            <a:extLst>
              <a:ext uri="{FF2B5EF4-FFF2-40B4-BE49-F238E27FC236}">
                <a16:creationId xmlns:a16="http://schemas.microsoft.com/office/drawing/2014/main" id="{0F8F2E8C-2D8A-4D7A-B0F7-E161E5A18F14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907666" y="417413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1000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6" name="Content">
            <a:extLst>
              <a:ext uri="{FF2B5EF4-FFF2-40B4-BE49-F238E27FC236}">
                <a16:creationId xmlns:a16="http://schemas.microsoft.com/office/drawing/2014/main" id="{9E7CAD34-B673-4190-9B51-3DCB0342BAD8}"/>
              </a:ext>
            </a:extLst>
          </p:cNvPr>
          <p:cNvSpPr txBox="1"/>
          <p:nvPr>
            <p:custDataLst>
              <p:custData r:id="rId17"/>
            </p:custDataLst>
          </p:nvPr>
        </p:nvSpPr>
        <p:spPr>
          <a:xfrm>
            <a:off x="8841022" y="1855430"/>
            <a:ext cx="65391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카드번호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Content">
            <a:extLst>
              <a:ext uri="{FF2B5EF4-FFF2-40B4-BE49-F238E27FC236}">
                <a16:creationId xmlns:a16="http://schemas.microsoft.com/office/drawing/2014/main" id="{B9788EAB-3D27-4666-A293-317D6CA85D0C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9453006" y="1855429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8" name="Content">
            <a:extLst>
              <a:ext uri="{FF2B5EF4-FFF2-40B4-BE49-F238E27FC236}">
                <a16:creationId xmlns:a16="http://schemas.microsoft.com/office/drawing/2014/main" id="{B13CC7EB-FD0D-4712-843F-788E64FA2C84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0053158" y="1858982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2B00CB84-9154-4182-BEA8-F90D71131E4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0641061" y="1858507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4293EC73-5B3D-4305-AA15-A41716BD279F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239988" y="1873556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1" name="Content">
            <a:extLst>
              <a:ext uri="{FF2B5EF4-FFF2-40B4-BE49-F238E27FC236}">
                <a16:creationId xmlns:a16="http://schemas.microsoft.com/office/drawing/2014/main" id="{C6D145EB-5FC5-41FE-8ACA-E7D3305DE23D}"/>
              </a:ext>
            </a:extLst>
          </p:cNvPr>
          <p:cNvSpPr txBox="1"/>
          <p:nvPr>
            <p:custDataLst>
              <p:custData r:id="rId22"/>
            </p:custDataLst>
          </p:nvPr>
        </p:nvSpPr>
        <p:spPr>
          <a:xfrm>
            <a:off x="9209937" y="2360996"/>
            <a:ext cx="65391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유효기간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Content">
            <a:extLst>
              <a:ext uri="{FF2B5EF4-FFF2-40B4-BE49-F238E27FC236}">
                <a16:creationId xmlns:a16="http://schemas.microsoft.com/office/drawing/2014/main" id="{88C7CD9F-14D2-460B-ADDF-438A65D661BE}"/>
              </a:ext>
            </a:extLst>
          </p:cNvPr>
          <p:cNvSpPr txBox="1"/>
          <p:nvPr>
            <p:custDataLst>
              <p:custData r:id="rId23"/>
            </p:custDataLst>
          </p:nvPr>
        </p:nvSpPr>
        <p:spPr>
          <a:xfrm>
            <a:off x="10234554" y="2354549"/>
            <a:ext cx="31294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월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E503FE5D-8C25-4648-8A46-E3DB6A690DE9}"/>
              </a:ext>
            </a:extLst>
          </p:cNvPr>
          <p:cNvSpPr txBox="1"/>
          <p:nvPr>
            <p:custDataLst>
              <p:custData r:id="rId24"/>
            </p:custDataLst>
          </p:nvPr>
        </p:nvSpPr>
        <p:spPr>
          <a:xfrm>
            <a:off x="11046895" y="2360996"/>
            <a:ext cx="31294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년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4" name="DropdownBox">
            <a:extLst>
              <a:ext uri="{FF2B5EF4-FFF2-40B4-BE49-F238E27FC236}">
                <a16:creationId xmlns:a16="http://schemas.microsoft.com/office/drawing/2014/main" id="{1E44CD4F-C59E-4133-9439-4B391F8B42F4}"/>
              </a:ext>
            </a:extLst>
          </p:cNvPr>
          <p:cNvGrpSpPr/>
          <p:nvPr>
            <p:custDataLst>
              <p:custData r:id="rId25"/>
            </p:custDataLst>
          </p:nvPr>
        </p:nvGrpSpPr>
        <p:grpSpPr>
          <a:xfrm>
            <a:off x="9831930" y="2334857"/>
            <a:ext cx="446836" cy="198215"/>
            <a:chOff x="4016824" y="3329200"/>
            <a:chExt cx="1097652" cy="228600"/>
          </a:xfrm>
        </p:grpSpPr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2C2B5176-A47B-4380-9D09-8FFC97880207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146" name="DownArrow">
              <a:extLst>
                <a:ext uri="{FF2B5EF4-FFF2-40B4-BE49-F238E27FC236}">
                  <a16:creationId xmlns:a16="http://schemas.microsoft.com/office/drawing/2014/main" id="{8427E692-59DA-4104-B76E-55F8C94005E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7" name="DropdownBox">
            <a:extLst>
              <a:ext uri="{FF2B5EF4-FFF2-40B4-BE49-F238E27FC236}">
                <a16:creationId xmlns:a16="http://schemas.microsoft.com/office/drawing/2014/main" id="{708B37A4-FF38-4825-B0B3-71531D6A847E}"/>
              </a:ext>
            </a:extLst>
          </p:cNvPr>
          <p:cNvGrpSpPr/>
          <p:nvPr>
            <p:custDataLst>
              <p:custData r:id="rId26"/>
            </p:custDataLst>
          </p:nvPr>
        </p:nvGrpSpPr>
        <p:grpSpPr>
          <a:xfrm>
            <a:off x="10630513" y="2318384"/>
            <a:ext cx="446836" cy="208093"/>
            <a:chOff x="4016824" y="3329200"/>
            <a:chExt cx="1097652" cy="228600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DEE6B5A7-7897-45BA-865A-F03F4FA6E2A6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2019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DownArrow">
              <a:extLst>
                <a:ext uri="{FF2B5EF4-FFF2-40B4-BE49-F238E27FC236}">
                  <a16:creationId xmlns:a16="http://schemas.microsoft.com/office/drawing/2014/main" id="{41469CCB-8CD4-4264-97E8-90CC38CC184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2356B134-AAA4-4558-8B38-2125E9EF2409}"/>
              </a:ext>
            </a:extLst>
          </p:cNvPr>
          <p:cNvSpPr txBox="1"/>
          <p:nvPr>
            <p:custDataLst>
              <p:custData r:id="rId27"/>
            </p:custDataLst>
          </p:nvPr>
        </p:nvSpPr>
        <p:spPr>
          <a:xfrm>
            <a:off x="9314768" y="2827250"/>
            <a:ext cx="1044490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카드 비밀번호</a:t>
            </a:r>
            <a:r>
              <a:rPr lang="en-US" altLang="ko-KR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뒷면 </a:t>
            </a:r>
            <a:r>
              <a:rPr lang="en-US" altLang="ko-KR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자리</a:t>
            </a:r>
            <a:r>
              <a:rPr lang="en-US" altLang="ko-KR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D8340AB6-F4AC-4C93-AC7A-C9E62629DE06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10216530" y="2899021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>
            <a:extLst>
              <a:ext uri="{FF2B5EF4-FFF2-40B4-BE49-F238E27FC236}">
                <a16:creationId xmlns:a16="http://schemas.microsoft.com/office/drawing/2014/main" id="{5C7905CC-9695-4059-B31C-8D4C37952BA2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9337292" y="4628743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25000</a:t>
            </a:r>
          </a:p>
        </p:txBody>
      </p:sp>
      <p:sp>
        <p:nvSpPr>
          <p:cNvPr id="153" name="Content">
            <a:extLst>
              <a:ext uri="{FF2B5EF4-FFF2-40B4-BE49-F238E27FC236}">
                <a16:creationId xmlns:a16="http://schemas.microsoft.com/office/drawing/2014/main" id="{A314D39B-7472-430B-89DD-599096786387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10724568" y="4599078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4" name="Content">
            <a:extLst>
              <a:ext uri="{FF2B5EF4-FFF2-40B4-BE49-F238E27FC236}">
                <a16:creationId xmlns:a16="http://schemas.microsoft.com/office/drawing/2014/main" id="{62C02700-90E1-41BC-B1B6-60D6E8BEB70E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8775383" y="496212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92106C42-159B-49CC-A8A3-2D7DE632796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55" y="5165292"/>
            <a:ext cx="233093" cy="233093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FFDC340B-1D13-422E-9DDA-23C99A67EE6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85" y="5097957"/>
            <a:ext cx="305278" cy="30527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B8077B12-2CBE-41A0-8040-D6852EC66FB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702" y="5153627"/>
            <a:ext cx="244758" cy="24475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F59A0917-2C46-44AD-ACC5-4424C895381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3013" y="5095370"/>
            <a:ext cx="310452" cy="310452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2A77C814-B977-4326-BDF0-EF70402024F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80" y="5105959"/>
            <a:ext cx="289274" cy="289274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C1D383CD-A3CD-405C-AE50-D3B849DBBE4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64" y="5128321"/>
            <a:ext cx="197046" cy="197046"/>
          </a:xfrm>
          <a:prstGeom prst="rect">
            <a:avLst/>
          </a:prstGeom>
        </p:spPr>
      </p:pic>
      <p:sp>
        <p:nvSpPr>
          <p:cNvPr id="161" name="MousePointer">
            <a:extLst>
              <a:ext uri="{FF2B5EF4-FFF2-40B4-BE49-F238E27FC236}">
                <a16:creationId xmlns:a16="http://schemas.microsoft.com/office/drawing/2014/main" id="{39EF672F-417C-4107-A396-098585422731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 rot="20359169">
            <a:off x="10982432" y="469471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22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73371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>
                  <p:custDataLst>
                    <p:custData r:id="rId37"/>
                  </p:custDataLst>
                </p:nvPr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  <p:custData r:id="rId3"/>
            </p:custDataLst>
          </p:nvPr>
        </p:nvSpPr>
        <p:spPr>
          <a:xfrm>
            <a:off x="459483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186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후원하기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(UI-DONATION-01)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04" y="108264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60708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819975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>
            <p:custDataLst>
              <p:custData r:id="rId5"/>
            </p:custDataLst>
          </p:nvPr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6A7453-C812-4DB9-B0D5-4E8A6B0D36B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28" y="2640467"/>
            <a:ext cx="333004" cy="333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79A5D6-7538-46C9-B109-2842605A6132}"/>
              </a:ext>
            </a:extLst>
          </p:cNvPr>
          <p:cNvSpPr txBox="1"/>
          <p:nvPr/>
        </p:nvSpPr>
        <p:spPr>
          <a:xfrm>
            <a:off x="5431038" y="2727250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1897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월 </a:t>
            </a:r>
            <a:r>
              <a:rPr lang="en-US" altLang="ko-KR" sz="1000" dirty="0"/>
              <a:t>10</a:t>
            </a:r>
            <a:r>
              <a:rPr lang="ko-KR" altLang="en-US" sz="1000" dirty="0"/>
              <a:t>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21D8C-84CE-447B-B782-DC01780E5A8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59" y="3195622"/>
            <a:ext cx="264685" cy="26468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0309EB6-AD94-4FAC-85C9-686C4ADBE7E7}"/>
              </a:ext>
            </a:extLst>
          </p:cNvPr>
          <p:cNvSpPr txBox="1"/>
          <p:nvPr/>
        </p:nvSpPr>
        <p:spPr>
          <a:xfrm>
            <a:off x="5451702" y="32013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남자</a:t>
            </a: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D4B0C0DF-7DAC-48A1-9D1F-693BC4A3C403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5523792" y="385197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2DFA4798-9FB7-4857-A78D-184FA09A02C8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314589" y="385946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후원내역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D4BBDF6F-CEC2-4900-922B-E48350124BED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630939" y="1265246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E44CBD23-4801-41BC-95BC-57E08C0A112C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88413" y="496212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6CA10085-D157-4DF8-BABC-14BE0C30CF6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5" y="5165292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15F6DEC4-2B0A-4267-A873-CC0FEB63E84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15" y="5097957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C0919F8-A771-450F-9693-186443F0D8A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32" y="5153627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752031-462D-42D0-B8F8-01F15E28088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6043" y="5095370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313F592-7A50-4705-9396-35B67A38BEB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10" y="5105959"/>
            <a:ext cx="289274" cy="28927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BD91D07-492E-46B9-8E48-66AAA51E3510}"/>
              </a:ext>
            </a:extLst>
          </p:cNvPr>
          <p:cNvPicPr>
            <a:picLocks noChangeAspect="1"/>
          </p:cNvPicPr>
          <p:nvPr>
            <p:custDataLst>
              <p:custData r:id="rId10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94" y="5128321"/>
            <a:ext cx="197046" cy="1970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93AC33E-D32C-4C67-9254-BBABF0CECD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53" y="1963644"/>
            <a:ext cx="443176" cy="443176"/>
          </a:xfrm>
          <a:prstGeom prst="rect">
            <a:avLst/>
          </a:prstGeom>
        </p:spPr>
      </p:pic>
      <p:sp>
        <p:nvSpPr>
          <p:cNvPr id="104" name="MousePointer">
            <a:extLst>
              <a:ext uri="{FF2B5EF4-FFF2-40B4-BE49-F238E27FC236}">
                <a16:creationId xmlns:a16="http://schemas.microsoft.com/office/drawing/2014/main" id="{07042874-2C73-4ACB-B554-AFF97A40334F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5817554" y="399372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05" name="WindowsPhone">
            <a:extLst>
              <a:ext uri="{FF2B5EF4-FFF2-40B4-BE49-F238E27FC236}">
                <a16:creationId xmlns:a16="http://schemas.microsoft.com/office/drawing/2014/main" id="{2BF006BC-9AB8-47F0-82AB-DC71F7958FBE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8560341" y="0"/>
            <a:ext cx="3464995" cy="6857998"/>
            <a:chOff x="2839503" y="1"/>
            <a:chExt cx="3464995" cy="6857998"/>
          </a:xfrm>
        </p:grpSpPr>
        <p:grpSp>
          <p:nvGrpSpPr>
            <p:cNvPr id="106" name="Group 2">
              <a:extLst>
                <a:ext uri="{FF2B5EF4-FFF2-40B4-BE49-F238E27FC236}">
                  <a16:creationId xmlns:a16="http://schemas.microsoft.com/office/drawing/2014/main" id="{3C991DEA-207C-411D-8308-C9619BF0774A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08" name="Group 4">
                <a:extLst>
                  <a:ext uri="{FF2B5EF4-FFF2-40B4-BE49-F238E27FC236}">
                    <a16:creationId xmlns:a16="http://schemas.microsoft.com/office/drawing/2014/main" id="{735A2592-B60C-40D6-82E8-17B441539E6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0" name="Rounded Rectangle 6">
                  <a:extLst>
                    <a:ext uri="{FF2B5EF4-FFF2-40B4-BE49-F238E27FC236}">
                      <a16:creationId xmlns:a16="http://schemas.microsoft.com/office/drawing/2014/main" id="{5191883A-A2B9-40A1-BD3F-E38B84594B62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ounded Rectangle 7">
                  <a:extLst>
                    <a:ext uri="{FF2B5EF4-FFF2-40B4-BE49-F238E27FC236}">
                      <a16:creationId xmlns:a16="http://schemas.microsoft.com/office/drawing/2014/main" id="{26697402-2F90-47F0-8866-CECF93C4478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9" name="Rectangle 8">
                  <a:extLst>
                    <a:ext uri="{FF2B5EF4-FFF2-40B4-BE49-F238E27FC236}">
                      <a16:creationId xmlns:a16="http://schemas.microsoft.com/office/drawing/2014/main" id="{E660DBD6-CC9B-4866-BE35-984A4FD6C86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Left Arrow 9">
                  <a:extLst>
                    <a:ext uri="{FF2B5EF4-FFF2-40B4-BE49-F238E27FC236}">
                      <a16:creationId xmlns:a16="http://schemas.microsoft.com/office/drawing/2014/main" id="{D61AC696-6398-4673-8BE9-25A5EED5E2F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1" name="Group 10">
                  <a:extLst>
                    <a:ext uri="{FF2B5EF4-FFF2-40B4-BE49-F238E27FC236}">
                      <a16:creationId xmlns:a16="http://schemas.microsoft.com/office/drawing/2014/main" id="{F52912AA-914F-4787-B586-266B4157AAA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3" name="Flowchart: Stored Data 12">
                    <a:extLst>
                      <a:ext uri="{FF2B5EF4-FFF2-40B4-BE49-F238E27FC236}">
                        <a16:creationId xmlns:a16="http://schemas.microsoft.com/office/drawing/2014/main" id="{BC56566A-E722-4D2A-BA15-5DD94AB0C23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3">
                    <a:extLst>
                      <a:ext uri="{FF2B5EF4-FFF2-40B4-BE49-F238E27FC236}">
                        <a16:creationId xmlns:a16="http://schemas.microsoft.com/office/drawing/2014/main" id="{279E7C6E-2A5F-4F4C-B2F5-F51F8A9402A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Flowchart: Stored Data 14">
                    <a:extLst>
                      <a:ext uri="{FF2B5EF4-FFF2-40B4-BE49-F238E27FC236}">
                        <a16:creationId xmlns:a16="http://schemas.microsoft.com/office/drawing/2014/main" id="{A0467017-AB26-4F7A-A12E-E378DB21E7B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Flowchart: Stored Data 15">
                    <a:extLst>
                      <a:ext uri="{FF2B5EF4-FFF2-40B4-BE49-F238E27FC236}">
                        <a16:creationId xmlns:a16="http://schemas.microsoft.com/office/drawing/2014/main" id="{AB378DD4-C777-4C9D-B6EA-DA695A87846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2" name="Rounded Rectangle 11">
                  <a:extLst>
                    <a:ext uri="{FF2B5EF4-FFF2-40B4-BE49-F238E27FC236}">
                      <a16:creationId xmlns:a16="http://schemas.microsoft.com/office/drawing/2014/main" id="{4966FA90-A7CA-42FE-9A5C-E25A2FC4840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9" name="Rectangle 5">
                <a:extLst>
                  <a:ext uri="{FF2B5EF4-FFF2-40B4-BE49-F238E27FC236}">
                    <a16:creationId xmlns:a16="http://schemas.microsoft.com/office/drawing/2014/main" id="{70FCD581-0DA7-44B1-8721-2666E16E2D19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42B989B4-028A-4AFC-BC5B-26C014928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" name="Content">
            <a:extLst>
              <a:ext uri="{FF2B5EF4-FFF2-40B4-BE49-F238E27FC236}">
                <a16:creationId xmlns:a16="http://schemas.microsoft.com/office/drawing/2014/main" id="{297BBBE1-EC83-450D-B061-88B7D86368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878180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DF728E9-498E-49B3-B0F1-E1FDB54053C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340" y="1131041"/>
            <a:ext cx="306350" cy="30635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3FE373FB-06C1-474D-BF3D-D694EE800634}"/>
              </a:ext>
            </a:extLst>
          </p:cNvPr>
          <p:cNvSpPr txBox="1"/>
          <p:nvPr/>
        </p:nvSpPr>
        <p:spPr>
          <a:xfrm>
            <a:off x="10248344" y="12659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1C6B6824-3B49-4ED4-884A-214C46EF735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9165147" y="3651660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500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1" name="Content">
            <a:extLst>
              <a:ext uri="{FF2B5EF4-FFF2-40B4-BE49-F238E27FC236}">
                <a16:creationId xmlns:a16="http://schemas.microsoft.com/office/drawing/2014/main" id="{F25F8BEF-C31E-4B40-B166-C9F91E266628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025867" y="3651659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10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>
            <a:extLst>
              <a:ext uri="{FF2B5EF4-FFF2-40B4-BE49-F238E27FC236}">
                <a16:creationId xmlns:a16="http://schemas.microsoft.com/office/drawing/2014/main" id="{0BCC96D6-37AD-4D27-BB6F-B9423A524BE9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886842" y="3651659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50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Content">
            <a:extLst>
              <a:ext uri="{FF2B5EF4-FFF2-40B4-BE49-F238E27FC236}">
                <a16:creationId xmlns:a16="http://schemas.microsoft.com/office/drawing/2014/main" id="{FCA328CD-FA83-4FEA-8414-6F8890A7843B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9161236" y="4182479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100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4" name="Content">
            <a:extLst>
              <a:ext uri="{FF2B5EF4-FFF2-40B4-BE49-F238E27FC236}">
                <a16:creationId xmlns:a16="http://schemas.microsoft.com/office/drawing/2014/main" id="{95C8E4B9-85AF-43EF-99D4-112818FF707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0018747" y="4177910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500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5" name="Content">
            <a:extLst>
              <a:ext uri="{FF2B5EF4-FFF2-40B4-BE49-F238E27FC236}">
                <a16:creationId xmlns:a16="http://schemas.microsoft.com/office/drawing/2014/main" id="{0F8F2E8C-2D8A-4D7A-B0F7-E161E5A18F14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0907666" y="417413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ko-KR" sz="800" dirty="0">
                <a:latin typeface="Segoe UI" pitchFamily="34" charset="0"/>
                <a:cs typeface="Segoe UI" pitchFamily="34" charset="0"/>
              </a:rPr>
              <a:t>1000</a:t>
            </a:r>
            <a:r>
              <a:rPr lang="en-US" altLang="ko-KR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00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원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6" name="Content">
            <a:extLst>
              <a:ext uri="{FF2B5EF4-FFF2-40B4-BE49-F238E27FC236}">
                <a16:creationId xmlns:a16="http://schemas.microsoft.com/office/drawing/2014/main" id="{9E7CAD34-B673-4190-9B51-3DCB0342BAD8}"/>
              </a:ext>
            </a:extLst>
          </p:cNvPr>
          <p:cNvSpPr txBox="1"/>
          <p:nvPr>
            <p:custDataLst>
              <p:custData r:id="rId20"/>
              <p:custData r:id="rId21"/>
            </p:custDataLst>
          </p:nvPr>
        </p:nvSpPr>
        <p:spPr>
          <a:xfrm>
            <a:off x="8841022" y="1855430"/>
            <a:ext cx="65391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카드번호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Content">
            <a:extLst>
              <a:ext uri="{FF2B5EF4-FFF2-40B4-BE49-F238E27FC236}">
                <a16:creationId xmlns:a16="http://schemas.microsoft.com/office/drawing/2014/main" id="{B9788EAB-3D27-4666-A293-317D6CA85D0C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9453006" y="1855429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8" name="Content">
            <a:extLst>
              <a:ext uri="{FF2B5EF4-FFF2-40B4-BE49-F238E27FC236}">
                <a16:creationId xmlns:a16="http://schemas.microsoft.com/office/drawing/2014/main" id="{B13CC7EB-FD0D-4712-843F-788E64FA2C84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0053158" y="1858982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2B00CB84-9154-4182-BEA8-F90D71131E4E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10641061" y="1858507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4293EC73-5B3D-4305-AA15-A41716BD279F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11239988" y="1873556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1" name="Content">
            <a:extLst>
              <a:ext uri="{FF2B5EF4-FFF2-40B4-BE49-F238E27FC236}">
                <a16:creationId xmlns:a16="http://schemas.microsoft.com/office/drawing/2014/main" id="{C6D145EB-5FC5-41FE-8ACA-E7D3305DE23D}"/>
              </a:ext>
            </a:extLst>
          </p:cNvPr>
          <p:cNvSpPr txBox="1"/>
          <p:nvPr>
            <p:custDataLst>
              <p:custData r:id="rId26"/>
            </p:custDataLst>
          </p:nvPr>
        </p:nvSpPr>
        <p:spPr>
          <a:xfrm>
            <a:off x="9209937" y="2360996"/>
            <a:ext cx="65391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유효기간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Content">
            <a:extLst>
              <a:ext uri="{FF2B5EF4-FFF2-40B4-BE49-F238E27FC236}">
                <a16:creationId xmlns:a16="http://schemas.microsoft.com/office/drawing/2014/main" id="{88C7CD9F-14D2-460B-ADDF-438A65D661BE}"/>
              </a:ext>
            </a:extLst>
          </p:cNvPr>
          <p:cNvSpPr txBox="1"/>
          <p:nvPr>
            <p:custDataLst>
              <p:custData r:id="rId27"/>
            </p:custDataLst>
          </p:nvPr>
        </p:nvSpPr>
        <p:spPr>
          <a:xfrm>
            <a:off x="10234554" y="2354549"/>
            <a:ext cx="31294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월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E503FE5D-8C25-4648-8A46-E3DB6A690DE9}"/>
              </a:ext>
            </a:extLst>
          </p:cNvPr>
          <p:cNvSpPr txBox="1"/>
          <p:nvPr>
            <p:custDataLst>
              <p:custData r:id="rId28"/>
            </p:custDataLst>
          </p:nvPr>
        </p:nvSpPr>
        <p:spPr>
          <a:xfrm>
            <a:off x="11046895" y="2360996"/>
            <a:ext cx="312941" cy="18466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년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4" name="DropdownBox">
            <a:extLst>
              <a:ext uri="{FF2B5EF4-FFF2-40B4-BE49-F238E27FC236}">
                <a16:creationId xmlns:a16="http://schemas.microsoft.com/office/drawing/2014/main" id="{1E44CD4F-C59E-4133-9439-4B391F8B42F4}"/>
              </a:ext>
            </a:extLst>
          </p:cNvPr>
          <p:cNvGrpSpPr/>
          <p:nvPr>
            <p:custDataLst>
              <p:custData r:id="rId29"/>
            </p:custDataLst>
          </p:nvPr>
        </p:nvGrpSpPr>
        <p:grpSpPr>
          <a:xfrm>
            <a:off x="9831930" y="2334857"/>
            <a:ext cx="446836" cy="198215"/>
            <a:chOff x="4016824" y="3329200"/>
            <a:chExt cx="1097652" cy="228600"/>
          </a:xfrm>
        </p:grpSpPr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2C2B5176-A47B-4380-9D09-8FFC97880207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146" name="DownArrow">
              <a:extLst>
                <a:ext uri="{FF2B5EF4-FFF2-40B4-BE49-F238E27FC236}">
                  <a16:creationId xmlns:a16="http://schemas.microsoft.com/office/drawing/2014/main" id="{8427E692-59DA-4104-B76E-55F8C94005E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7" name="DropdownBox">
            <a:extLst>
              <a:ext uri="{FF2B5EF4-FFF2-40B4-BE49-F238E27FC236}">
                <a16:creationId xmlns:a16="http://schemas.microsoft.com/office/drawing/2014/main" id="{708B37A4-FF38-4825-B0B3-71531D6A847E}"/>
              </a:ext>
            </a:extLst>
          </p:cNvPr>
          <p:cNvGrpSpPr/>
          <p:nvPr>
            <p:custDataLst>
              <p:custData r:id="rId30"/>
            </p:custDataLst>
          </p:nvPr>
        </p:nvGrpSpPr>
        <p:grpSpPr>
          <a:xfrm>
            <a:off x="10630513" y="2318384"/>
            <a:ext cx="446836" cy="208093"/>
            <a:chOff x="4016824" y="3329200"/>
            <a:chExt cx="1097652" cy="228600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DEE6B5A7-7897-45BA-865A-F03F4FA6E2A6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2019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DownArrow">
              <a:extLst>
                <a:ext uri="{FF2B5EF4-FFF2-40B4-BE49-F238E27FC236}">
                  <a16:creationId xmlns:a16="http://schemas.microsoft.com/office/drawing/2014/main" id="{41469CCB-8CD4-4264-97E8-90CC38CC184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2356B134-AAA4-4558-8B38-2125E9EF2409}"/>
              </a:ext>
            </a:extLst>
          </p:cNvPr>
          <p:cNvSpPr txBox="1"/>
          <p:nvPr>
            <p:custDataLst>
              <p:custData r:id="rId31"/>
            </p:custDataLst>
          </p:nvPr>
        </p:nvSpPr>
        <p:spPr>
          <a:xfrm>
            <a:off x="9314768" y="2827250"/>
            <a:ext cx="1044490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카드 비밀번호</a:t>
            </a:r>
            <a:r>
              <a:rPr lang="en-US" altLang="ko-KR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뒷면 </a:t>
            </a:r>
            <a:r>
              <a:rPr lang="en-US" altLang="ko-KR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자리</a:t>
            </a:r>
            <a:r>
              <a:rPr lang="en-US" altLang="ko-KR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  <a:endParaRPr lang="en-US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D8340AB6-F4AC-4C93-AC7A-C9E62629DE06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>
            <a:off x="10216530" y="2899021"/>
            <a:ext cx="494337" cy="18880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>
            <a:extLst>
              <a:ext uri="{FF2B5EF4-FFF2-40B4-BE49-F238E27FC236}">
                <a16:creationId xmlns:a16="http://schemas.microsoft.com/office/drawing/2014/main" id="{5C7905CC-9695-4059-B31C-8D4C37952BA2}"/>
              </a:ext>
            </a:extLst>
          </p:cNvPr>
          <p:cNvSpPr/>
          <p:nvPr>
            <p:custDataLst>
              <p:custData r:id="rId33"/>
            </p:custDataLst>
          </p:nvPr>
        </p:nvSpPr>
        <p:spPr>
          <a:xfrm>
            <a:off x="9337292" y="4628743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금액입력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3" name="Content">
            <a:extLst>
              <a:ext uri="{FF2B5EF4-FFF2-40B4-BE49-F238E27FC236}">
                <a16:creationId xmlns:a16="http://schemas.microsoft.com/office/drawing/2014/main" id="{A314D39B-7472-430B-89DD-599096786387}"/>
              </a:ext>
            </a:extLst>
          </p:cNvPr>
          <p:cNvSpPr/>
          <p:nvPr>
            <p:custDataLst>
              <p:custData r:id="rId34"/>
            </p:custDataLst>
          </p:nvPr>
        </p:nvSpPr>
        <p:spPr>
          <a:xfrm>
            <a:off x="10724568" y="4599078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4" name="Content">
            <a:extLst>
              <a:ext uri="{FF2B5EF4-FFF2-40B4-BE49-F238E27FC236}">
                <a16:creationId xmlns:a16="http://schemas.microsoft.com/office/drawing/2014/main" id="{62C02700-90E1-41BC-B1B6-60D6E8BEB70E}"/>
              </a:ext>
            </a:extLst>
          </p:cNvPr>
          <p:cNvSpPr/>
          <p:nvPr>
            <p:custDataLst>
              <p:custData r:id="rId35"/>
            </p:custDataLst>
          </p:nvPr>
        </p:nvSpPr>
        <p:spPr>
          <a:xfrm>
            <a:off x="8775383" y="496212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92106C42-159B-49CC-A8A3-2D7DE632796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55" y="5165292"/>
            <a:ext cx="233093" cy="233093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FFDC340B-1D13-422E-9DDA-23C99A67EE6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85" y="5097957"/>
            <a:ext cx="305278" cy="30527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B8077B12-2CBE-41A0-8040-D6852EC66F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702" y="5153627"/>
            <a:ext cx="244758" cy="24475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F59A0917-2C46-44AD-ACC5-4424C895381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3013" y="5095370"/>
            <a:ext cx="310452" cy="310452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2A77C814-B977-4326-BDF0-EF70402024F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80" y="5105959"/>
            <a:ext cx="289274" cy="289274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C1D383CD-A3CD-405C-AE50-D3B849DBBE4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64" y="5128321"/>
            <a:ext cx="197046" cy="197046"/>
          </a:xfrm>
          <a:prstGeom prst="rect">
            <a:avLst/>
          </a:prstGeom>
        </p:spPr>
      </p:pic>
      <p:sp>
        <p:nvSpPr>
          <p:cNvPr id="161" name="MousePointer">
            <a:extLst>
              <a:ext uri="{FF2B5EF4-FFF2-40B4-BE49-F238E27FC236}">
                <a16:creationId xmlns:a16="http://schemas.microsoft.com/office/drawing/2014/main" id="{39EF672F-417C-4107-A396-098585422731}"/>
              </a:ext>
            </a:extLst>
          </p:cNvPr>
          <p:cNvSpPr/>
          <p:nvPr>
            <p:custDataLst>
              <p:custData r:id="rId36"/>
            </p:custDataLst>
          </p:nvPr>
        </p:nvSpPr>
        <p:spPr>
          <a:xfrm rot="20359169">
            <a:off x="10300760" y="426724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996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73371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9483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186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후원 내역 조회</a:t>
            </a:r>
            <a:endParaRPr lang="en-US" altLang="ko-KR" dirty="0"/>
          </a:p>
          <a:p>
            <a:r>
              <a:rPr lang="en-US" altLang="ko-KR" dirty="0"/>
              <a:t>(UI-DONATION-02)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04" y="108264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60708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819975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6A7453-C812-4DB9-B0D5-4E8A6B0D36B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28" y="2640467"/>
            <a:ext cx="333004" cy="333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79A5D6-7538-46C9-B109-2842605A6132}"/>
              </a:ext>
            </a:extLst>
          </p:cNvPr>
          <p:cNvSpPr txBox="1"/>
          <p:nvPr/>
        </p:nvSpPr>
        <p:spPr>
          <a:xfrm>
            <a:off x="5431038" y="2727250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1897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월 </a:t>
            </a:r>
            <a:r>
              <a:rPr lang="en-US" altLang="ko-KR" sz="1000" dirty="0"/>
              <a:t>10</a:t>
            </a:r>
            <a:r>
              <a:rPr lang="ko-KR" altLang="en-US" sz="1000" dirty="0"/>
              <a:t>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21D8C-84CE-447B-B782-DC01780E5A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59" y="3195622"/>
            <a:ext cx="264685" cy="26468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0309EB6-AD94-4FAC-85C9-686C4ADBE7E7}"/>
              </a:ext>
            </a:extLst>
          </p:cNvPr>
          <p:cNvSpPr txBox="1"/>
          <p:nvPr/>
        </p:nvSpPr>
        <p:spPr>
          <a:xfrm>
            <a:off x="5451702" y="32013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남자</a:t>
            </a: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D4B0C0DF-7DAC-48A1-9D1F-693BC4A3C40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523792" y="385197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2DFA4798-9FB7-4857-A78D-184FA09A02C8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314589" y="3859464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후원내역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D4BBDF6F-CEC2-4900-922B-E48350124BED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630939" y="1265246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E44CBD23-4801-41BC-95BC-57E08C0A112C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588413" y="496212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6CA10085-D157-4DF8-BABC-14BE0C30CF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5" y="5165292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15F6DEC4-2B0A-4267-A873-CC0FEB63E84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15" y="5097957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C0919F8-A771-450F-9693-186443F0D8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32" y="5153627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752031-462D-42D0-B8F8-01F15E28088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6043" y="5095370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313F592-7A50-4705-9396-35B67A38BEB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10" y="5105959"/>
            <a:ext cx="289274" cy="28927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BD91D07-492E-46B9-8E48-66AAA51E351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94" y="5128321"/>
            <a:ext cx="197046" cy="1970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93AC33E-D32C-4C67-9254-BBABF0CECDF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53" y="1963644"/>
            <a:ext cx="443176" cy="443176"/>
          </a:xfrm>
          <a:prstGeom prst="rect">
            <a:avLst/>
          </a:prstGeom>
        </p:spPr>
      </p:pic>
      <p:sp>
        <p:nvSpPr>
          <p:cNvPr id="104" name="MousePointer">
            <a:extLst>
              <a:ext uri="{FF2B5EF4-FFF2-40B4-BE49-F238E27FC236}">
                <a16:creationId xmlns:a16="http://schemas.microsoft.com/office/drawing/2014/main" id="{07042874-2C73-4ACB-B554-AFF97A40334F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 rot="20359169">
            <a:off x="6624178" y="399372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91" name="WindowsPhone">
            <a:extLst>
              <a:ext uri="{FF2B5EF4-FFF2-40B4-BE49-F238E27FC236}">
                <a16:creationId xmlns:a16="http://schemas.microsoft.com/office/drawing/2014/main" id="{050A2472-A886-46B2-B99F-7ED321114352}"/>
              </a:ext>
            </a:extLst>
          </p:cNvPr>
          <p:cNvGrpSpPr/>
          <p:nvPr>
            <p:custDataLst>
              <p:custData r:id="rId9"/>
              <p:custData r:id="rId10"/>
            </p:custDataLst>
          </p:nvPr>
        </p:nvGrpSpPr>
        <p:grpSpPr>
          <a:xfrm>
            <a:off x="8550686" y="-33979"/>
            <a:ext cx="3464995" cy="6857998"/>
            <a:chOff x="2839503" y="1"/>
            <a:chExt cx="3464995" cy="6857998"/>
          </a:xfrm>
        </p:grpSpPr>
        <p:grpSp>
          <p:nvGrpSpPr>
            <p:cNvPr id="93" name="Group 2">
              <a:extLst>
                <a:ext uri="{FF2B5EF4-FFF2-40B4-BE49-F238E27FC236}">
                  <a16:creationId xmlns:a16="http://schemas.microsoft.com/office/drawing/2014/main" id="{28432AE2-C30D-4230-B297-F192C671ABAE}"/>
                </a:ext>
              </a:extLst>
            </p:cNvPr>
            <p:cNvGrpSpPr/>
            <p:nvPr>
              <p:custDataLst>
                <p:custData r:id="rId18"/>
              </p:custDataLst>
            </p:nvPr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95" name="Group 4">
                <a:extLst>
                  <a:ext uri="{FF2B5EF4-FFF2-40B4-BE49-F238E27FC236}">
                    <a16:creationId xmlns:a16="http://schemas.microsoft.com/office/drawing/2014/main" id="{F8BCC781-0333-4184-9CC2-4C5C53DA464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8" name="Rounded Rectangle 6">
                  <a:extLst>
                    <a:ext uri="{FF2B5EF4-FFF2-40B4-BE49-F238E27FC236}">
                      <a16:creationId xmlns:a16="http://schemas.microsoft.com/office/drawing/2014/main" id="{6C7D6A13-001A-4B63-B2F0-9FA233A977B5}"/>
                    </a:ext>
                  </a:extLst>
                </p:cNvPr>
                <p:cNvSpPr/>
                <p:nvPr userDrawn="1">
                  <p:custDataLst>
                    <p:custData r:id="rId20"/>
                  </p:custDataLst>
                </p:nvPr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Rounded Rectangle 7">
                  <a:extLst>
                    <a:ext uri="{FF2B5EF4-FFF2-40B4-BE49-F238E27FC236}">
                      <a16:creationId xmlns:a16="http://schemas.microsoft.com/office/drawing/2014/main" id="{1A44C2FF-1FBD-4AEF-A739-F0321AC835AA}"/>
                    </a:ext>
                  </a:extLst>
                </p:cNvPr>
                <p:cNvSpPr/>
                <p:nvPr>
                  <p:custDataLst>
                    <p:custData r:id="rId21"/>
                  </p:custDataLst>
                </p:nvPr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00" name="Rectangle 8">
                  <a:extLst>
                    <a:ext uri="{FF2B5EF4-FFF2-40B4-BE49-F238E27FC236}">
                      <a16:creationId xmlns:a16="http://schemas.microsoft.com/office/drawing/2014/main" id="{401E513C-D5C5-4966-A072-3007D4FF54BA}"/>
                    </a:ext>
                  </a:extLst>
                </p:cNvPr>
                <p:cNvSpPr/>
                <p:nvPr userDrawn="1">
                  <p:custDataLst>
                    <p:custData r:id="rId22"/>
                  </p:custDataLst>
                </p:nvPr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Left Arrow 9">
                  <a:extLst>
                    <a:ext uri="{FF2B5EF4-FFF2-40B4-BE49-F238E27FC236}">
                      <a16:creationId xmlns:a16="http://schemas.microsoft.com/office/drawing/2014/main" id="{C25E1336-DE3E-4D76-AB04-FEF6FF3599E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2" name="Group 10">
                  <a:extLst>
                    <a:ext uri="{FF2B5EF4-FFF2-40B4-BE49-F238E27FC236}">
                      <a16:creationId xmlns:a16="http://schemas.microsoft.com/office/drawing/2014/main" id="{27A24033-4A01-4910-836C-213F6D017EB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3" name="Flowchart: Stored Data 12">
                    <a:extLst>
                      <a:ext uri="{FF2B5EF4-FFF2-40B4-BE49-F238E27FC236}">
                        <a16:creationId xmlns:a16="http://schemas.microsoft.com/office/drawing/2014/main" id="{01074DDE-A2E7-445A-9BDC-2732BC25E649}"/>
                      </a:ext>
                    </a:extLst>
                  </p:cNvPr>
                  <p:cNvSpPr/>
                  <p:nvPr>
                    <p:custDataLst>
                      <p:custData r:id="rId24"/>
                    </p:custDataLst>
                  </p:nvPr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4" name="Flowchart: Stored Data 13">
                    <a:extLst>
                      <a:ext uri="{FF2B5EF4-FFF2-40B4-BE49-F238E27FC236}">
                        <a16:creationId xmlns:a16="http://schemas.microsoft.com/office/drawing/2014/main" id="{8CA9FE4D-134B-4DA0-84C6-C5397E948894}"/>
                      </a:ext>
                    </a:extLst>
                  </p:cNvPr>
                  <p:cNvSpPr/>
                  <p:nvPr>
                    <p:custDataLst>
                      <p:custData r:id="rId25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5" name="Flowchart: Stored Data 14">
                    <a:extLst>
                      <a:ext uri="{FF2B5EF4-FFF2-40B4-BE49-F238E27FC236}">
                        <a16:creationId xmlns:a16="http://schemas.microsoft.com/office/drawing/2014/main" id="{DB31FE76-242D-407D-B7FE-AF8137258DA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6" name="Flowchart: Stored Data 15">
                    <a:extLst>
                      <a:ext uri="{FF2B5EF4-FFF2-40B4-BE49-F238E27FC236}">
                        <a16:creationId xmlns:a16="http://schemas.microsoft.com/office/drawing/2014/main" id="{493C2819-2EBC-4818-BDA8-94D5015B2482}"/>
                      </a:ext>
                    </a:extLst>
                  </p:cNvPr>
                  <p:cNvSpPr/>
                  <p:nvPr>
                    <p:custDataLst>
                      <p:custData r:id="rId26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62" name="Rounded Rectangle 11">
                  <a:extLst>
                    <a:ext uri="{FF2B5EF4-FFF2-40B4-BE49-F238E27FC236}">
                      <a16:creationId xmlns:a16="http://schemas.microsoft.com/office/drawing/2014/main" id="{DE6A034A-32AB-4036-83B3-734270E32986}"/>
                    </a:ext>
                  </a:extLst>
                </p:cNvPr>
                <p:cNvSpPr/>
                <p:nvPr>
                  <p:custDataLst>
                    <p:custData r:id="rId23"/>
                  </p:custDataLst>
                </p:nvPr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19A8D0EE-A200-4419-A084-9109389C6F61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9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293EE9A-F0C2-4851-87F4-0D7BD019B551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19"/>
              </p:custDataLst>
            </p:nvPr>
          </p:nvPicPr>
          <p:blipFill>
            <a:blip r:embed="rId2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7" name="Content">
            <a:extLst>
              <a:ext uri="{FF2B5EF4-FFF2-40B4-BE49-F238E27FC236}">
                <a16:creationId xmlns:a16="http://schemas.microsoft.com/office/drawing/2014/main" id="{C9A5995C-0E2D-4DF5-9147-99D18E4B90F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8772151" y="63666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후원 내역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1CAC7D0-DBEC-47A3-B2E0-29A5967F551B}"/>
              </a:ext>
            </a:extLst>
          </p:cNvPr>
          <p:cNvSpPr txBox="1"/>
          <p:nvPr/>
        </p:nvSpPr>
        <p:spPr>
          <a:xfrm>
            <a:off x="9107825" y="1455331"/>
            <a:ext cx="232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100000</a:t>
            </a:r>
            <a:r>
              <a:rPr lang="ko-KR" altLang="en-US" sz="1100" dirty="0"/>
              <a:t>원을 후원하셨습니다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07D87693-54C4-44C3-9BF7-676A07D8FC4D}"/>
              </a:ext>
            </a:extLst>
          </p:cNvPr>
          <p:cNvPicPr>
            <a:picLocks noChangeAspect="1"/>
          </p:cNvPicPr>
          <p:nvPr>
            <p:custDataLst>
              <p:custData r:id="rId12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65" y="1365630"/>
            <a:ext cx="413055" cy="379516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A07F06D-1E43-4FE5-9129-C0EB53F064EB}"/>
              </a:ext>
            </a:extLst>
          </p:cNvPr>
          <p:cNvSpPr txBox="1"/>
          <p:nvPr/>
        </p:nvSpPr>
        <p:spPr>
          <a:xfrm>
            <a:off x="8844170" y="1663173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0297CEFA-FCD2-4958-AFEB-2C3018FF5F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9" y="2104784"/>
            <a:ext cx="305081" cy="297619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78584782-7150-44A3-9AC5-2B99BC94B42A}"/>
              </a:ext>
            </a:extLst>
          </p:cNvPr>
          <p:cNvSpPr txBox="1"/>
          <p:nvPr/>
        </p:nvSpPr>
        <p:spPr>
          <a:xfrm>
            <a:off x="8820584" y="2371791"/>
            <a:ext cx="55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Jake</a:t>
            </a:r>
            <a:endParaRPr lang="ko-KR" altLang="en-US" sz="9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F3EF05E-6A8E-400A-AFE5-E4B6F0A1951F}"/>
              </a:ext>
            </a:extLst>
          </p:cNvPr>
          <p:cNvSpPr txBox="1"/>
          <p:nvPr/>
        </p:nvSpPr>
        <p:spPr>
          <a:xfrm>
            <a:off x="9129295" y="2137047"/>
            <a:ext cx="247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50000</a:t>
            </a:r>
            <a:r>
              <a:rPr lang="ko-KR" altLang="en-US" sz="1100" dirty="0"/>
              <a:t>원을 후원하셨습니다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4" name="Content">
            <a:extLst>
              <a:ext uri="{FF2B5EF4-FFF2-40B4-BE49-F238E27FC236}">
                <a16:creationId xmlns:a16="http://schemas.microsoft.com/office/drawing/2014/main" id="{514EB11A-02B4-4B02-8F8D-461808C76809}"/>
              </a:ext>
            </a:extLst>
          </p:cNvPr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8765728" y="4927126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5C50D9D8-07C0-4550-BB57-CB1D9F87AB8C}"/>
              </a:ext>
            </a:extLst>
          </p:cNvPr>
          <p:cNvPicPr>
            <a:picLocks noChangeAspect="1"/>
          </p:cNvPicPr>
          <p:nvPr>
            <p:custDataLst>
              <p:custData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600" y="5130298"/>
            <a:ext cx="233093" cy="233093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4EBAE787-237C-44EB-A332-86C5A6A2C70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30" y="5062963"/>
            <a:ext cx="305278" cy="305278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74A08946-79DE-4D1C-BDF0-F2343BBC085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47" y="5118633"/>
            <a:ext cx="244758" cy="24475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2E877E31-4783-4D77-B1AF-875EE2FE8A11}"/>
              </a:ext>
            </a:extLst>
          </p:cNvPr>
          <p:cNvPicPr>
            <a:picLocks noChangeAspect="1"/>
          </p:cNvPicPr>
          <p:nvPr>
            <p:custDataLst>
              <p:custData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3358" y="5060376"/>
            <a:ext cx="310452" cy="310452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30DF6493-6FE5-4F39-AB00-75E3710DF8C6}"/>
              </a:ext>
            </a:extLst>
          </p:cNvPr>
          <p:cNvPicPr>
            <a:picLocks noChangeAspect="1"/>
          </p:cNvPicPr>
          <p:nvPr>
            <p:custDataLst>
              <p:custData r:id="rId17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25" y="5070965"/>
            <a:ext cx="289274" cy="289274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AE93F64F-ECB9-490F-A1B0-1B2EDD7368B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309" y="5093327"/>
            <a:ext cx="197046" cy="1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05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431547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653012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131246" y="-369332"/>
            <a:ext cx="373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후원 계좌 수정</a:t>
            </a:r>
            <a:r>
              <a:rPr lang="en-US" altLang="ko-KR" dirty="0"/>
              <a:t>(UI-DONATION-03)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80" y="108264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9318884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878151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CA0B-509F-40D9-B6F0-741FF2172D7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4" y="1293448"/>
            <a:ext cx="160601" cy="160601"/>
          </a:xfrm>
          <a:prstGeom prst="rect">
            <a:avLst/>
          </a:prstGeom>
        </p:spPr>
      </p:pic>
      <p:sp>
        <p:nvSpPr>
          <p:cNvPr id="74" name="Content">
            <a:extLst>
              <a:ext uri="{FF2B5EF4-FFF2-40B4-BE49-F238E27FC236}">
                <a16:creationId xmlns:a16="http://schemas.microsoft.com/office/drawing/2014/main" id="{D94216D0-FAA3-4D9F-97C9-5B89933000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846936" y="3898963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0EA1AA83-0FF6-4540-A0B5-B8870D124CC3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8805783" y="2894821"/>
            <a:ext cx="871640" cy="230832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후원 계좌</a:t>
            </a:r>
            <a:r>
              <a:rPr lang="en-US" altLang="ko-KR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7D265289-E692-4362-A73A-5099BFB75AA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405762" y="2906116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123456789</a:t>
            </a:r>
          </a:p>
        </p:txBody>
      </p:sp>
      <p:grpSp>
        <p:nvGrpSpPr>
          <p:cNvPr id="59" name="DropdownBox">
            <a:extLst>
              <a:ext uri="{FF2B5EF4-FFF2-40B4-BE49-F238E27FC236}">
                <a16:creationId xmlns:a16="http://schemas.microsoft.com/office/drawing/2014/main" id="{36C61FA5-7795-4B23-89A3-1E1A4A528B4F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9677423" y="2895624"/>
            <a:ext cx="620465" cy="239002"/>
            <a:chOff x="4016824" y="3329200"/>
            <a:chExt cx="1097652" cy="228600"/>
          </a:xfrm>
        </p:grpSpPr>
        <p:sp>
          <p:nvSpPr>
            <p:cNvPr id="60" name="Content">
              <a:extLst>
                <a:ext uri="{FF2B5EF4-FFF2-40B4-BE49-F238E27FC236}">
                  <a16:creationId xmlns:a16="http://schemas.microsoft.com/office/drawing/2014/main" id="{0069152E-28D0-4232-92F9-D6BC7FC209D9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국민</a:t>
              </a:r>
              <a:endParaRPr lang="en-US" sz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DownArrow">
              <a:extLst>
                <a:ext uri="{FF2B5EF4-FFF2-40B4-BE49-F238E27FC236}">
                  <a16:creationId xmlns:a16="http://schemas.microsoft.com/office/drawing/2014/main" id="{B04662F4-DB00-40E4-B285-65F70F43482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9" name="Content">
            <a:extLst>
              <a:ext uri="{FF2B5EF4-FFF2-40B4-BE49-F238E27FC236}">
                <a16:creationId xmlns:a16="http://schemas.microsoft.com/office/drawing/2014/main" id="{67041220-798D-492E-9B3B-02E4FF7A8F6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657780" y="494719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D69A80C-CD8E-4479-9AD5-058ED95A58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52" y="5150364"/>
            <a:ext cx="233093" cy="2330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EE3C4C8-1BFB-4538-9E55-245E0C3451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82" y="5083029"/>
            <a:ext cx="305278" cy="30527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4281851-0762-458D-A0B8-E517EE7BA4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99" y="5138699"/>
            <a:ext cx="244758" cy="24475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7B9DC98-774E-4157-BF53-70BCC9163B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5410" y="5080442"/>
            <a:ext cx="310452" cy="31045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BCE1E29-04B9-41BF-A8D3-0BC6C340FB1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277" y="5091031"/>
            <a:ext cx="289274" cy="28927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615D874-2FB6-4EB2-88DA-8144F59F07B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61" y="5113393"/>
            <a:ext cx="197046" cy="197046"/>
          </a:xfrm>
          <a:prstGeom prst="rect">
            <a:avLst/>
          </a:prstGeom>
        </p:spPr>
      </p:pic>
      <p:sp>
        <p:nvSpPr>
          <p:cNvPr id="38" name="DownArrow">
            <a:extLst>
              <a:ext uri="{FF2B5EF4-FFF2-40B4-BE49-F238E27FC236}">
                <a16:creationId xmlns:a16="http://schemas.microsoft.com/office/drawing/2014/main" id="{8AA18358-450B-4D79-B9CD-DFC9AF19A338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47" name="WindowsPhone">
            <a:extLst>
              <a:ext uri="{FF2B5EF4-FFF2-40B4-BE49-F238E27FC236}">
                <a16:creationId xmlns:a16="http://schemas.microsoft.com/office/drawing/2014/main" id="{978AB5AA-338B-409E-B1F6-A2F14F5F95B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53355" y="2"/>
            <a:ext cx="3464995" cy="6857998"/>
            <a:chOff x="2839503" y="1"/>
            <a:chExt cx="3464995" cy="6857998"/>
          </a:xfrm>
        </p:grpSpPr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5B7E72B0-017F-4682-A23B-97907E2C43D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1" name="Group 4">
                <a:extLst>
                  <a:ext uri="{FF2B5EF4-FFF2-40B4-BE49-F238E27FC236}">
                    <a16:creationId xmlns:a16="http://schemas.microsoft.com/office/drawing/2014/main" id="{22E0D2CC-C656-4C56-A3EF-6F6716DE23E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3" name="Rounded Rectangle 6">
                  <a:extLst>
                    <a:ext uri="{FF2B5EF4-FFF2-40B4-BE49-F238E27FC236}">
                      <a16:creationId xmlns:a16="http://schemas.microsoft.com/office/drawing/2014/main" id="{7AFC769D-472F-40C8-8B8C-565C5C307EB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Rounded Rectangle 7">
                  <a:extLst>
                    <a:ext uri="{FF2B5EF4-FFF2-40B4-BE49-F238E27FC236}">
                      <a16:creationId xmlns:a16="http://schemas.microsoft.com/office/drawing/2014/main" id="{3FE53173-AFCB-4B9B-A162-062C7CCA54CF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0718754E-2F42-4A44-BCE7-122E0760F0E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Left Arrow 9">
                  <a:extLst>
                    <a:ext uri="{FF2B5EF4-FFF2-40B4-BE49-F238E27FC236}">
                      <a16:creationId xmlns:a16="http://schemas.microsoft.com/office/drawing/2014/main" id="{4DA7DCC5-40A6-44C8-8F37-8579D8D281B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2" name="Group 10">
                  <a:extLst>
                    <a:ext uri="{FF2B5EF4-FFF2-40B4-BE49-F238E27FC236}">
                      <a16:creationId xmlns:a16="http://schemas.microsoft.com/office/drawing/2014/main" id="{A90C1A11-E8DB-426D-BEF0-881F5BADF82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4" name="Flowchart: Stored Data 12">
                    <a:extLst>
                      <a:ext uri="{FF2B5EF4-FFF2-40B4-BE49-F238E27FC236}">
                        <a16:creationId xmlns:a16="http://schemas.microsoft.com/office/drawing/2014/main" id="{D85DEA3C-FE46-45F6-9F67-E6F8C45F5CB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3">
                    <a:extLst>
                      <a:ext uri="{FF2B5EF4-FFF2-40B4-BE49-F238E27FC236}">
                        <a16:creationId xmlns:a16="http://schemas.microsoft.com/office/drawing/2014/main" id="{5F0769D3-BDE5-4EE5-B9C7-48AA6AFC91C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4">
                    <a:extLst>
                      <a:ext uri="{FF2B5EF4-FFF2-40B4-BE49-F238E27FC236}">
                        <a16:creationId xmlns:a16="http://schemas.microsoft.com/office/drawing/2014/main" id="{0E73FFBA-C048-4182-A154-99D26F75D5B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Flowchart: Stored Data 15">
                    <a:extLst>
                      <a:ext uri="{FF2B5EF4-FFF2-40B4-BE49-F238E27FC236}">
                        <a16:creationId xmlns:a16="http://schemas.microsoft.com/office/drawing/2014/main" id="{44C3A743-526D-4A93-83D7-92190C9B072B}"/>
                      </a:ext>
                    </a:extLst>
                  </p:cNvPr>
                  <p:cNvSpPr/>
                  <p:nvPr>
                    <p:custDataLst>
                      <p:custData r:id="rId29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3" name="Rounded Rectangle 11">
                  <a:extLst>
                    <a:ext uri="{FF2B5EF4-FFF2-40B4-BE49-F238E27FC236}">
                      <a16:creationId xmlns:a16="http://schemas.microsoft.com/office/drawing/2014/main" id="{B501E3F9-77F8-4057-BD9A-3819B5D6E839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2" name="Rectangle 5">
                <a:extLst>
                  <a:ext uri="{FF2B5EF4-FFF2-40B4-BE49-F238E27FC236}">
                    <a16:creationId xmlns:a16="http://schemas.microsoft.com/office/drawing/2014/main" id="{853EB77E-19F2-44CB-9361-37EE79C2E6C6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A5FBF82-E02B-4222-BAC9-1BA986163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Content">
            <a:extLst>
              <a:ext uri="{FF2B5EF4-FFF2-40B4-BE49-F238E27FC236}">
                <a16:creationId xmlns:a16="http://schemas.microsoft.com/office/drawing/2014/main" id="{7EFD5B4E-9F7D-49D9-A8FB-62B912F5C6DE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374820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93D9E13-44AA-4E06-9F95-2BF02F80B46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8" y="1082642"/>
            <a:ext cx="306350" cy="3063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7BF567F-5E08-46B6-8FCC-FEA2625665F6}"/>
              </a:ext>
            </a:extLst>
          </p:cNvPr>
          <p:cNvSpPr txBox="1"/>
          <p:nvPr/>
        </p:nvSpPr>
        <p:spPr>
          <a:xfrm>
            <a:off x="1040692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C4E387BC-F6CF-4889-9C19-FBBC21075B23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599959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2" name="ScrollbarVertical">
            <a:extLst>
              <a:ext uri="{FF2B5EF4-FFF2-40B4-BE49-F238E27FC236}">
                <a16:creationId xmlns:a16="http://schemas.microsoft.com/office/drawing/2014/main" id="{EE6B1E79-3861-4A48-B5F5-B8AF0581B000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3223280" y="2147806"/>
            <a:ext cx="161167" cy="2797929"/>
            <a:chOff x="4496659" y="1543109"/>
            <a:chExt cx="147992" cy="3562291"/>
          </a:xfrm>
        </p:grpSpPr>
        <p:sp>
          <p:nvSpPr>
            <p:cNvPr id="73" name="Background">
              <a:extLst>
                <a:ext uri="{FF2B5EF4-FFF2-40B4-BE49-F238E27FC236}">
                  <a16:creationId xmlns:a16="http://schemas.microsoft.com/office/drawing/2014/main" id="{59437C38-22A2-4C71-B0C6-B03125646D00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75" name="Slider">
              <a:extLst>
                <a:ext uri="{FF2B5EF4-FFF2-40B4-BE49-F238E27FC236}">
                  <a16:creationId xmlns:a16="http://schemas.microsoft.com/office/drawing/2014/main" id="{580AD7EF-FFBE-4C48-83FF-EE2AB03C89CD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6" name="UpArrow">
              <a:extLst>
                <a:ext uri="{FF2B5EF4-FFF2-40B4-BE49-F238E27FC236}">
                  <a16:creationId xmlns:a16="http://schemas.microsoft.com/office/drawing/2014/main" id="{55FF22D4-0396-4079-BFF3-661FE2700729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7" name="DownArrow">
              <a:extLst>
                <a:ext uri="{FF2B5EF4-FFF2-40B4-BE49-F238E27FC236}">
                  <a16:creationId xmlns:a16="http://schemas.microsoft.com/office/drawing/2014/main" id="{79135F90-8B2F-4952-A7EC-C83AA482B64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DatePicker">
            <a:extLst>
              <a:ext uri="{FF2B5EF4-FFF2-40B4-BE49-F238E27FC236}">
                <a16:creationId xmlns:a16="http://schemas.microsoft.com/office/drawing/2014/main" id="{2C155C01-E433-40E9-B557-0A3E4FACB1C4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611506" y="1844510"/>
            <a:ext cx="969302" cy="191553"/>
            <a:chOff x="3790801" y="3347719"/>
            <a:chExt cx="969299" cy="228600"/>
          </a:xfrm>
        </p:grpSpPr>
        <p:sp>
          <p:nvSpPr>
            <p:cNvPr id="79" name="Content">
              <a:extLst>
                <a:ext uri="{FF2B5EF4-FFF2-40B4-BE49-F238E27FC236}">
                  <a16:creationId xmlns:a16="http://schemas.microsoft.com/office/drawing/2014/main" id="{94BB63FB-B4A2-438B-AAF0-2798E3FCA707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80" name="Icon" descr="C:\Users\t-dantay\Documents\First24\calendar1.png">
              <a:extLst>
                <a:ext uri="{FF2B5EF4-FFF2-40B4-BE49-F238E27FC236}">
                  <a16:creationId xmlns:a16="http://schemas.microsoft.com/office/drawing/2014/main" id="{B4158218-A7BE-477C-B532-C9548C716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DatePicker">
            <a:extLst>
              <a:ext uri="{FF2B5EF4-FFF2-40B4-BE49-F238E27FC236}">
                <a16:creationId xmlns:a16="http://schemas.microsoft.com/office/drawing/2014/main" id="{680A4314-F5FA-42CA-A4F0-75AEEF2AFC49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1718693" y="1851552"/>
            <a:ext cx="969302" cy="191553"/>
            <a:chOff x="3790801" y="3347719"/>
            <a:chExt cx="969299" cy="228600"/>
          </a:xfrm>
        </p:grpSpPr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BFDE720F-592B-4535-9E20-BB02C92DD6B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83" name="Icon" descr="C:\Users\t-dantay\Documents\First24\calendar1.png">
              <a:extLst>
                <a:ext uri="{FF2B5EF4-FFF2-40B4-BE49-F238E27FC236}">
                  <a16:creationId xmlns:a16="http://schemas.microsoft.com/office/drawing/2014/main" id="{8095CA5F-861D-4D51-8681-F059C5494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E8F9BB6-1337-480E-8743-E6F7BFAD2BEC}"/>
              </a:ext>
            </a:extLst>
          </p:cNvPr>
          <p:cNvSpPr txBox="1"/>
          <p:nvPr/>
        </p:nvSpPr>
        <p:spPr>
          <a:xfrm>
            <a:off x="877541" y="2159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6146ACB-BF18-4D5E-93E9-7FD6B6883E1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" y="2422735"/>
            <a:ext cx="699024" cy="70327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20EED1D-EA85-41C7-AF72-D03BB96EF95C}"/>
              </a:ext>
            </a:extLst>
          </p:cNvPr>
          <p:cNvSpPr txBox="1"/>
          <p:nvPr/>
        </p:nvSpPr>
        <p:spPr>
          <a:xfrm>
            <a:off x="891493" y="3466488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BC6C0A44-42D8-4F65-8CFE-BA09CDB8463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2" y="3698347"/>
            <a:ext cx="727255" cy="737714"/>
          </a:xfrm>
          <a:prstGeom prst="rect">
            <a:avLst/>
          </a:prstGeom>
        </p:spPr>
      </p:pic>
      <p:sp>
        <p:nvSpPr>
          <p:cNvPr id="88" name="Content">
            <a:extLst>
              <a:ext uri="{FF2B5EF4-FFF2-40B4-BE49-F238E27FC236}">
                <a16:creationId xmlns:a16="http://schemas.microsoft.com/office/drawing/2014/main" id="{AF8282F7-9832-451D-80A7-889734AE849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2516398" y="1325379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0A80E707-BB9E-45DD-8F37-5F43517A6E0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2748184" y="1834667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0EE0E9B0-A3F3-4801-B4F5-E2EDB672DD3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62" y="1293450"/>
            <a:ext cx="160601" cy="16060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A175233-4D2A-45BC-AC1F-D3E4B17C4E17}"/>
              </a:ext>
            </a:extLst>
          </p:cNvPr>
          <p:cNvSpPr txBox="1"/>
          <p:nvPr/>
        </p:nvSpPr>
        <p:spPr>
          <a:xfrm>
            <a:off x="1294702" y="262040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9D4F97-3251-4491-B873-263A8D202F45}"/>
              </a:ext>
            </a:extLst>
          </p:cNvPr>
          <p:cNvSpPr txBox="1"/>
          <p:nvPr/>
        </p:nvSpPr>
        <p:spPr>
          <a:xfrm>
            <a:off x="1352913" y="402084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272DD4B-45D4-4D5F-BC5A-6FB1DBCC113C}"/>
              </a:ext>
            </a:extLst>
          </p:cNvPr>
          <p:cNvSpPr txBox="1"/>
          <p:nvPr/>
        </p:nvSpPr>
        <p:spPr>
          <a:xfrm>
            <a:off x="542087" y="2160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8AB3E4-B0B5-40BF-8C49-EC05276CD117}"/>
              </a:ext>
            </a:extLst>
          </p:cNvPr>
          <p:cNvSpPr txBox="1"/>
          <p:nvPr/>
        </p:nvSpPr>
        <p:spPr>
          <a:xfrm>
            <a:off x="559229" y="3468619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1668151E-9B81-4B63-B15D-14E2E066F0B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3" y="2199776"/>
            <a:ext cx="155926" cy="15592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35D7529-50D8-4F16-88FD-9202B949E8B7}"/>
              </a:ext>
            </a:extLst>
          </p:cNvPr>
          <p:cNvSpPr txBox="1"/>
          <p:nvPr/>
        </p:nvSpPr>
        <p:spPr>
          <a:xfrm>
            <a:off x="1708868" y="217360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ECBAE27-C518-461F-A8B6-E5307B5ABE2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54" y="967818"/>
            <a:ext cx="177268" cy="177268"/>
          </a:xfrm>
          <a:prstGeom prst="rect">
            <a:avLst/>
          </a:prstGeom>
        </p:spPr>
      </p:pic>
      <p:sp>
        <p:nvSpPr>
          <p:cNvPr id="101" name="Content">
            <a:extLst>
              <a:ext uri="{FF2B5EF4-FFF2-40B4-BE49-F238E27FC236}">
                <a16:creationId xmlns:a16="http://schemas.microsoft.com/office/drawing/2014/main" id="{F6DC7301-F32A-4F8C-9073-09A2A8627B26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368397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C5470BB2-9C51-4DAF-88E4-EC2D87AF389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" y="5165294"/>
            <a:ext cx="233093" cy="2330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04428D3-CF7A-4F46-98CF-AC770C22AC2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9" y="5097959"/>
            <a:ext cx="305278" cy="30527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D9E47FD8-6F34-446C-A6A2-BBFCC7B6FEE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6" y="5153629"/>
            <a:ext cx="244758" cy="24475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5ACDA7EB-F581-49C8-B868-A07A610106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6027" y="5095372"/>
            <a:ext cx="310452" cy="31045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B8220B37-1475-4C12-BA7B-60C93F6FA36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94" y="5105961"/>
            <a:ext cx="289274" cy="289274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4F4C8D65-219A-483F-8E13-E5C790F4173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78" y="5128323"/>
            <a:ext cx="197046" cy="197046"/>
          </a:xfrm>
          <a:prstGeom prst="rect">
            <a:avLst/>
          </a:prstGeom>
        </p:spPr>
      </p:pic>
      <p:sp>
        <p:nvSpPr>
          <p:cNvPr id="109" name="MousePointer">
            <a:extLst>
              <a:ext uri="{FF2B5EF4-FFF2-40B4-BE49-F238E27FC236}">
                <a16:creationId xmlns:a16="http://schemas.microsoft.com/office/drawing/2014/main" id="{1C8D3986-BF4A-4F79-B738-CD295DE32FB9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3226148" y="10614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10" name="WindowsPhone">
            <a:extLst>
              <a:ext uri="{FF2B5EF4-FFF2-40B4-BE49-F238E27FC236}">
                <a16:creationId xmlns:a16="http://schemas.microsoft.com/office/drawing/2014/main" id="{6E147506-FCEE-4A68-B66F-5AE2A0AAB322}"/>
              </a:ext>
            </a:extLst>
          </p:cNvPr>
          <p:cNvGrpSpPr/>
          <p:nvPr>
            <p:custDataLst>
              <p:custData r:id="rId20"/>
            </p:custDataLst>
          </p:nvPr>
        </p:nvGrpSpPr>
        <p:grpSpPr>
          <a:xfrm>
            <a:off x="4304163" y="0"/>
            <a:ext cx="3464995" cy="6857998"/>
            <a:chOff x="2839503" y="1"/>
            <a:chExt cx="3464995" cy="6857998"/>
          </a:xfrm>
        </p:grpSpPr>
        <p:grpSp>
          <p:nvGrpSpPr>
            <p:cNvPr id="111" name="Group 2">
              <a:extLst>
                <a:ext uri="{FF2B5EF4-FFF2-40B4-BE49-F238E27FC236}">
                  <a16:creationId xmlns:a16="http://schemas.microsoft.com/office/drawing/2014/main" id="{4D52D8B5-B58C-4346-ABA3-750184CA852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3" name="Group 4">
                <a:extLst>
                  <a:ext uri="{FF2B5EF4-FFF2-40B4-BE49-F238E27FC236}">
                    <a16:creationId xmlns:a16="http://schemas.microsoft.com/office/drawing/2014/main" id="{2B91194F-F505-420D-BD6E-9491A6A29DCA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5" name="Rounded Rectangle 6">
                  <a:extLst>
                    <a:ext uri="{FF2B5EF4-FFF2-40B4-BE49-F238E27FC236}">
                      <a16:creationId xmlns:a16="http://schemas.microsoft.com/office/drawing/2014/main" id="{75FCF6AE-09F7-4AC7-A680-5E2B08D98D83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ounded Rectangle 7">
                  <a:extLst>
                    <a:ext uri="{FF2B5EF4-FFF2-40B4-BE49-F238E27FC236}">
                      <a16:creationId xmlns:a16="http://schemas.microsoft.com/office/drawing/2014/main" id="{7961E53A-2C5C-4F7F-B1DA-41D1CCFBB7AE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7" name="Rectangle 8">
                  <a:extLst>
                    <a:ext uri="{FF2B5EF4-FFF2-40B4-BE49-F238E27FC236}">
                      <a16:creationId xmlns:a16="http://schemas.microsoft.com/office/drawing/2014/main" id="{8DBC7BC7-3DF7-47A7-9F69-B0524FA9608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Left Arrow 9">
                  <a:extLst>
                    <a:ext uri="{FF2B5EF4-FFF2-40B4-BE49-F238E27FC236}">
                      <a16:creationId xmlns:a16="http://schemas.microsoft.com/office/drawing/2014/main" id="{D75F9B09-506C-4BDC-B69A-D696E58CF8A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9" name="Group 10">
                  <a:extLst>
                    <a:ext uri="{FF2B5EF4-FFF2-40B4-BE49-F238E27FC236}">
                      <a16:creationId xmlns:a16="http://schemas.microsoft.com/office/drawing/2014/main" id="{3F08B579-AD4B-4FCA-A3A5-2A5B7C8D9F54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1" name="Flowchart: Stored Data 12">
                    <a:extLst>
                      <a:ext uri="{FF2B5EF4-FFF2-40B4-BE49-F238E27FC236}">
                        <a16:creationId xmlns:a16="http://schemas.microsoft.com/office/drawing/2014/main" id="{3C667495-F676-48D1-9569-2D89ECEF8F9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Flowchart: Stored Data 13">
                    <a:extLst>
                      <a:ext uri="{FF2B5EF4-FFF2-40B4-BE49-F238E27FC236}">
                        <a16:creationId xmlns:a16="http://schemas.microsoft.com/office/drawing/2014/main" id="{AC4B020A-174A-4FE5-9704-338407950BF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Flowchart: Stored Data 14">
                    <a:extLst>
                      <a:ext uri="{FF2B5EF4-FFF2-40B4-BE49-F238E27FC236}">
                        <a16:creationId xmlns:a16="http://schemas.microsoft.com/office/drawing/2014/main" id="{0EE5ADA2-B589-49D4-885D-05403C3D6AD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5">
                    <a:extLst>
                      <a:ext uri="{FF2B5EF4-FFF2-40B4-BE49-F238E27FC236}">
                        <a16:creationId xmlns:a16="http://schemas.microsoft.com/office/drawing/2014/main" id="{4C4C135A-1F35-49AE-B78C-8DB69C81170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0" name="Rounded Rectangle 11">
                  <a:extLst>
                    <a:ext uri="{FF2B5EF4-FFF2-40B4-BE49-F238E27FC236}">
                      <a16:creationId xmlns:a16="http://schemas.microsoft.com/office/drawing/2014/main" id="{E530AF36-CD60-4AA4-A62F-3BB774DF0E5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4" name="Rectangle 5">
                <a:extLst>
                  <a:ext uri="{FF2B5EF4-FFF2-40B4-BE49-F238E27FC236}">
                    <a16:creationId xmlns:a16="http://schemas.microsoft.com/office/drawing/2014/main" id="{766065A0-BFAD-4806-AD87-35AB27B9A48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9874C21-5FDB-489A-8C97-11CF3045F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Content">
            <a:extLst>
              <a:ext uri="{FF2B5EF4-FFF2-40B4-BE49-F238E27FC236}">
                <a16:creationId xmlns:a16="http://schemas.microsoft.com/office/drawing/2014/main" id="{2385C01E-12E9-46B2-A799-2E1B362161FE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4525628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F3395813-7685-46BE-B4F8-CE59E2D93A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96" y="1082640"/>
            <a:ext cx="306350" cy="30635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A48971B-9A0F-4E68-9D80-2182157F4091}"/>
              </a:ext>
            </a:extLst>
          </p:cNvPr>
          <p:cNvSpPr txBox="1"/>
          <p:nvPr/>
        </p:nvSpPr>
        <p:spPr>
          <a:xfrm>
            <a:off x="5191500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28" name="Content">
            <a:extLst>
              <a:ext uri="{FF2B5EF4-FFF2-40B4-BE49-F238E27FC236}">
                <a16:creationId xmlns:a16="http://schemas.microsoft.com/office/drawing/2014/main" id="{6ECB8587-8835-494D-8D67-465AE671A7AF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4750767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4478EC78-D2FF-4FDA-A8A6-740F94B2435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70" y="1293448"/>
            <a:ext cx="160601" cy="160601"/>
          </a:xfrm>
          <a:prstGeom prst="rect">
            <a:avLst/>
          </a:prstGeom>
        </p:spPr>
      </p:pic>
      <p:sp>
        <p:nvSpPr>
          <p:cNvPr id="130" name="Content">
            <a:extLst>
              <a:ext uri="{FF2B5EF4-FFF2-40B4-BE49-F238E27FC236}">
                <a16:creationId xmlns:a16="http://schemas.microsoft.com/office/drawing/2014/main" id="{03DB0C72-A2A9-418C-AAA4-61E837083F2B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5629083" y="3470337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회원탈퇴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1" name="Content">
            <a:extLst>
              <a:ext uri="{FF2B5EF4-FFF2-40B4-BE49-F238E27FC236}">
                <a16:creationId xmlns:a16="http://schemas.microsoft.com/office/drawing/2014/main" id="{47DCDFB3-5711-4AED-9BD5-A2D81298DE5D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5622075" y="2952214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후원계좌 수정 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>
            <a:extLst>
              <a:ext uri="{FF2B5EF4-FFF2-40B4-BE49-F238E27FC236}">
                <a16:creationId xmlns:a16="http://schemas.microsoft.com/office/drawing/2014/main" id="{EAC9A2C1-08E2-439F-879C-339DD25CBC18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5629083" y="2511123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프로필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수정 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Content">
            <a:extLst>
              <a:ext uri="{FF2B5EF4-FFF2-40B4-BE49-F238E27FC236}">
                <a16:creationId xmlns:a16="http://schemas.microsoft.com/office/drawing/2014/main" id="{E078FC09-C3FE-4413-AE12-229FDEFB6E54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C6B8A01B-01EC-49CF-9EA5-FEA0BF9B04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329426BF-ABE0-46C4-8C16-F7A900918AA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B801AEC2-1BB4-4733-9A9B-AC497B9FF1B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CF05DE2-A409-460A-BD21-49D6B8F98C9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D550C140-8BAA-4183-B440-12DE6C13C71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622AEEC3-04C9-40CE-85FE-3A48948CE4E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140" name="MousePointer">
            <a:extLst>
              <a:ext uri="{FF2B5EF4-FFF2-40B4-BE49-F238E27FC236}">
                <a16:creationId xmlns:a16="http://schemas.microsoft.com/office/drawing/2014/main" id="{F5CD53B3-EC1D-4F7D-9734-9DA3DD6E3DF1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 rot="20359169">
            <a:off x="6068887" y="305489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41" name="MousePointer">
            <a:extLst>
              <a:ext uri="{FF2B5EF4-FFF2-40B4-BE49-F238E27FC236}">
                <a16:creationId xmlns:a16="http://schemas.microsoft.com/office/drawing/2014/main" id="{F41F5094-780A-4D6A-B75C-CEC9A41BCEBF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 rot="20359169">
            <a:off x="10127090" y="399175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341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PK-RANGKING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7020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34811" y="0"/>
            <a:ext cx="9457189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01" name="Content">
            <a:extLst>
              <a:ext uri="{FF2B5EF4-FFF2-40B4-BE49-F238E27FC236}">
                <a16:creationId xmlns:a16="http://schemas.microsoft.com/office/drawing/2014/main" id="{9C58BDCC-2C83-44BD-84AC-12AABF553E5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547106" y="190669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2" name="Content">
            <a:extLst>
              <a:ext uri="{FF2B5EF4-FFF2-40B4-BE49-F238E27FC236}">
                <a16:creationId xmlns:a16="http://schemas.microsoft.com/office/drawing/2014/main" id="{C4E37BEB-A265-458C-AD46-27C6CEC2383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547106" y="2571997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신고 내역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랭킹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(UI-RANGKING-01)</a:t>
            </a:r>
          </a:p>
          <a:p>
            <a:endParaRPr lang="en-US" altLang="ko-KR" sz="1000" dirty="0"/>
          </a:p>
        </p:txBody>
      </p:sp>
      <p:sp>
        <p:nvSpPr>
          <p:cNvPr id="34" name="Content">
            <a:extLst>
              <a:ext uri="{FF2B5EF4-FFF2-40B4-BE49-F238E27FC236}">
                <a16:creationId xmlns:a16="http://schemas.microsoft.com/office/drawing/2014/main" id="{24EB5D6C-F583-4DA9-9B6E-552AB631A94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547106" y="3266315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" name="Content">
            <a:extLst>
              <a:ext uri="{FF2B5EF4-FFF2-40B4-BE49-F238E27FC236}">
                <a16:creationId xmlns:a16="http://schemas.microsoft.com/office/drawing/2014/main" id="{36B33FEB-3E1B-47F9-84EB-F337E6664340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47106" y="3951474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Content">
            <a:extLst>
              <a:ext uri="{FF2B5EF4-FFF2-40B4-BE49-F238E27FC236}">
                <a16:creationId xmlns:a16="http://schemas.microsoft.com/office/drawing/2014/main" id="{E41A1B7E-E072-4DB6-ACD1-80CB2F93630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47106" y="463663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푸시 알림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MousePointer">
            <a:extLst>
              <a:ext uri="{FF2B5EF4-FFF2-40B4-BE49-F238E27FC236}">
                <a16:creationId xmlns:a16="http://schemas.microsoft.com/office/drawing/2014/main" id="{A53420AE-8CD1-4E1D-9B6A-F64D6973C9C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7939567" y="429924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8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 rot="16200000">
            <a:off x="7445628" y="2312777"/>
            <a:ext cx="234088" cy="6895689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랭킹 조회</a:t>
            </a:r>
            <a:endParaRPr lang="en-US" altLang="ko-KR" dirty="0"/>
          </a:p>
          <a:p>
            <a:r>
              <a:rPr lang="en-US" altLang="ko-KR" dirty="0"/>
              <a:t>(UI-RANGKING-01)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graphicFrame>
        <p:nvGraphicFramePr>
          <p:cNvPr id="74" name="Table">
            <a:extLst>
              <a:ext uri="{FF2B5EF4-FFF2-40B4-BE49-F238E27FC236}">
                <a16:creationId xmlns:a16="http://schemas.microsoft.com/office/drawing/2014/main" id="{C74EB27D-0CE9-4FF0-81F1-2AD9BE7ED493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1366491804"/>
              </p:ext>
            </p:extLst>
          </p:nvPr>
        </p:nvGraphicFramePr>
        <p:xfrm>
          <a:off x="4114826" y="1768677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E933180D-DA70-44AA-B076-74BFF17231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74" y="2103033"/>
            <a:ext cx="413055" cy="37951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0904E29-93A7-49EF-B200-1D2EDC84BB5C}"/>
              </a:ext>
            </a:extLst>
          </p:cNvPr>
          <p:cNvSpPr txBox="1"/>
          <p:nvPr/>
        </p:nvSpPr>
        <p:spPr>
          <a:xfrm>
            <a:off x="5009593" y="2431887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3277B1CF-7AFE-4388-917F-21B4837A7B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5" y="2792568"/>
            <a:ext cx="353191" cy="35319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B48D5EC-8170-4EF8-8DFB-89AB1252C92B}"/>
              </a:ext>
            </a:extLst>
          </p:cNvPr>
          <p:cNvSpPr txBox="1"/>
          <p:nvPr/>
        </p:nvSpPr>
        <p:spPr>
          <a:xfrm>
            <a:off x="5015178" y="3098630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tour</a:t>
            </a:r>
            <a:endParaRPr lang="ko-KR" altLang="en-US" sz="9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C93B123F-552A-446B-81D4-9286E931B2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71" y="3495681"/>
            <a:ext cx="424528" cy="42452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8CDE3B-09D8-4E7D-B98A-E94FC68FB7F7}"/>
              </a:ext>
            </a:extLst>
          </p:cNvPr>
          <p:cNvSpPr txBox="1"/>
          <p:nvPr/>
        </p:nvSpPr>
        <p:spPr>
          <a:xfrm>
            <a:off x="4944176" y="3921125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</a:t>
            </a:r>
            <a:endParaRPr lang="ko-KR" altLang="en-US" sz="9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814F329-1A8D-430A-BA5D-A817142A1B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93" y="4331905"/>
            <a:ext cx="306350" cy="30635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17A894A-CFD8-4FCC-BACA-061CF5B1C5DE}"/>
              </a:ext>
            </a:extLst>
          </p:cNvPr>
          <p:cNvSpPr txBox="1"/>
          <p:nvPr/>
        </p:nvSpPr>
        <p:spPr>
          <a:xfrm>
            <a:off x="4924368" y="4614278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</a:t>
            </a:r>
            <a:endParaRPr lang="ko-KR" altLang="en-US" sz="9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00D4D286-4B0E-4033-ABFD-A6A6015621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77" y="4990227"/>
            <a:ext cx="306350" cy="30635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BA21BE0-AE55-43D5-8312-F97D3FB7216E}"/>
              </a:ext>
            </a:extLst>
          </p:cNvPr>
          <p:cNvSpPr txBox="1"/>
          <p:nvPr/>
        </p:nvSpPr>
        <p:spPr>
          <a:xfrm>
            <a:off x="4931683" y="527899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뀨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39887-1AAD-4204-8275-673E1D9054EB}"/>
              </a:ext>
            </a:extLst>
          </p:cNvPr>
          <p:cNvSpPr txBox="1"/>
          <p:nvPr/>
        </p:nvSpPr>
        <p:spPr>
          <a:xfrm>
            <a:off x="4057555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3:00</a:t>
            </a:r>
            <a:endParaRPr lang="ko-KR" altLang="en-US" dirty="0"/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7ED7B2E3-F148-48CE-A1AB-A4AE0677DAD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040508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7" name="Table">
            <a:extLst>
              <a:ext uri="{FF2B5EF4-FFF2-40B4-BE49-F238E27FC236}">
                <a16:creationId xmlns:a16="http://schemas.microsoft.com/office/drawing/2014/main" id="{335E9F50-36EB-4C44-A248-E641345734B7}"/>
              </a:ext>
            </a:extLst>
          </p:cNvPr>
          <p:cNvGraphicFramePr>
            <a:graphicFrameLocks noGrp="1"/>
          </p:cNvGraphicFramePr>
          <p:nvPr>
            <p:custDataLst>
              <p:custData r:id="rId5"/>
            </p:custDataLst>
            <p:extLst>
              <p:ext uri="{D42A27DB-BD31-4B8C-83A1-F6EECF244321}">
                <p14:modId xmlns:p14="http://schemas.microsoft.com/office/powerpoint/2010/main" val="709675066"/>
              </p:ext>
            </p:extLst>
          </p:nvPr>
        </p:nvGraphicFramePr>
        <p:xfrm>
          <a:off x="7747083" y="1768677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8" name="그림 87">
            <a:extLst>
              <a:ext uri="{FF2B5EF4-FFF2-40B4-BE49-F238E27FC236}">
                <a16:creationId xmlns:a16="http://schemas.microsoft.com/office/drawing/2014/main" id="{BC66B97B-F0DE-4449-A67E-AF86C6BF7B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31" y="2103033"/>
            <a:ext cx="413055" cy="37951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DCEF737-C37C-4848-B17A-4E8240AF35E6}"/>
              </a:ext>
            </a:extLst>
          </p:cNvPr>
          <p:cNvSpPr txBox="1"/>
          <p:nvPr/>
        </p:nvSpPr>
        <p:spPr>
          <a:xfrm>
            <a:off x="8641850" y="2431887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EB74EB38-1033-45AD-B5AA-580D3EF606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12" y="2792568"/>
            <a:ext cx="353191" cy="35319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48470F7-153D-40B0-ABF0-773970F0DBE9}"/>
              </a:ext>
            </a:extLst>
          </p:cNvPr>
          <p:cNvSpPr txBox="1"/>
          <p:nvPr/>
        </p:nvSpPr>
        <p:spPr>
          <a:xfrm>
            <a:off x="8647435" y="3098630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tour</a:t>
            </a:r>
            <a:endParaRPr lang="ko-KR" altLang="en-US" sz="9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70254323-883F-47AB-BFD7-B7A1021AD8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28" y="3495681"/>
            <a:ext cx="424528" cy="42452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808521F-70E9-455B-80E6-0F4B7613CD10}"/>
              </a:ext>
            </a:extLst>
          </p:cNvPr>
          <p:cNvSpPr txBox="1"/>
          <p:nvPr/>
        </p:nvSpPr>
        <p:spPr>
          <a:xfrm>
            <a:off x="8576433" y="3921125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</a:t>
            </a:r>
            <a:endParaRPr lang="ko-KR" altLang="en-US" sz="900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1BDE89D-1EB1-4745-9318-91230F86E4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50" y="4331905"/>
            <a:ext cx="306350" cy="30635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61FEA51-52B4-4F69-9E72-61021FB32500}"/>
              </a:ext>
            </a:extLst>
          </p:cNvPr>
          <p:cNvSpPr txBox="1"/>
          <p:nvPr/>
        </p:nvSpPr>
        <p:spPr>
          <a:xfrm>
            <a:off x="8556625" y="4614278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</a:t>
            </a:r>
            <a:endParaRPr lang="ko-KR" altLang="en-US" sz="900" dirty="0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AFF6653A-EDFE-45F5-B9FF-2F68E3E139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34" y="4990227"/>
            <a:ext cx="306350" cy="30635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43F0B67-2A6B-460F-A72F-6E70B3637307}"/>
              </a:ext>
            </a:extLst>
          </p:cNvPr>
          <p:cNvSpPr txBox="1"/>
          <p:nvPr/>
        </p:nvSpPr>
        <p:spPr>
          <a:xfrm>
            <a:off x="8563940" y="527899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나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306B2-6137-4CFC-B68B-414C6CFDB6A9}"/>
              </a:ext>
            </a:extLst>
          </p:cNvPr>
          <p:cNvSpPr txBox="1"/>
          <p:nvPr/>
        </p:nvSpPr>
        <p:spPr>
          <a:xfrm>
            <a:off x="7689812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2:00</a:t>
            </a:r>
            <a:endParaRPr lang="ko-KR" altLang="en-US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61237602-7864-4EF4-A647-AC4844F4FA4E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9672765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00" name="ScrollbarVertical">
            <a:extLst>
              <a:ext uri="{FF2B5EF4-FFF2-40B4-BE49-F238E27FC236}">
                <a16:creationId xmlns:a16="http://schemas.microsoft.com/office/drawing/2014/main" id="{8BC2D969-A41A-4C96-B766-F661621D2C47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157119" y="1746411"/>
            <a:ext cx="196992" cy="3826581"/>
            <a:chOff x="4496659" y="1543109"/>
            <a:chExt cx="147992" cy="3562291"/>
          </a:xfrm>
        </p:grpSpPr>
        <p:sp>
          <p:nvSpPr>
            <p:cNvPr id="101" name="Background">
              <a:extLst>
                <a:ext uri="{FF2B5EF4-FFF2-40B4-BE49-F238E27FC236}">
                  <a16:creationId xmlns:a16="http://schemas.microsoft.com/office/drawing/2014/main" id="{B0973C2C-FD23-4073-9893-002AB4887CF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2" name="Slider">
              <a:extLst>
                <a:ext uri="{FF2B5EF4-FFF2-40B4-BE49-F238E27FC236}">
                  <a16:creationId xmlns:a16="http://schemas.microsoft.com/office/drawing/2014/main" id="{6579AEF4-2221-4E0B-8436-EBBD7C08B841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3" name="UpArrow">
              <a:extLst>
                <a:ext uri="{FF2B5EF4-FFF2-40B4-BE49-F238E27FC236}">
                  <a16:creationId xmlns:a16="http://schemas.microsoft.com/office/drawing/2014/main" id="{6E1FC384-1285-483D-BB6F-7B718A67802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DownArrow">
              <a:extLst>
                <a:ext uri="{FF2B5EF4-FFF2-40B4-BE49-F238E27FC236}">
                  <a16:creationId xmlns:a16="http://schemas.microsoft.com/office/drawing/2014/main" id="{A4CB9A61-9DF2-4EF5-875B-D12C60087B3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ScrollbarVertical">
            <a:extLst>
              <a:ext uri="{FF2B5EF4-FFF2-40B4-BE49-F238E27FC236}">
                <a16:creationId xmlns:a16="http://schemas.microsoft.com/office/drawing/2014/main" id="{B34F9ED8-88CB-4357-A7EE-79735B25F14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10800186" y="1727416"/>
            <a:ext cx="196992" cy="3826581"/>
            <a:chOff x="4496659" y="1543109"/>
            <a:chExt cx="147992" cy="3562291"/>
          </a:xfrm>
        </p:grpSpPr>
        <p:sp>
          <p:nvSpPr>
            <p:cNvPr id="106" name="Background">
              <a:extLst>
                <a:ext uri="{FF2B5EF4-FFF2-40B4-BE49-F238E27FC236}">
                  <a16:creationId xmlns:a16="http://schemas.microsoft.com/office/drawing/2014/main" id="{1B9F7ABB-0948-47DD-A5BF-A0A056A4187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7" name="Slider">
              <a:extLst>
                <a:ext uri="{FF2B5EF4-FFF2-40B4-BE49-F238E27FC236}">
                  <a16:creationId xmlns:a16="http://schemas.microsoft.com/office/drawing/2014/main" id="{C7C1B211-6DF4-46BD-BFB9-F7A0EE109F0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8" name="UpArrow">
              <a:extLst>
                <a:ext uri="{FF2B5EF4-FFF2-40B4-BE49-F238E27FC236}">
                  <a16:creationId xmlns:a16="http://schemas.microsoft.com/office/drawing/2014/main" id="{17A3A6F4-2C9C-48B9-A50E-9152C7A5269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Arrow">
              <a:extLst>
                <a:ext uri="{FF2B5EF4-FFF2-40B4-BE49-F238E27FC236}">
                  <a16:creationId xmlns:a16="http://schemas.microsoft.com/office/drawing/2014/main" id="{D0993550-BBEB-409E-B155-F6816060D9E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2DF0E9-0009-4D65-A63A-0DBC48F16FB0}"/>
              </a:ext>
            </a:extLst>
          </p:cNvPr>
          <p:cNvSpPr txBox="1"/>
          <p:nvPr/>
        </p:nvSpPr>
        <p:spPr>
          <a:xfrm>
            <a:off x="6928479" y="8392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랭킹</a:t>
            </a:r>
          </a:p>
        </p:txBody>
      </p:sp>
    </p:spTree>
    <p:extLst>
      <p:ext uri="{BB962C8B-B14F-4D97-AF65-F5344CB8AC3E}">
        <p14:creationId xmlns:p14="http://schemas.microsoft.com/office/powerpoint/2010/main" val="282563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34811" y="0"/>
            <a:ext cx="9457189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dirty="0"/>
              <a:t>(UI-MEMBER-01)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1790CD-F98F-44CF-AD62-5A0D2516769A}"/>
              </a:ext>
            </a:extLst>
          </p:cNvPr>
          <p:cNvSpPr txBox="1"/>
          <p:nvPr/>
        </p:nvSpPr>
        <p:spPr>
          <a:xfrm>
            <a:off x="5522348" y="2498036"/>
            <a:ext cx="3882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Picup</a:t>
            </a:r>
            <a:r>
              <a:rPr lang="en-US" altLang="ko-KR" sz="3200" dirty="0"/>
              <a:t> Management</a:t>
            </a:r>
            <a:endParaRPr lang="ko-KR" altLang="en-US" sz="32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0C0712B-244C-4EBF-B968-9F625F6B7A4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362" y="3162641"/>
            <a:ext cx="2824083" cy="8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297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34811" y="0"/>
            <a:ext cx="9457189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01" name="Content">
            <a:extLst>
              <a:ext uri="{FF2B5EF4-FFF2-40B4-BE49-F238E27FC236}">
                <a16:creationId xmlns:a16="http://schemas.microsoft.com/office/drawing/2014/main" id="{9C58BDCC-2C83-44BD-84AC-12AABF553E5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547106" y="190669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2" name="Content">
            <a:extLst>
              <a:ext uri="{FF2B5EF4-FFF2-40B4-BE49-F238E27FC236}">
                <a16:creationId xmlns:a16="http://schemas.microsoft.com/office/drawing/2014/main" id="{C4E37BEB-A265-458C-AD46-27C6CEC2383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547106" y="2571997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신고 내역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 랭킹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(UI-RANGKING-02)</a:t>
            </a:r>
          </a:p>
          <a:p>
            <a:endParaRPr lang="en-US" altLang="ko-KR" sz="1000" dirty="0"/>
          </a:p>
        </p:txBody>
      </p:sp>
      <p:sp>
        <p:nvSpPr>
          <p:cNvPr id="34" name="Content">
            <a:extLst>
              <a:ext uri="{FF2B5EF4-FFF2-40B4-BE49-F238E27FC236}">
                <a16:creationId xmlns:a16="http://schemas.microsoft.com/office/drawing/2014/main" id="{24EB5D6C-F583-4DA9-9B6E-552AB631A94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547106" y="3266315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" name="Content">
            <a:extLst>
              <a:ext uri="{FF2B5EF4-FFF2-40B4-BE49-F238E27FC236}">
                <a16:creationId xmlns:a16="http://schemas.microsoft.com/office/drawing/2014/main" id="{36B33FEB-3E1B-47F9-84EB-F337E6664340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47106" y="3951474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Content">
            <a:extLst>
              <a:ext uri="{FF2B5EF4-FFF2-40B4-BE49-F238E27FC236}">
                <a16:creationId xmlns:a16="http://schemas.microsoft.com/office/drawing/2014/main" id="{E41A1B7E-E072-4DB6-ACD1-80CB2F93630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47106" y="463663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푸시 알림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MousePointer">
            <a:extLst>
              <a:ext uri="{FF2B5EF4-FFF2-40B4-BE49-F238E27FC236}">
                <a16:creationId xmlns:a16="http://schemas.microsoft.com/office/drawing/2014/main" id="{A53420AE-8CD1-4E1D-9B6A-F64D6973C9C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7939567" y="429924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823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 rot="16200000">
            <a:off x="7445628" y="2312777"/>
            <a:ext cx="234088" cy="6895689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 랭킹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(UI-RANGKING-02)</a:t>
            </a:r>
          </a:p>
          <a:p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39887-1AAD-4204-8275-673E1D9054EB}"/>
              </a:ext>
            </a:extLst>
          </p:cNvPr>
          <p:cNvSpPr txBox="1"/>
          <p:nvPr/>
        </p:nvSpPr>
        <p:spPr>
          <a:xfrm>
            <a:off x="4057555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3:00</a:t>
            </a:r>
            <a:endParaRPr lang="ko-KR" altLang="en-US" dirty="0"/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7ED7B2E3-F148-48CE-A1AB-A4AE0677DAD1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040508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306B2-6137-4CFC-B68B-414C6CFDB6A9}"/>
              </a:ext>
            </a:extLst>
          </p:cNvPr>
          <p:cNvSpPr txBox="1"/>
          <p:nvPr/>
        </p:nvSpPr>
        <p:spPr>
          <a:xfrm>
            <a:off x="7689812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2:00</a:t>
            </a:r>
            <a:endParaRPr lang="ko-KR" altLang="en-US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61237602-7864-4EF4-A647-AC4844F4FA4E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672765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00" name="ScrollbarVertical">
            <a:extLst>
              <a:ext uri="{FF2B5EF4-FFF2-40B4-BE49-F238E27FC236}">
                <a16:creationId xmlns:a16="http://schemas.microsoft.com/office/drawing/2014/main" id="{8BC2D969-A41A-4C96-B766-F661621D2C47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157119" y="1746411"/>
            <a:ext cx="196992" cy="3826581"/>
            <a:chOff x="4496659" y="1543109"/>
            <a:chExt cx="147992" cy="3562291"/>
          </a:xfrm>
        </p:grpSpPr>
        <p:sp>
          <p:nvSpPr>
            <p:cNvPr id="101" name="Background">
              <a:extLst>
                <a:ext uri="{FF2B5EF4-FFF2-40B4-BE49-F238E27FC236}">
                  <a16:creationId xmlns:a16="http://schemas.microsoft.com/office/drawing/2014/main" id="{B0973C2C-FD23-4073-9893-002AB4887CF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2" name="Slider">
              <a:extLst>
                <a:ext uri="{FF2B5EF4-FFF2-40B4-BE49-F238E27FC236}">
                  <a16:creationId xmlns:a16="http://schemas.microsoft.com/office/drawing/2014/main" id="{6579AEF4-2221-4E0B-8436-EBBD7C08B841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3" name="UpArrow">
              <a:extLst>
                <a:ext uri="{FF2B5EF4-FFF2-40B4-BE49-F238E27FC236}">
                  <a16:creationId xmlns:a16="http://schemas.microsoft.com/office/drawing/2014/main" id="{6E1FC384-1285-483D-BB6F-7B718A67802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DownArrow">
              <a:extLst>
                <a:ext uri="{FF2B5EF4-FFF2-40B4-BE49-F238E27FC236}">
                  <a16:creationId xmlns:a16="http://schemas.microsoft.com/office/drawing/2014/main" id="{A4CB9A61-9DF2-4EF5-875B-D12C60087B3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ScrollbarVertical">
            <a:extLst>
              <a:ext uri="{FF2B5EF4-FFF2-40B4-BE49-F238E27FC236}">
                <a16:creationId xmlns:a16="http://schemas.microsoft.com/office/drawing/2014/main" id="{B34F9ED8-88CB-4357-A7EE-79735B25F14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800186" y="1727416"/>
            <a:ext cx="196992" cy="3826581"/>
            <a:chOff x="4496659" y="1543109"/>
            <a:chExt cx="147992" cy="3562291"/>
          </a:xfrm>
        </p:grpSpPr>
        <p:sp>
          <p:nvSpPr>
            <p:cNvPr id="106" name="Background">
              <a:extLst>
                <a:ext uri="{FF2B5EF4-FFF2-40B4-BE49-F238E27FC236}">
                  <a16:creationId xmlns:a16="http://schemas.microsoft.com/office/drawing/2014/main" id="{1B9F7ABB-0948-47DD-A5BF-A0A056A4187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7" name="Slider">
              <a:extLst>
                <a:ext uri="{FF2B5EF4-FFF2-40B4-BE49-F238E27FC236}">
                  <a16:creationId xmlns:a16="http://schemas.microsoft.com/office/drawing/2014/main" id="{C7C1B211-6DF4-46BD-BFB9-F7A0EE109F0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8" name="UpArrow">
              <a:extLst>
                <a:ext uri="{FF2B5EF4-FFF2-40B4-BE49-F238E27FC236}">
                  <a16:creationId xmlns:a16="http://schemas.microsoft.com/office/drawing/2014/main" id="{17A3A6F4-2C9C-48B9-A50E-9152C7A5269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Arrow">
              <a:extLst>
                <a:ext uri="{FF2B5EF4-FFF2-40B4-BE49-F238E27FC236}">
                  <a16:creationId xmlns:a16="http://schemas.microsoft.com/office/drawing/2014/main" id="{D0993550-BBEB-409E-B155-F6816060D9E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3" name="Table">
            <a:extLst>
              <a:ext uri="{FF2B5EF4-FFF2-40B4-BE49-F238E27FC236}">
                <a16:creationId xmlns:a16="http://schemas.microsoft.com/office/drawing/2014/main" id="{20C866E6-1557-46AC-A7CD-3DFADD2EA204}"/>
              </a:ext>
            </a:extLst>
          </p:cNvPr>
          <p:cNvGraphicFramePr>
            <a:graphicFrameLocks noGrp="1"/>
          </p:cNvGraphicFramePr>
          <p:nvPr>
            <p:custDataLst>
              <p:custData r:id="rId7"/>
            </p:custDataLst>
            <p:extLst>
              <p:ext uri="{D42A27DB-BD31-4B8C-83A1-F6EECF244321}">
                <p14:modId xmlns:p14="http://schemas.microsoft.com/office/powerpoint/2010/main" val="639580497"/>
              </p:ext>
            </p:extLst>
          </p:nvPr>
        </p:nvGraphicFramePr>
        <p:xfrm>
          <a:off x="4130664" y="1777530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ECF9BF90-F27A-472F-9659-586F0899839C}"/>
              </a:ext>
            </a:extLst>
          </p:cNvPr>
          <p:cNvSpPr txBox="1"/>
          <p:nvPr/>
        </p:nvSpPr>
        <p:spPr>
          <a:xfrm>
            <a:off x="4878326" y="2509956"/>
            <a:ext cx="72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맛집사모</a:t>
            </a:r>
            <a:endParaRPr lang="ko-KR" altLang="en-US" sz="9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41A2022B-BE28-412C-8021-1A88FBAD71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2801421"/>
            <a:ext cx="353191" cy="35319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D34DD98-BBB8-425C-9D4C-590758234702}"/>
              </a:ext>
            </a:extLst>
          </p:cNvPr>
          <p:cNvSpPr txBox="1"/>
          <p:nvPr/>
        </p:nvSpPr>
        <p:spPr>
          <a:xfrm>
            <a:off x="4874742" y="3107482"/>
            <a:ext cx="70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모두 투어</a:t>
            </a:r>
            <a:endParaRPr lang="ko-KR" altLang="en-US" sz="9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4855DC-5124-4EBA-9F4D-AB0CF6222A57}"/>
              </a:ext>
            </a:extLst>
          </p:cNvPr>
          <p:cNvSpPr txBox="1"/>
          <p:nvPr/>
        </p:nvSpPr>
        <p:spPr>
          <a:xfrm>
            <a:off x="4843404" y="3921952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한식맛집</a:t>
            </a:r>
            <a:endParaRPr lang="ko-KR" altLang="en-US" sz="9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F9C37100-4336-4D76-9464-9B60268D5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31" y="4340758"/>
            <a:ext cx="306350" cy="306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A9EF5E6-D852-4B59-83AF-577C07EE7618}"/>
              </a:ext>
            </a:extLst>
          </p:cNvPr>
          <p:cNvSpPr txBox="1"/>
          <p:nvPr/>
        </p:nvSpPr>
        <p:spPr>
          <a:xfrm>
            <a:off x="4940206" y="4623131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리니지 </a:t>
            </a: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6163CDB8-F787-4968-882D-EA06DB081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15" y="4999080"/>
            <a:ext cx="306350" cy="30635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618406D6-1A90-42B4-BCAF-3B7C39E98B21}"/>
              </a:ext>
            </a:extLst>
          </p:cNvPr>
          <p:cNvSpPr txBox="1"/>
          <p:nvPr/>
        </p:nvSpPr>
        <p:spPr>
          <a:xfrm>
            <a:off x="4947521" y="5287846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메이플</a:t>
            </a:r>
            <a:endParaRPr lang="ko-KR" altLang="en-US" sz="900" dirty="0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864AB80-5924-4993-8FE1-8073ACB6AB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93" y="2184872"/>
            <a:ext cx="331530" cy="33153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12D8F351-1426-452F-B022-9B4459F54D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87" y="3535199"/>
            <a:ext cx="372395" cy="372395"/>
          </a:xfrm>
          <a:prstGeom prst="rect">
            <a:avLst/>
          </a:prstGeom>
        </p:spPr>
      </p:pic>
      <p:graphicFrame>
        <p:nvGraphicFramePr>
          <p:cNvPr id="120" name="Table">
            <a:extLst>
              <a:ext uri="{FF2B5EF4-FFF2-40B4-BE49-F238E27FC236}">
                <a16:creationId xmlns:a16="http://schemas.microsoft.com/office/drawing/2014/main" id="{C924FCB4-A40C-42C3-A0F0-0B6B3C0A1810}"/>
              </a:ext>
            </a:extLst>
          </p:cNvPr>
          <p:cNvGraphicFramePr>
            <a:graphicFrameLocks noGrp="1"/>
          </p:cNvGraphicFramePr>
          <p:nvPr>
            <p:custDataLst>
              <p:custData r:id="rId8"/>
            </p:custDataLst>
            <p:extLst>
              <p:ext uri="{D42A27DB-BD31-4B8C-83A1-F6EECF244321}">
                <p14:modId xmlns:p14="http://schemas.microsoft.com/office/powerpoint/2010/main" val="1179692293"/>
              </p:ext>
            </p:extLst>
          </p:nvPr>
        </p:nvGraphicFramePr>
        <p:xfrm>
          <a:off x="7756639" y="1753306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10A7033A-7B3A-4D2D-A7F2-18BCBD419ED6}"/>
              </a:ext>
            </a:extLst>
          </p:cNvPr>
          <p:cNvSpPr txBox="1"/>
          <p:nvPr/>
        </p:nvSpPr>
        <p:spPr>
          <a:xfrm>
            <a:off x="8504301" y="2485732"/>
            <a:ext cx="72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맛집사모</a:t>
            </a:r>
            <a:endParaRPr lang="ko-KR" altLang="en-US" sz="9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5D89F823-D236-49DD-8B3A-4D9AE871F1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468" y="2777197"/>
            <a:ext cx="353191" cy="353191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38F788A-22BF-4957-88B9-79823A24891F}"/>
              </a:ext>
            </a:extLst>
          </p:cNvPr>
          <p:cNvSpPr txBox="1"/>
          <p:nvPr/>
        </p:nvSpPr>
        <p:spPr>
          <a:xfrm>
            <a:off x="8500717" y="3083258"/>
            <a:ext cx="70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모두 투어</a:t>
            </a:r>
            <a:endParaRPr lang="ko-KR" alt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CC8AB7-EEBB-486E-AB27-7BF5630E62DD}"/>
              </a:ext>
            </a:extLst>
          </p:cNvPr>
          <p:cNvSpPr txBox="1"/>
          <p:nvPr/>
        </p:nvSpPr>
        <p:spPr>
          <a:xfrm>
            <a:off x="8469379" y="3897728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한식맛집</a:t>
            </a:r>
            <a:endParaRPr lang="ko-KR" altLang="en-US" sz="900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94D35919-98ED-4EE7-9DAC-22C1FB9EA1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06" y="4316534"/>
            <a:ext cx="306350" cy="3063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ABDBD1A-5804-4E5C-BAD1-2A8024A22792}"/>
              </a:ext>
            </a:extLst>
          </p:cNvPr>
          <p:cNvSpPr txBox="1"/>
          <p:nvPr/>
        </p:nvSpPr>
        <p:spPr>
          <a:xfrm>
            <a:off x="8566181" y="4598907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리니지 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7C31AA68-E41E-4BE8-A212-4945504C18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90" y="4974856"/>
            <a:ext cx="306350" cy="30635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76FA45D-39C8-449B-8C44-FD7869D2A12C}"/>
              </a:ext>
            </a:extLst>
          </p:cNvPr>
          <p:cNvSpPr txBox="1"/>
          <p:nvPr/>
        </p:nvSpPr>
        <p:spPr>
          <a:xfrm>
            <a:off x="8573496" y="5263622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메이플</a:t>
            </a:r>
            <a:endParaRPr lang="ko-KR" altLang="en-US" sz="900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06B92CEC-1A83-446E-B905-954FF8081C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68" y="2160648"/>
            <a:ext cx="331530" cy="33153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40085E39-AE43-4503-A6B2-CD66CE4E0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62" y="3510975"/>
            <a:ext cx="372395" cy="37239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1F0A7C7-85DF-4193-9CBC-3A873E8D7503}"/>
              </a:ext>
            </a:extLst>
          </p:cNvPr>
          <p:cNvSpPr txBox="1"/>
          <p:nvPr/>
        </p:nvSpPr>
        <p:spPr>
          <a:xfrm>
            <a:off x="6928479" y="8392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랭킹</a:t>
            </a:r>
          </a:p>
        </p:txBody>
      </p:sp>
    </p:spTree>
    <p:extLst>
      <p:ext uri="{BB962C8B-B14F-4D97-AF65-F5344CB8AC3E}">
        <p14:creationId xmlns:p14="http://schemas.microsoft.com/office/powerpoint/2010/main" val="18094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회원 랭킹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(UI-RANGKING-03)</a:t>
            </a:r>
          </a:p>
        </p:txBody>
      </p:sp>
      <p:graphicFrame>
        <p:nvGraphicFramePr>
          <p:cNvPr id="32" name="Table">
            <a:extLst>
              <a:ext uri="{FF2B5EF4-FFF2-40B4-BE49-F238E27FC236}">
                <a16:creationId xmlns:a16="http://schemas.microsoft.com/office/drawing/2014/main" id="{D41A06B8-1645-4494-9E2C-864D7B228F91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/>
          </p:nvPr>
        </p:nvGraphicFramePr>
        <p:xfrm>
          <a:off x="4584968" y="1154420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2A793F8-FA48-49B3-AAC8-5316B7F66A12}"/>
              </a:ext>
            </a:extLst>
          </p:cNvPr>
          <p:cNvSpPr txBox="1"/>
          <p:nvPr/>
        </p:nvSpPr>
        <p:spPr>
          <a:xfrm>
            <a:off x="5479734" y="1817630"/>
            <a:ext cx="517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King</a:t>
            </a:r>
            <a:endParaRPr lang="ko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BCFB9-0B41-40B0-9701-718DFB1C7DB8}"/>
              </a:ext>
            </a:extLst>
          </p:cNvPr>
          <p:cNvSpPr txBox="1"/>
          <p:nvPr/>
        </p:nvSpPr>
        <p:spPr>
          <a:xfrm>
            <a:off x="5485320" y="248437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God</a:t>
            </a:r>
            <a:endParaRPr lang="ko-KR" altLang="en-US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2309-EAF3-4A97-8601-C6666DF630FA}"/>
              </a:ext>
            </a:extLst>
          </p:cNvPr>
          <p:cNvSpPr txBox="1"/>
          <p:nvPr/>
        </p:nvSpPr>
        <p:spPr>
          <a:xfrm>
            <a:off x="5314325" y="3315416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emperor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F70E2D-47A7-456E-B3D0-3F60E330D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5" y="3717648"/>
            <a:ext cx="306350" cy="3063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7E3EDA3-BC79-4954-A83E-5BBE46275288}"/>
              </a:ext>
            </a:extLst>
          </p:cNvPr>
          <p:cNvSpPr txBox="1"/>
          <p:nvPr/>
        </p:nvSpPr>
        <p:spPr>
          <a:xfrm>
            <a:off x="5304082" y="4000021"/>
            <a:ext cx="710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general</a:t>
            </a:r>
            <a:endParaRPr lang="ko-KR" altLang="en-US" sz="9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44FEA9-D8CF-4E75-A796-407D6BBC9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19" y="4375970"/>
            <a:ext cx="306350" cy="306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16D841-51F0-4BCB-9412-D9FA96482498}"/>
              </a:ext>
            </a:extLst>
          </p:cNvPr>
          <p:cNvSpPr txBox="1"/>
          <p:nvPr/>
        </p:nvSpPr>
        <p:spPr>
          <a:xfrm>
            <a:off x="5179680" y="4649222"/>
            <a:ext cx="974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/>
              <a:t>chungmugong</a:t>
            </a:r>
            <a:endParaRPr lang="ko-KR" altLang="en-US" sz="900" dirty="0"/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EBFF82AE-0C44-4A7D-A14F-182FF580028A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710093" y="945014"/>
            <a:ext cx="2789923" cy="17828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친구         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개인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            그룹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66992E7E-8FE1-4501-BCE7-E212996FA51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89735" y="497583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F8BA54A-CE44-4454-8B78-A25756E22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7" y="5179002"/>
            <a:ext cx="233093" cy="2330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047D9B5-7821-40AA-9673-6F21C795DC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7" y="5111667"/>
            <a:ext cx="305278" cy="30527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163020E-1456-46EF-8698-C6B2EF58B7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4" y="5167337"/>
            <a:ext cx="244758" cy="24475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B745A5-9905-43AD-BBD2-2F554B5954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5" y="5109080"/>
            <a:ext cx="310452" cy="31045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DB296C2-8B2D-477F-BBEA-7711E64CF6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2" y="5119669"/>
            <a:ext cx="289274" cy="2892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53DD295-AF7F-4E43-A407-6704FC7A24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6" y="5142031"/>
            <a:ext cx="197046" cy="19704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9F93CAD5-A61A-4C3A-86C3-4BFC0D9191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27" y="2991971"/>
            <a:ext cx="306350" cy="30635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46B1312-1E91-4C9B-96A3-A752F2C9A6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13" y="2198982"/>
            <a:ext cx="306350" cy="30635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BFFB9C64-2772-4E8B-BEBA-0649C2B06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01" y="1555344"/>
            <a:ext cx="306350" cy="3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20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그룹 랭킹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(UI-RANGKING-04)</a:t>
            </a:r>
          </a:p>
        </p:txBody>
      </p:sp>
      <p:graphicFrame>
        <p:nvGraphicFramePr>
          <p:cNvPr id="32" name="Table">
            <a:extLst>
              <a:ext uri="{FF2B5EF4-FFF2-40B4-BE49-F238E27FC236}">
                <a16:creationId xmlns:a16="http://schemas.microsoft.com/office/drawing/2014/main" id="{D41A06B8-1645-4494-9E2C-864D7B228F91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2009907465"/>
              </p:ext>
            </p:extLst>
          </p:nvPr>
        </p:nvGraphicFramePr>
        <p:xfrm>
          <a:off x="4584968" y="1154420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E2E1A-D71D-4F60-9948-3A742F9FDD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16" y="1488776"/>
            <a:ext cx="413055" cy="3795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A793F8-FA48-49B3-AAC8-5316B7F66A12}"/>
              </a:ext>
            </a:extLst>
          </p:cNvPr>
          <p:cNvSpPr txBox="1"/>
          <p:nvPr/>
        </p:nvSpPr>
        <p:spPr>
          <a:xfrm>
            <a:off x="5479735" y="1817630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72A368-0F5B-45CB-B4DE-09D8523CC5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97" y="2178311"/>
            <a:ext cx="353191" cy="3531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5BCFB9-0B41-40B0-9701-718DFB1C7DB8}"/>
              </a:ext>
            </a:extLst>
          </p:cNvPr>
          <p:cNvSpPr txBox="1"/>
          <p:nvPr/>
        </p:nvSpPr>
        <p:spPr>
          <a:xfrm>
            <a:off x="5485320" y="248437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tour</a:t>
            </a:r>
            <a:endParaRPr lang="ko-KR" altLang="en-US" sz="9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ADCFD3F-68D9-473A-B8FB-2CB1E79B9A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13" y="2881424"/>
            <a:ext cx="424528" cy="4245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CA72309-EAF3-4A97-8601-C6666DF630FA}"/>
              </a:ext>
            </a:extLst>
          </p:cNvPr>
          <p:cNvSpPr txBox="1"/>
          <p:nvPr/>
        </p:nvSpPr>
        <p:spPr>
          <a:xfrm>
            <a:off x="5414318" y="3306868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F70E2D-47A7-456E-B3D0-3F60E330D1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5" y="3717648"/>
            <a:ext cx="306350" cy="3063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7E3EDA3-BC79-4954-A83E-5BBE46275288}"/>
              </a:ext>
            </a:extLst>
          </p:cNvPr>
          <p:cNvSpPr txBox="1"/>
          <p:nvPr/>
        </p:nvSpPr>
        <p:spPr>
          <a:xfrm>
            <a:off x="5394510" y="4000021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</a:t>
            </a:r>
            <a:endParaRPr lang="ko-KR" altLang="en-US" sz="9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44FEA9-D8CF-4E75-A796-407D6BBC96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19" y="4375970"/>
            <a:ext cx="306350" cy="306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16D841-51F0-4BCB-9412-D9FA96482498}"/>
              </a:ext>
            </a:extLst>
          </p:cNvPr>
          <p:cNvSpPr txBox="1"/>
          <p:nvPr/>
        </p:nvSpPr>
        <p:spPr>
          <a:xfrm>
            <a:off x="5401825" y="4664736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나</a:t>
            </a: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EBFF82AE-0C44-4A7D-A14F-182FF580028A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710093" y="945014"/>
            <a:ext cx="2789923" cy="17828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친구         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개인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            그룹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66992E7E-8FE1-4501-BCE7-E212996FA51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89735" y="497583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F8BA54A-CE44-4454-8B78-A25756E22A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7" y="5179002"/>
            <a:ext cx="233093" cy="2330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047D9B5-7821-40AA-9673-6F21C795DC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7" y="5111667"/>
            <a:ext cx="305278" cy="30527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163020E-1456-46EF-8698-C6B2EF58B7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4" y="5167337"/>
            <a:ext cx="244758" cy="24475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B745A5-9905-43AD-BBD2-2F554B5954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5" y="5109080"/>
            <a:ext cx="310452" cy="31045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DB296C2-8B2D-477F-BBEA-7711E64CF6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2" y="5119669"/>
            <a:ext cx="289274" cy="2892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53DD295-AF7F-4E43-A407-6704FC7A24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6" y="5142031"/>
            <a:ext cx="197046" cy="197046"/>
          </a:xfrm>
          <a:prstGeom prst="rect">
            <a:avLst/>
          </a:prstGeom>
        </p:spPr>
      </p:pic>
      <p:grpSp>
        <p:nvGrpSpPr>
          <p:cNvPr id="39" name="WindowsPhone">
            <a:extLst>
              <a:ext uri="{FF2B5EF4-FFF2-40B4-BE49-F238E27FC236}">
                <a16:creationId xmlns:a16="http://schemas.microsoft.com/office/drawing/2014/main" id="{A3B3E6BE-66DD-4805-8DAA-83463463268C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8395673" y="2"/>
            <a:ext cx="3464995" cy="6857998"/>
            <a:chOff x="2839503" y="1"/>
            <a:chExt cx="3464995" cy="6857998"/>
          </a:xfrm>
        </p:grpSpPr>
        <p:grpSp>
          <p:nvGrpSpPr>
            <p:cNvPr id="50" name="Group 2">
              <a:extLst>
                <a:ext uri="{FF2B5EF4-FFF2-40B4-BE49-F238E27FC236}">
                  <a16:creationId xmlns:a16="http://schemas.microsoft.com/office/drawing/2014/main" id="{8398991A-206F-4C10-9042-C1FA833A8817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5" name="Group 4">
                <a:extLst>
                  <a:ext uri="{FF2B5EF4-FFF2-40B4-BE49-F238E27FC236}">
                    <a16:creationId xmlns:a16="http://schemas.microsoft.com/office/drawing/2014/main" id="{A20E38EC-84A8-4DF5-91B3-9E30D173D9A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8" name="Rounded Rectangle 6">
                  <a:extLst>
                    <a:ext uri="{FF2B5EF4-FFF2-40B4-BE49-F238E27FC236}">
                      <a16:creationId xmlns:a16="http://schemas.microsoft.com/office/drawing/2014/main" id="{AD0C21B9-62D3-4C6E-B4F0-4C6A42DBE384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ounded Rectangle 7">
                  <a:extLst>
                    <a:ext uri="{FF2B5EF4-FFF2-40B4-BE49-F238E27FC236}">
                      <a16:creationId xmlns:a16="http://schemas.microsoft.com/office/drawing/2014/main" id="{51FA08E2-E7EB-4D6B-A851-C35E479F52AF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0" name="Rectangle 8">
                  <a:extLst>
                    <a:ext uri="{FF2B5EF4-FFF2-40B4-BE49-F238E27FC236}">
                      <a16:creationId xmlns:a16="http://schemas.microsoft.com/office/drawing/2014/main" id="{055D570F-26DD-4B1E-80F7-2CDF735B3B2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Left Arrow 9">
                  <a:extLst>
                    <a:ext uri="{FF2B5EF4-FFF2-40B4-BE49-F238E27FC236}">
                      <a16:creationId xmlns:a16="http://schemas.microsoft.com/office/drawing/2014/main" id="{FCA551EF-D3DC-4731-82B2-14C7DD5D483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2" name="Group 10">
                  <a:extLst>
                    <a:ext uri="{FF2B5EF4-FFF2-40B4-BE49-F238E27FC236}">
                      <a16:creationId xmlns:a16="http://schemas.microsoft.com/office/drawing/2014/main" id="{0BA0170E-C517-4DD4-98C6-12C522048B2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4" name="Flowchart: Stored Data 12">
                    <a:extLst>
                      <a:ext uri="{FF2B5EF4-FFF2-40B4-BE49-F238E27FC236}">
                        <a16:creationId xmlns:a16="http://schemas.microsoft.com/office/drawing/2014/main" id="{6CDC2C82-D23C-46B6-8662-866AE49E833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3">
                    <a:extLst>
                      <a:ext uri="{FF2B5EF4-FFF2-40B4-BE49-F238E27FC236}">
                        <a16:creationId xmlns:a16="http://schemas.microsoft.com/office/drawing/2014/main" id="{ABE6E40B-5EE6-48AB-A917-5E844524B5A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4">
                    <a:extLst>
                      <a:ext uri="{FF2B5EF4-FFF2-40B4-BE49-F238E27FC236}">
                        <a16:creationId xmlns:a16="http://schemas.microsoft.com/office/drawing/2014/main" id="{1B45259A-7D3B-4FE2-B990-B59D470713E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Flowchart: Stored Data 15">
                    <a:extLst>
                      <a:ext uri="{FF2B5EF4-FFF2-40B4-BE49-F238E27FC236}">
                        <a16:creationId xmlns:a16="http://schemas.microsoft.com/office/drawing/2014/main" id="{7C87E750-997D-4E28-97E8-8700B01D9A1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3" name="Rounded Rectangle 11">
                  <a:extLst>
                    <a:ext uri="{FF2B5EF4-FFF2-40B4-BE49-F238E27FC236}">
                      <a16:creationId xmlns:a16="http://schemas.microsoft.com/office/drawing/2014/main" id="{CB60E2D8-54CA-434E-8CB3-5A2E8C38E77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6" name="Rectangle 5">
                <a:extLst>
                  <a:ext uri="{FF2B5EF4-FFF2-40B4-BE49-F238E27FC236}">
                    <a16:creationId xmlns:a16="http://schemas.microsoft.com/office/drawing/2014/main" id="{4EB169A1-908F-47DE-A755-B1013732CA5A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90458ECB-39D9-4CB0-968E-12C345EE3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Content">
            <a:extLst>
              <a:ext uri="{FF2B5EF4-FFF2-40B4-BE49-F238E27FC236}">
                <a16:creationId xmlns:a16="http://schemas.microsoft.com/office/drawing/2014/main" id="{A760523B-7079-4344-881E-4D11BECE8034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617138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69" name="Table">
            <a:extLst>
              <a:ext uri="{FF2B5EF4-FFF2-40B4-BE49-F238E27FC236}">
                <a16:creationId xmlns:a16="http://schemas.microsoft.com/office/drawing/2014/main" id="{EA73D6BC-CC8C-4868-991F-E80FE42FE34F}"/>
              </a:ext>
            </a:extLst>
          </p:cNvPr>
          <p:cNvGraphicFramePr>
            <a:graphicFrameLocks noGrp="1"/>
          </p:cNvGraphicFramePr>
          <p:nvPr>
            <p:custDataLst>
              <p:custData r:id="rId8"/>
            </p:custDataLst>
            <p:extLst>
              <p:ext uri="{D42A27DB-BD31-4B8C-83A1-F6EECF244321}">
                <p14:modId xmlns:p14="http://schemas.microsoft.com/office/powerpoint/2010/main" val="1684573062"/>
              </p:ext>
            </p:extLst>
          </p:nvPr>
        </p:nvGraphicFramePr>
        <p:xfrm>
          <a:off x="8617138" y="1154421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C15439BD-8511-4434-8968-284C869478B6}"/>
              </a:ext>
            </a:extLst>
          </p:cNvPr>
          <p:cNvSpPr txBox="1"/>
          <p:nvPr/>
        </p:nvSpPr>
        <p:spPr>
          <a:xfrm>
            <a:off x="9364800" y="1886847"/>
            <a:ext cx="72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맛집사모</a:t>
            </a:r>
            <a:endParaRPr lang="ko-KR" altLang="en-US" sz="900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22A3E2A-13EE-45B6-8A89-E7C5CBE165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967" y="2178312"/>
            <a:ext cx="353191" cy="35319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57DBE2F-8C1E-450F-8142-A9053C81ED64}"/>
              </a:ext>
            </a:extLst>
          </p:cNvPr>
          <p:cNvSpPr txBox="1"/>
          <p:nvPr/>
        </p:nvSpPr>
        <p:spPr>
          <a:xfrm>
            <a:off x="9361216" y="2484373"/>
            <a:ext cx="70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모두 투어</a:t>
            </a:r>
            <a:endParaRPr lang="ko-KR" altLang="en-US" sz="9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F33121-6AC3-4BA4-89C8-EFD017A58A3D}"/>
              </a:ext>
            </a:extLst>
          </p:cNvPr>
          <p:cNvSpPr txBox="1"/>
          <p:nvPr/>
        </p:nvSpPr>
        <p:spPr>
          <a:xfrm>
            <a:off x="9329878" y="3298843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한식맛집</a:t>
            </a:r>
            <a:endParaRPr lang="ko-KR" altLang="en-US" sz="9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1063889-6B82-4318-844E-8F83B1788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05" y="3717649"/>
            <a:ext cx="306350" cy="30635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CEE006F-816C-4231-803F-1FE88DE2EB13}"/>
              </a:ext>
            </a:extLst>
          </p:cNvPr>
          <p:cNvSpPr txBox="1"/>
          <p:nvPr/>
        </p:nvSpPr>
        <p:spPr>
          <a:xfrm>
            <a:off x="9426680" y="4000022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리니지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EEE754C3-071A-4960-A491-F3B6EF55A7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589" y="4375971"/>
            <a:ext cx="306350" cy="30635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D2F34BD-FD6C-4EAB-98E4-5FA22FCACB5E}"/>
              </a:ext>
            </a:extLst>
          </p:cNvPr>
          <p:cNvSpPr txBox="1"/>
          <p:nvPr/>
        </p:nvSpPr>
        <p:spPr>
          <a:xfrm>
            <a:off x="9433995" y="4664737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메이플</a:t>
            </a:r>
            <a:endParaRPr lang="ko-KR" altLang="en-US" sz="900" dirty="0"/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0B8EB3C1-95F4-4A8A-B674-AE54538D29DB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42263" y="945015"/>
            <a:ext cx="2789923" cy="17828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친구                  개인            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그룹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Content">
            <a:extLst>
              <a:ext uri="{FF2B5EF4-FFF2-40B4-BE49-F238E27FC236}">
                <a16:creationId xmlns:a16="http://schemas.microsoft.com/office/drawing/2014/main" id="{C93F01AE-BA7A-4D05-BCAF-B8793785CE75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8621905" y="4975831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10D8AD92-BF4D-4000-A76A-FA7A3FB77D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77" y="5179003"/>
            <a:ext cx="233093" cy="2330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6203483-FF66-41F8-A9C6-1B168EEBAD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107" y="5111668"/>
            <a:ext cx="305278" cy="3052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2D516882-C509-4ADF-B585-7D6900B5B7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24" y="5167338"/>
            <a:ext cx="244758" cy="2447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9B106994-F74A-4F6D-87E3-FC2C5201E6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9535" y="5109081"/>
            <a:ext cx="310452" cy="31045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92A5E1C-910B-43A9-B879-0BB19B69C6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02" y="5119670"/>
            <a:ext cx="289274" cy="28927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7720EA2F-B32E-4A03-85FD-61BA1BE716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486" y="5142032"/>
            <a:ext cx="197046" cy="197046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56BD369D-194A-4F81-BFDD-A01E1772B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67" y="1561763"/>
            <a:ext cx="331530" cy="33153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51C59E48-25E7-4FB4-A1C1-7A0DB88A54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61" y="2912090"/>
            <a:ext cx="372395" cy="3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015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친구 랭킹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(UI-RANGKING-05)</a:t>
            </a:r>
          </a:p>
        </p:txBody>
      </p:sp>
      <p:graphicFrame>
        <p:nvGraphicFramePr>
          <p:cNvPr id="32" name="Table">
            <a:extLst>
              <a:ext uri="{FF2B5EF4-FFF2-40B4-BE49-F238E27FC236}">
                <a16:creationId xmlns:a16="http://schemas.microsoft.com/office/drawing/2014/main" id="{D41A06B8-1645-4494-9E2C-864D7B228F91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/>
          </p:nvPr>
        </p:nvGraphicFramePr>
        <p:xfrm>
          <a:off x="4584968" y="1154420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2A793F8-FA48-49B3-AAC8-5316B7F66A12}"/>
              </a:ext>
            </a:extLst>
          </p:cNvPr>
          <p:cNvSpPr txBox="1"/>
          <p:nvPr/>
        </p:nvSpPr>
        <p:spPr>
          <a:xfrm>
            <a:off x="5479734" y="1817630"/>
            <a:ext cx="517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King</a:t>
            </a:r>
            <a:endParaRPr lang="ko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BCFB9-0B41-40B0-9701-718DFB1C7DB8}"/>
              </a:ext>
            </a:extLst>
          </p:cNvPr>
          <p:cNvSpPr txBox="1"/>
          <p:nvPr/>
        </p:nvSpPr>
        <p:spPr>
          <a:xfrm>
            <a:off x="5485320" y="248437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God</a:t>
            </a:r>
            <a:endParaRPr lang="ko-KR" altLang="en-US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2309-EAF3-4A97-8601-C6666DF630FA}"/>
              </a:ext>
            </a:extLst>
          </p:cNvPr>
          <p:cNvSpPr txBox="1"/>
          <p:nvPr/>
        </p:nvSpPr>
        <p:spPr>
          <a:xfrm>
            <a:off x="5314325" y="3315416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emperor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F70E2D-47A7-456E-B3D0-3F60E330D1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5" y="3717648"/>
            <a:ext cx="306350" cy="3063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7E3EDA3-BC79-4954-A83E-5BBE46275288}"/>
              </a:ext>
            </a:extLst>
          </p:cNvPr>
          <p:cNvSpPr txBox="1"/>
          <p:nvPr/>
        </p:nvSpPr>
        <p:spPr>
          <a:xfrm>
            <a:off x="5304082" y="4000021"/>
            <a:ext cx="710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general</a:t>
            </a:r>
            <a:endParaRPr lang="ko-KR" altLang="en-US" sz="9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44FEA9-D8CF-4E75-A796-407D6BBC9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19" y="4375970"/>
            <a:ext cx="306350" cy="306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16D841-51F0-4BCB-9412-D9FA96482498}"/>
              </a:ext>
            </a:extLst>
          </p:cNvPr>
          <p:cNvSpPr txBox="1"/>
          <p:nvPr/>
        </p:nvSpPr>
        <p:spPr>
          <a:xfrm>
            <a:off x="5179680" y="4649222"/>
            <a:ext cx="974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/>
              <a:t>chungmugong</a:t>
            </a:r>
            <a:endParaRPr lang="ko-KR" altLang="en-US" sz="900" dirty="0"/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EBFF82AE-0C44-4A7D-A14F-182FF580028A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710093" y="945014"/>
            <a:ext cx="2789923" cy="17828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친구         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개인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            그룹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66992E7E-8FE1-4501-BCE7-E212996FA51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89735" y="497583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F8BA54A-CE44-4454-8B78-A25756E22A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7" y="5179002"/>
            <a:ext cx="233093" cy="2330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047D9B5-7821-40AA-9673-6F21C795DC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7" y="5111667"/>
            <a:ext cx="305278" cy="30527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163020E-1456-46EF-8698-C6B2EF58B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4" y="5167337"/>
            <a:ext cx="244758" cy="24475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B745A5-9905-43AD-BBD2-2F554B5954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5" y="5109080"/>
            <a:ext cx="310452" cy="31045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DB296C2-8B2D-477F-BBEA-7711E64CF6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2" y="5119669"/>
            <a:ext cx="289274" cy="2892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53DD295-AF7F-4E43-A407-6704FC7A24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6" y="5142031"/>
            <a:ext cx="197046" cy="197046"/>
          </a:xfrm>
          <a:prstGeom prst="rect">
            <a:avLst/>
          </a:prstGeom>
        </p:spPr>
      </p:pic>
      <p:grpSp>
        <p:nvGrpSpPr>
          <p:cNvPr id="74" name="WindowsPhone">
            <a:extLst>
              <a:ext uri="{FF2B5EF4-FFF2-40B4-BE49-F238E27FC236}">
                <a16:creationId xmlns:a16="http://schemas.microsoft.com/office/drawing/2014/main" id="{B6B6CA70-AB23-422E-8CAD-B13DC2BD801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8446592" y="2"/>
            <a:ext cx="3464995" cy="6857998"/>
            <a:chOff x="2839503" y="1"/>
            <a:chExt cx="3464995" cy="6857998"/>
          </a:xfrm>
        </p:grpSpPr>
        <p:grpSp>
          <p:nvGrpSpPr>
            <p:cNvPr id="88" name="Group 2">
              <a:extLst>
                <a:ext uri="{FF2B5EF4-FFF2-40B4-BE49-F238E27FC236}">
                  <a16:creationId xmlns:a16="http://schemas.microsoft.com/office/drawing/2014/main" id="{7A37DD38-CDD4-44BA-A471-614157EDA18A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BF3D5397-391A-4860-B5C4-28392F0ED7EA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2" name="Rounded Rectangle 6">
                  <a:extLst>
                    <a:ext uri="{FF2B5EF4-FFF2-40B4-BE49-F238E27FC236}">
                      <a16:creationId xmlns:a16="http://schemas.microsoft.com/office/drawing/2014/main" id="{576BC4CA-076F-4C1A-8D08-CE41D8E9C4D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Rounded Rectangle 7">
                  <a:extLst>
                    <a:ext uri="{FF2B5EF4-FFF2-40B4-BE49-F238E27FC236}">
                      <a16:creationId xmlns:a16="http://schemas.microsoft.com/office/drawing/2014/main" id="{C9F5FF5E-0075-41D5-A394-76EAC794F1BA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94" name="Rectangle 8">
                  <a:extLst>
                    <a:ext uri="{FF2B5EF4-FFF2-40B4-BE49-F238E27FC236}">
                      <a16:creationId xmlns:a16="http://schemas.microsoft.com/office/drawing/2014/main" id="{C8F006F8-5DDF-4F1F-8B5C-A5A34D0DA0EF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Left Arrow 9">
                  <a:extLst>
                    <a:ext uri="{FF2B5EF4-FFF2-40B4-BE49-F238E27FC236}">
                      <a16:creationId xmlns:a16="http://schemas.microsoft.com/office/drawing/2014/main" id="{3ACCD9C1-506D-47F2-B094-0BE1DCC85BDD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6" name="Group 10">
                  <a:extLst>
                    <a:ext uri="{FF2B5EF4-FFF2-40B4-BE49-F238E27FC236}">
                      <a16:creationId xmlns:a16="http://schemas.microsoft.com/office/drawing/2014/main" id="{1142460A-D66C-435E-B2CB-CC53F367B00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8" name="Flowchart: Stored Data 12">
                    <a:extLst>
                      <a:ext uri="{FF2B5EF4-FFF2-40B4-BE49-F238E27FC236}">
                        <a16:creationId xmlns:a16="http://schemas.microsoft.com/office/drawing/2014/main" id="{97FF8558-C67E-4A2E-B2B9-9D1DEAE0027D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Flowchart: Stored Data 13">
                    <a:extLst>
                      <a:ext uri="{FF2B5EF4-FFF2-40B4-BE49-F238E27FC236}">
                        <a16:creationId xmlns:a16="http://schemas.microsoft.com/office/drawing/2014/main" id="{C0B5DE76-B6B6-4B8B-842C-AD44EFE153A8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Flowchart: Stored Data 14">
                    <a:extLst>
                      <a:ext uri="{FF2B5EF4-FFF2-40B4-BE49-F238E27FC236}">
                        <a16:creationId xmlns:a16="http://schemas.microsoft.com/office/drawing/2014/main" id="{1DF3AD10-6989-438E-8723-64A07E88390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0D38AF52-7BE3-4960-A9B2-40497FF4A7F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7" name="Rounded Rectangle 11">
                  <a:extLst>
                    <a:ext uri="{FF2B5EF4-FFF2-40B4-BE49-F238E27FC236}">
                      <a16:creationId xmlns:a16="http://schemas.microsoft.com/office/drawing/2014/main" id="{2DDBB4EF-0F1E-4F3A-9B2A-D3F454FD7550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611A9EAC-6AB3-4A2B-A229-D4A89BE97E32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5336AA1-5695-42D9-AE67-20E3432B6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Content">
            <a:extLst>
              <a:ext uri="{FF2B5EF4-FFF2-40B4-BE49-F238E27FC236}">
                <a16:creationId xmlns:a16="http://schemas.microsoft.com/office/drawing/2014/main" id="{A7183300-893F-4413-8EBF-042B755BC849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668057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03" name="Table">
            <a:extLst>
              <a:ext uri="{FF2B5EF4-FFF2-40B4-BE49-F238E27FC236}">
                <a16:creationId xmlns:a16="http://schemas.microsoft.com/office/drawing/2014/main" id="{5F553200-307C-4169-8294-414ED128DDA0}"/>
              </a:ext>
            </a:extLst>
          </p:cNvPr>
          <p:cNvGraphicFramePr>
            <a:graphicFrameLocks noGrp="1"/>
          </p:cNvGraphicFramePr>
          <p:nvPr>
            <p:custDataLst>
              <p:custData r:id="rId8"/>
            </p:custDataLst>
            <p:extLst/>
          </p:nvPr>
        </p:nvGraphicFramePr>
        <p:xfrm>
          <a:off x="8668057" y="1154421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4" name="그림 103">
            <a:extLst>
              <a:ext uri="{FF2B5EF4-FFF2-40B4-BE49-F238E27FC236}">
                <a16:creationId xmlns:a16="http://schemas.microsoft.com/office/drawing/2014/main" id="{8F18B7D9-FB2F-43C9-9CE6-8DFE9A927F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05" y="1488777"/>
            <a:ext cx="413055" cy="37951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C292F4B-BCB4-43B0-A18E-6361669AB5EB}"/>
              </a:ext>
            </a:extLst>
          </p:cNvPr>
          <p:cNvSpPr txBox="1"/>
          <p:nvPr/>
        </p:nvSpPr>
        <p:spPr>
          <a:xfrm>
            <a:off x="9562824" y="1817631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EE3CA5E4-2B35-49F7-A019-1A3D0CFA5A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86" y="2178312"/>
            <a:ext cx="353191" cy="35319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8B678A1-6295-42D1-A4CC-47B619AFFE02}"/>
              </a:ext>
            </a:extLst>
          </p:cNvPr>
          <p:cNvSpPr txBox="1"/>
          <p:nvPr/>
        </p:nvSpPr>
        <p:spPr>
          <a:xfrm>
            <a:off x="9568409" y="2484374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tour</a:t>
            </a:r>
            <a:endParaRPr lang="ko-KR" altLang="en-US" sz="900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68A98D07-EE95-47A3-A9BC-623BC629EB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02" y="2881425"/>
            <a:ext cx="424528" cy="42452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CB53B84-7153-4BA2-9058-932D4F812D8C}"/>
              </a:ext>
            </a:extLst>
          </p:cNvPr>
          <p:cNvSpPr txBox="1"/>
          <p:nvPr/>
        </p:nvSpPr>
        <p:spPr>
          <a:xfrm>
            <a:off x="9497407" y="3306869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</a:t>
            </a:r>
            <a:endParaRPr lang="ko-KR" altLang="en-US" sz="9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3158CAB5-540A-4C31-84F5-C8B2854345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24" y="3717649"/>
            <a:ext cx="306350" cy="30635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78C1718A-6BA8-4ECC-A6A3-E776EC00FD3C}"/>
              </a:ext>
            </a:extLst>
          </p:cNvPr>
          <p:cNvSpPr txBox="1"/>
          <p:nvPr/>
        </p:nvSpPr>
        <p:spPr>
          <a:xfrm>
            <a:off x="9477599" y="4000022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</a:t>
            </a:r>
            <a:endParaRPr lang="ko-KR" altLang="en-US" sz="900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85B12B4B-5A89-40D8-A056-1E1B69F8B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508" y="4375971"/>
            <a:ext cx="306350" cy="30635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E281211-E837-4388-8776-70037DD2A7FC}"/>
              </a:ext>
            </a:extLst>
          </p:cNvPr>
          <p:cNvSpPr txBox="1"/>
          <p:nvPr/>
        </p:nvSpPr>
        <p:spPr>
          <a:xfrm>
            <a:off x="9484914" y="4664737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나</a:t>
            </a:r>
          </a:p>
        </p:txBody>
      </p:sp>
      <p:sp>
        <p:nvSpPr>
          <p:cNvPr id="114" name="Content">
            <a:extLst>
              <a:ext uri="{FF2B5EF4-FFF2-40B4-BE49-F238E27FC236}">
                <a16:creationId xmlns:a16="http://schemas.microsoft.com/office/drawing/2014/main" id="{EA8695FB-6D43-4413-8F7A-BD241989CFE1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93182" y="945015"/>
            <a:ext cx="2789923" cy="17828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친구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         개인                     그룹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Content">
            <a:extLst>
              <a:ext uri="{FF2B5EF4-FFF2-40B4-BE49-F238E27FC236}">
                <a16:creationId xmlns:a16="http://schemas.microsoft.com/office/drawing/2014/main" id="{74D3063E-5312-4CBA-8947-43BF9E5F1988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8672824" y="4975831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57855E6A-20CE-4B5D-9BBF-D149FC2109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96" y="5179003"/>
            <a:ext cx="233093" cy="233093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93257ACE-F418-4872-9D51-4213679BB7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26" y="5111668"/>
            <a:ext cx="305278" cy="30527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7ED85C5-258C-46E2-B47B-C8DAF48A1A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43" y="5167338"/>
            <a:ext cx="244758" cy="24475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82E7C922-2EB0-4E1C-9413-0BEA376D42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40454" y="5109081"/>
            <a:ext cx="310452" cy="31045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50A2CCFA-2B75-4419-ACA8-92FC5270BC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321" y="5119670"/>
            <a:ext cx="289274" cy="28927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AE239B93-438C-45C4-B99D-6E464AC038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405" y="5142032"/>
            <a:ext cx="197046" cy="19704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9F93CAD5-A61A-4C3A-86C3-4BFC0D9191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27" y="2991971"/>
            <a:ext cx="306350" cy="30635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46B1312-1E91-4C9B-96A3-A752F2C9A6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13" y="2198982"/>
            <a:ext cx="306350" cy="30635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BFFB9C64-2772-4E8B-BEBA-0649C2B06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01" y="1555344"/>
            <a:ext cx="306350" cy="3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3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 rot="16200000">
            <a:off x="7445628" y="2312777"/>
            <a:ext cx="234088" cy="6895689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랭킹 삭제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(UI-RANGKING-06)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graphicFrame>
        <p:nvGraphicFramePr>
          <p:cNvPr id="74" name="Table">
            <a:extLst>
              <a:ext uri="{FF2B5EF4-FFF2-40B4-BE49-F238E27FC236}">
                <a16:creationId xmlns:a16="http://schemas.microsoft.com/office/drawing/2014/main" id="{C74EB27D-0CE9-4FF0-81F1-2AD9BE7ED493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/>
          </p:nvPr>
        </p:nvGraphicFramePr>
        <p:xfrm>
          <a:off x="4114826" y="1768677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E933180D-DA70-44AA-B076-74BFF17231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74" y="2103033"/>
            <a:ext cx="413055" cy="37951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0904E29-93A7-49EF-B200-1D2EDC84BB5C}"/>
              </a:ext>
            </a:extLst>
          </p:cNvPr>
          <p:cNvSpPr txBox="1"/>
          <p:nvPr/>
        </p:nvSpPr>
        <p:spPr>
          <a:xfrm>
            <a:off x="5009593" y="2431887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3277B1CF-7AFE-4388-917F-21B4837A7B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5" y="2792568"/>
            <a:ext cx="353191" cy="35319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B48D5EC-8170-4EF8-8DFB-89AB1252C92B}"/>
              </a:ext>
            </a:extLst>
          </p:cNvPr>
          <p:cNvSpPr txBox="1"/>
          <p:nvPr/>
        </p:nvSpPr>
        <p:spPr>
          <a:xfrm>
            <a:off x="5015178" y="3098630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tour</a:t>
            </a:r>
            <a:endParaRPr lang="ko-KR" altLang="en-US" sz="9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C93B123F-552A-446B-81D4-9286E931B2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71" y="3495681"/>
            <a:ext cx="424528" cy="42452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8CDE3B-09D8-4E7D-B98A-E94FC68FB7F7}"/>
              </a:ext>
            </a:extLst>
          </p:cNvPr>
          <p:cNvSpPr txBox="1"/>
          <p:nvPr/>
        </p:nvSpPr>
        <p:spPr>
          <a:xfrm>
            <a:off x="4944176" y="3921125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</a:t>
            </a:r>
            <a:endParaRPr lang="ko-KR" altLang="en-US" sz="9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814F329-1A8D-430A-BA5D-A817142A1B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93" y="4331905"/>
            <a:ext cx="306350" cy="30635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17A894A-CFD8-4FCC-BACA-061CF5B1C5DE}"/>
              </a:ext>
            </a:extLst>
          </p:cNvPr>
          <p:cNvSpPr txBox="1"/>
          <p:nvPr/>
        </p:nvSpPr>
        <p:spPr>
          <a:xfrm>
            <a:off x="4924368" y="4614278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</a:t>
            </a:r>
            <a:endParaRPr lang="ko-KR" altLang="en-US" sz="9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00D4D286-4B0E-4033-ABFD-A6A6015621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77" y="4990227"/>
            <a:ext cx="306350" cy="30635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BA21BE0-AE55-43D5-8312-F97D3FB7216E}"/>
              </a:ext>
            </a:extLst>
          </p:cNvPr>
          <p:cNvSpPr txBox="1"/>
          <p:nvPr/>
        </p:nvSpPr>
        <p:spPr>
          <a:xfrm>
            <a:off x="4931683" y="527899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뀨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39887-1AAD-4204-8275-673E1D9054EB}"/>
              </a:ext>
            </a:extLst>
          </p:cNvPr>
          <p:cNvSpPr txBox="1"/>
          <p:nvPr/>
        </p:nvSpPr>
        <p:spPr>
          <a:xfrm>
            <a:off x="4057555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3:00</a:t>
            </a:r>
            <a:endParaRPr lang="ko-KR" altLang="en-US" dirty="0"/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7ED7B2E3-F148-48CE-A1AB-A4AE0677DAD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040508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7" name="Table">
            <a:extLst>
              <a:ext uri="{FF2B5EF4-FFF2-40B4-BE49-F238E27FC236}">
                <a16:creationId xmlns:a16="http://schemas.microsoft.com/office/drawing/2014/main" id="{335E9F50-36EB-4C44-A248-E641345734B7}"/>
              </a:ext>
            </a:extLst>
          </p:cNvPr>
          <p:cNvGraphicFramePr>
            <a:graphicFrameLocks noGrp="1"/>
          </p:cNvGraphicFramePr>
          <p:nvPr>
            <p:custDataLst>
              <p:custData r:id="rId5"/>
            </p:custDataLst>
            <p:extLst/>
          </p:nvPr>
        </p:nvGraphicFramePr>
        <p:xfrm>
          <a:off x="7747083" y="1768677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8" name="그림 87">
            <a:extLst>
              <a:ext uri="{FF2B5EF4-FFF2-40B4-BE49-F238E27FC236}">
                <a16:creationId xmlns:a16="http://schemas.microsoft.com/office/drawing/2014/main" id="{BC66B97B-F0DE-4449-A67E-AF86C6BF7B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31" y="2103033"/>
            <a:ext cx="413055" cy="37951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DCEF737-C37C-4848-B17A-4E8240AF35E6}"/>
              </a:ext>
            </a:extLst>
          </p:cNvPr>
          <p:cNvSpPr txBox="1"/>
          <p:nvPr/>
        </p:nvSpPr>
        <p:spPr>
          <a:xfrm>
            <a:off x="8641850" y="2431887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EB74EB38-1033-45AD-B5AA-580D3EF606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12" y="2792568"/>
            <a:ext cx="353191" cy="35319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48470F7-153D-40B0-ABF0-773970F0DBE9}"/>
              </a:ext>
            </a:extLst>
          </p:cNvPr>
          <p:cNvSpPr txBox="1"/>
          <p:nvPr/>
        </p:nvSpPr>
        <p:spPr>
          <a:xfrm>
            <a:off x="8647435" y="3098630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tour</a:t>
            </a:r>
            <a:endParaRPr lang="ko-KR" altLang="en-US" sz="9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70254323-883F-47AB-BFD7-B7A1021AD8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28" y="3495681"/>
            <a:ext cx="424528" cy="42452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808521F-70E9-455B-80E6-0F4B7613CD10}"/>
              </a:ext>
            </a:extLst>
          </p:cNvPr>
          <p:cNvSpPr txBox="1"/>
          <p:nvPr/>
        </p:nvSpPr>
        <p:spPr>
          <a:xfrm>
            <a:off x="8576433" y="3921125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</a:t>
            </a:r>
            <a:endParaRPr lang="ko-KR" altLang="en-US" sz="900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1BDE89D-1EB1-4745-9318-91230F86E4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50" y="4331905"/>
            <a:ext cx="306350" cy="30635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61FEA51-52B4-4F69-9E72-61021FB32500}"/>
              </a:ext>
            </a:extLst>
          </p:cNvPr>
          <p:cNvSpPr txBox="1"/>
          <p:nvPr/>
        </p:nvSpPr>
        <p:spPr>
          <a:xfrm>
            <a:off x="8556625" y="4614278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</a:t>
            </a:r>
            <a:endParaRPr lang="ko-KR" altLang="en-US" sz="900" dirty="0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AFF6653A-EDFE-45F5-B9FF-2F68E3E139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34" y="4990227"/>
            <a:ext cx="306350" cy="30635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43F0B67-2A6B-460F-A72F-6E70B3637307}"/>
              </a:ext>
            </a:extLst>
          </p:cNvPr>
          <p:cNvSpPr txBox="1"/>
          <p:nvPr/>
        </p:nvSpPr>
        <p:spPr>
          <a:xfrm>
            <a:off x="8563940" y="5278993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나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306B2-6137-4CFC-B68B-414C6CFDB6A9}"/>
              </a:ext>
            </a:extLst>
          </p:cNvPr>
          <p:cNvSpPr txBox="1"/>
          <p:nvPr/>
        </p:nvSpPr>
        <p:spPr>
          <a:xfrm>
            <a:off x="7689812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2:00</a:t>
            </a:r>
            <a:endParaRPr lang="ko-KR" altLang="en-US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61237602-7864-4EF4-A647-AC4844F4FA4E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9672765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00" name="ScrollbarVertical">
            <a:extLst>
              <a:ext uri="{FF2B5EF4-FFF2-40B4-BE49-F238E27FC236}">
                <a16:creationId xmlns:a16="http://schemas.microsoft.com/office/drawing/2014/main" id="{8BC2D969-A41A-4C96-B766-F661621D2C47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157119" y="1746411"/>
            <a:ext cx="196992" cy="3826581"/>
            <a:chOff x="4496659" y="1543109"/>
            <a:chExt cx="147992" cy="3562291"/>
          </a:xfrm>
        </p:grpSpPr>
        <p:sp>
          <p:nvSpPr>
            <p:cNvPr id="101" name="Background">
              <a:extLst>
                <a:ext uri="{FF2B5EF4-FFF2-40B4-BE49-F238E27FC236}">
                  <a16:creationId xmlns:a16="http://schemas.microsoft.com/office/drawing/2014/main" id="{B0973C2C-FD23-4073-9893-002AB4887CF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2" name="Slider">
              <a:extLst>
                <a:ext uri="{FF2B5EF4-FFF2-40B4-BE49-F238E27FC236}">
                  <a16:creationId xmlns:a16="http://schemas.microsoft.com/office/drawing/2014/main" id="{6579AEF4-2221-4E0B-8436-EBBD7C08B841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3" name="UpArrow">
              <a:extLst>
                <a:ext uri="{FF2B5EF4-FFF2-40B4-BE49-F238E27FC236}">
                  <a16:creationId xmlns:a16="http://schemas.microsoft.com/office/drawing/2014/main" id="{6E1FC384-1285-483D-BB6F-7B718A67802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DownArrow">
              <a:extLst>
                <a:ext uri="{FF2B5EF4-FFF2-40B4-BE49-F238E27FC236}">
                  <a16:creationId xmlns:a16="http://schemas.microsoft.com/office/drawing/2014/main" id="{A4CB9A61-9DF2-4EF5-875B-D12C60087B3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ScrollbarVertical">
            <a:extLst>
              <a:ext uri="{FF2B5EF4-FFF2-40B4-BE49-F238E27FC236}">
                <a16:creationId xmlns:a16="http://schemas.microsoft.com/office/drawing/2014/main" id="{B34F9ED8-88CB-4357-A7EE-79735B25F14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10800186" y="1727416"/>
            <a:ext cx="196992" cy="3826581"/>
            <a:chOff x="4496659" y="1543109"/>
            <a:chExt cx="147992" cy="3562291"/>
          </a:xfrm>
        </p:grpSpPr>
        <p:sp>
          <p:nvSpPr>
            <p:cNvPr id="106" name="Background">
              <a:extLst>
                <a:ext uri="{FF2B5EF4-FFF2-40B4-BE49-F238E27FC236}">
                  <a16:creationId xmlns:a16="http://schemas.microsoft.com/office/drawing/2014/main" id="{1B9F7ABB-0948-47DD-A5BF-A0A056A4187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7" name="Slider">
              <a:extLst>
                <a:ext uri="{FF2B5EF4-FFF2-40B4-BE49-F238E27FC236}">
                  <a16:creationId xmlns:a16="http://schemas.microsoft.com/office/drawing/2014/main" id="{C7C1B211-6DF4-46BD-BFB9-F7A0EE109F0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8" name="UpArrow">
              <a:extLst>
                <a:ext uri="{FF2B5EF4-FFF2-40B4-BE49-F238E27FC236}">
                  <a16:creationId xmlns:a16="http://schemas.microsoft.com/office/drawing/2014/main" id="{17A3A6F4-2C9C-48B9-A50E-9152C7A5269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Arrow">
              <a:extLst>
                <a:ext uri="{FF2B5EF4-FFF2-40B4-BE49-F238E27FC236}">
                  <a16:creationId xmlns:a16="http://schemas.microsoft.com/office/drawing/2014/main" id="{D0993550-BBEB-409E-B155-F6816060D9E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" name="MousePointer">
            <a:extLst>
              <a:ext uri="{FF2B5EF4-FFF2-40B4-BE49-F238E27FC236}">
                <a16:creationId xmlns:a16="http://schemas.microsoft.com/office/drawing/2014/main" id="{20B35220-75E0-4283-B52B-D97BFC24391F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 rot="20359169">
            <a:off x="6684778" y="14444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85AF764-2D6F-4241-9F71-5106C095D266}"/>
              </a:ext>
            </a:extLst>
          </p:cNvPr>
          <p:cNvSpPr txBox="1"/>
          <p:nvPr/>
        </p:nvSpPr>
        <p:spPr>
          <a:xfrm>
            <a:off x="6911027" y="9783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랭킹</a:t>
            </a:r>
          </a:p>
        </p:txBody>
      </p:sp>
    </p:spTree>
    <p:extLst>
      <p:ext uri="{BB962C8B-B14F-4D97-AF65-F5344CB8AC3E}">
        <p14:creationId xmlns:p14="http://schemas.microsoft.com/office/powerpoint/2010/main" val="429923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 rot="16200000">
            <a:off x="7445628" y="2312777"/>
            <a:ext cx="234088" cy="6895689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랭킹 삭제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(UI-RANGKING-06)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39887-1AAD-4204-8275-673E1D9054EB}"/>
              </a:ext>
            </a:extLst>
          </p:cNvPr>
          <p:cNvSpPr txBox="1"/>
          <p:nvPr/>
        </p:nvSpPr>
        <p:spPr>
          <a:xfrm>
            <a:off x="4057555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3:00</a:t>
            </a:r>
            <a:endParaRPr lang="ko-KR" altLang="en-US" dirty="0"/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7ED7B2E3-F148-48CE-A1AB-A4AE0677DAD1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040508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306B2-6137-4CFC-B68B-414C6CFDB6A9}"/>
              </a:ext>
            </a:extLst>
          </p:cNvPr>
          <p:cNvSpPr txBox="1"/>
          <p:nvPr/>
        </p:nvSpPr>
        <p:spPr>
          <a:xfrm>
            <a:off x="7689812" y="133276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2018-6-11 2:00</a:t>
            </a:r>
            <a:endParaRPr lang="ko-KR" altLang="en-US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61237602-7864-4EF4-A647-AC4844F4FA4E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672765" y="13924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랭킹 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00" name="ScrollbarVertical">
            <a:extLst>
              <a:ext uri="{FF2B5EF4-FFF2-40B4-BE49-F238E27FC236}">
                <a16:creationId xmlns:a16="http://schemas.microsoft.com/office/drawing/2014/main" id="{8BC2D969-A41A-4C96-B766-F661621D2C47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157119" y="1746411"/>
            <a:ext cx="196992" cy="3826581"/>
            <a:chOff x="4496659" y="1543109"/>
            <a:chExt cx="147992" cy="3562291"/>
          </a:xfrm>
        </p:grpSpPr>
        <p:sp>
          <p:nvSpPr>
            <p:cNvPr id="101" name="Background">
              <a:extLst>
                <a:ext uri="{FF2B5EF4-FFF2-40B4-BE49-F238E27FC236}">
                  <a16:creationId xmlns:a16="http://schemas.microsoft.com/office/drawing/2014/main" id="{B0973C2C-FD23-4073-9893-002AB4887CF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2" name="Slider">
              <a:extLst>
                <a:ext uri="{FF2B5EF4-FFF2-40B4-BE49-F238E27FC236}">
                  <a16:creationId xmlns:a16="http://schemas.microsoft.com/office/drawing/2014/main" id="{6579AEF4-2221-4E0B-8436-EBBD7C08B841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3" name="UpArrow">
              <a:extLst>
                <a:ext uri="{FF2B5EF4-FFF2-40B4-BE49-F238E27FC236}">
                  <a16:creationId xmlns:a16="http://schemas.microsoft.com/office/drawing/2014/main" id="{6E1FC384-1285-483D-BB6F-7B718A67802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DownArrow">
              <a:extLst>
                <a:ext uri="{FF2B5EF4-FFF2-40B4-BE49-F238E27FC236}">
                  <a16:creationId xmlns:a16="http://schemas.microsoft.com/office/drawing/2014/main" id="{A4CB9A61-9DF2-4EF5-875B-D12C60087B3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ScrollbarVertical">
            <a:extLst>
              <a:ext uri="{FF2B5EF4-FFF2-40B4-BE49-F238E27FC236}">
                <a16:creationId xmlns:a16="http://schemas.microsoft.com/office/drawing/2014/main" id="{B34F9ED8-88CB-4357-A7EE-79735B25F14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800186" y="1727416"/>
            <a:ext cx="196992" cy="3826581"/>
            <a:chOff x="4496659" y="1543109"/>
            <a:chExt cx="147992" cy="3562291"/>
          </a:xfrm>
        </p:grpSpPr>
        <p:sp>
          <p:nvSpPr>
            <p:cNvPr id="106" name="Background">
              <a:extLst>
                <a:ext uri="{FF2B5EF4-FFF2-40B4-BE49-F238E27FC236}">
                  <a16:creationId xmlns:a16="http://schemas.microsoft.com/office/drawing/2014/main" id="{1B9F7ABB-0948-47DD-A5BF-A0A056A4187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7" name="Slider">
              <a:extLst>
                <a:ext uri="{FF2B5EF4-FFF2-40B4-BE49-F238E27FC236}">
                  <a16:creationId xmlns:a16="http://schemas.microsoft.com/office/drawing/2014/main" id="{C7C1B211-6DF4-46BD-BFB9-F7A0EE109F0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8" name="UpArrow">
              <a:extLst>
                <a:ext uri="{FF2B5EF4-FFF2-40B4-BE49-F238E27FC236}">
                  <a16:creationId xmlns:a16="http://schemas.microsoft.com/office/drawing/2014/main" id="{17A3A6F4-2C9C-48B9-A50E-9152C7A5269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Arrow">
              <a:extLst>
                <a:ext uri="{FF2B5EF4-FFF2-40B4-BE49-F238E27FC236}">
                  <a16:creationId xmlns:a16="http://schemas.microsoft.com/office/drawing/2014/main" id="{D0993550-BBEB-409E-B155-F6816060D9E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3" name="Table">
            <a:extLst>
              <a:ext uri="{FF2B5EF4-FFF2-40B4-BE49-F238E27FC236}">
                <a16:creationId xmlns:a16="http://schemas.microsoft.com/office/drawing/2014/main" id="{20C866E6-1557-46AC-A7CD-3DFADD2EA204}"/>
              </a:ext>
            </a:extLst>
          </p:cNvPr>
          <p:cNvGraphicFramePr>
            <a:graphicFrameLocks noGrp="1"/>
          </p:cNvGraphicFramePr>
          <p:nvPr>
            <p:custDataLst>
              <p:custData r:id="rId7"/>
            </p:custDataLst>
            <p:extLst/>
          </p:nvPr>
        </p:nvGraphicFramePr>
        <p:xfrm>
          <a:off x="4130664" y="1777530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ECF9BF90-F27A-472F-9659-586F0899839C}"/>
              </a:ext>
            </a:extLst>
          </p:cNvPr>
          <p:cNvSpPr txBox="1"/>
          <p:nvPr/>
        </p:nvSpPr>
        <p:spPr>
          <a:xfrm>
            <a:off x="4878326" y="2509956"/>
            <a:ext cx="72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맛집사모</a:t>
            </a:r>
            <a:endParaRPr lang="ko-KR" altLang="en-US" sz="9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41A2022B-BE28-412C-8021-1A88FBAD71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2801421"/>
            <a:ext cx="353191" cy="35319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D34DD98-BBB8-425C-9D4C-590758234702}"/>
              </a:ext>
            </a:extLst>
          </p:cNvPr>
          <p:cNvSpPr txBox="1"/>
          <p:nvPr/>
        </p:nvSpPr>
        <p:spPr>
          <a:xfrm>
            <a:off x="4874742" y="3107482"/>
            <a:ext cx="70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모두 투어</a:t>
            </a:r>
            <a:endParaRPr lang="ko-KR" altLang="en-US" sz="9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4855DC-5124-4EBA-9F4D-AB0CF6222A57}"/>
              </a:ext>
            </a:extLst>
          </p:cNvPr>
          <p:cNvSpPr txBox="1"/>
          <p:nvPr/>
        </p:nvSpPr>
        <p:spPr>
          <a:xfrm>
            <a:off x="4843404" y="3921952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한식맛집</a:t>
            </a:r>
            <a:endParaRPr lang="ko-KR" altLang="en-US" sz="9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F9C37100-4336-4D76-9464-9B60268D55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31" y="4340758"/>
            <a:ext cx="306350" cy="30635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A9EF5E6-D852-4B59-83AF-577C07EE7618}"/>
              </a:ext>
            </a:extLst>
          </p:cNvPr>
          <p:cNvSpPr txBox="1"/>
          <p:nvPr/>
        </p:nvSpPr>
        <p:spPr>
          <a:xfrm>
            <a:off x="4940206" y="4623131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리니지 </a:t>
            </a: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6163CDB8-F787-4968-882D-EA06DB0811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15" y="4999080"/>
            <a:ext cx="306350" cy="30635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618406D6-1A90-42B4-BCAF-3B7C39E98B21}"/>
              </a:ext>
            </a:extLst>
          </p:cNvPr>
          <p:cNvSpPr txBox="1"/>
          <p:nvPr/>
        </p:nvSpPr>
        <p:spPr>
          <a:xfrm>
            <a:off x="4947521" y="5287846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메이플</a:t>
            </a:r>
            <a:endParaRPr lang="ko-KR" altLang="en-US" sz="900" dirty="0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864AB80-5924-4993-8FE1-8073ACB6AB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93" y="2184872"/>
            <a:ext cx="331530" cy="33153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12D8F351-1426-452F-B022-9B4459F54D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87" y="3535199"/>
            <a:ext cx="372395" cy="372395"/>
          </a:xfrm>
          <a:prstGeom prst="rect">
            <a:avLst/>
          </a:prstGeom>
        </p:spPr>
      </p:pic>
      <p:graphicFrame>
        <p:nvGraphicFramePr>
          <p:cNvPr id="120" name="Table">
            <a:extLst>
              <a:ext uri="{FF2B5EF4-FFF2-40B4-BE49-F238E27FC236}">
                <a16:creationId xmlns:a16="http://schemas.microsoft.com/office/drawing/2014/main" id="{C924FCB4-A40C-42C3-A0F0-0B6B3C0A1810}"/>
              </a:ext>
            </a:extLst>
          </p:cNvPr>
          <p:cNvGraphicFramePr>
            <a:graphicFrameLocks noGrp="1"/>
          </p:cNvGraphicFramePr>
          <p:nvPr>
            <p:custDataLst>
              <p:custData r:id="rId8"/>
            </p:custDataLst>
            <p:extLst/>
          </p:nvPr>
        </p:nvGraphicFramePr>
        <p:xfrm>
          <a:off x="7756639" y="1753306"/>
          <a:ext cx="3032274" cy="380431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좋아요 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12099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9921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3791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754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8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10A7033A-7B3A-4D2D-A7F2-18BCBD419ED6}"/>
              </a:ext>
            </a:extLst>
          </p:cNvPr>
          <p:cNvSpPr txBox="1"/>
          <p:nvPr/>
        </p:nvSpPr>
        <p:spPr>
          <a:xfrm>
            <a:off x="8504301" y="2485732"/>
            <a:ext cx="72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맛집사모</a:t>
            </a:r>
            <a:endParaRPr lang="ko-KR" altLang="en-US" sz="9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5D89F823-D236-49DD-8B3A-4D9AE871F1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468" y="2777197"/>
            <a:ext cx="353191" cy="353191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38F788A-22BF-4957-88B9-79823A24891F}"/>
              </a:ext>
            </a:extLst>
          </p:cNvPr>
          <p:cNvSpPr txBox="1"/>
          <p:nvPr/>
        </p:nvSpPr>
        <p:spPr>
          <a:xfrm>
            <a:off x="8500717" y="3083258"/>
            <a:ext cx="70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모두 투어</a:t>
            </a:r>
            <a:endParaRPr lang="ko-KR" alt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CC8AB7-EEBB-486E-AB27-7BF5630E62DD}"/>
              </a:ext>
            </a:extLst>
          </p:cNvPr>
          <p:cNvSpPr txBox="1"/>
          <p:nvPr/>
        </p:nvSpPr>
        <p:spPr>
          <a:xfrm>
            <a:off x="8469379" y="3897728"/>
            <a:ext cx="69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한식맛집</a:t>
            </a:r>
            <a:endParaRPr lang="ko-KR" altLang="en-US" sz="900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94D35919-98ED-4EE7-9DAC-22C1FB9EA1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06" y="4316534"/>
            <a:ext cx="306350" cy="3063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ABDBD1A-5804-4E5C-BAD1-2A8024A22792}"/>
              </a:ext>
            </a:extLst>
          </p:cNvPr>
          <p:cNvSpPr txBox="1"/>
          <p:nvPr/>
        </p:nvSpPr>
        <p:spPr>
          <a:xfrm>
            <a:off x="8566181" y="4598907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리니지 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7C31AA68-E41E-4BE8-A212-4945504C1850}"/>
              </a:ext>
            </a:extLst>
          </p:cNvPr>
          <p:cNvPicPr>
            <a:picLocks noChangeAspect="1"/>
          </p:cNvPicPr>
          <p:nvPr>
            <p:custDataLst>
              <p:custData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90" y="4974856"/>
            <a:ext cx="306350" cy="30635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76FA45D-39C8-449B-8C44-FD7869D2A12C}"/>
              </a:ext>
            </a:extLst>
          </p:cNvPr>
          <p:cNvSpPr txBox="1"/>
          <p:nvPr/>
        </p:nvSpPr>
        <p:spPr>
          <a:xfrm>
            <a:off x="8573496" y="5263622"/>
            <a:ext cx="530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메이플</a:t>
            </a:r>
            <a:endParaRPr lang="ko-KR" altLang="en-US" sz="900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06B92CEC-1A83-446E-B905-954FF8081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68" y="2160648"/>
            <a:ext cx="331530" cy="33153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40085E39-AE43-4503-A6B2-CD66CE4E01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62" y="3510975"/>
            <a:ext cx="372395" cy="37239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1F0A7C7-85DF-4193-9CBC-3A873E8D7503}"/>
              </a:ext>
            </a:extLst>
          </p:cNvPr>
          <p:cNvSpPr txBox="1"/>
          <p:nvPr/>
        </p:nvSpPr>
        <p:spPr>
          <a:xfrm>
            <a:off x="6928479" y="8392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랭킹</a:t>
            </a:r>
          </a:p>
        </p:txBody>
      </p:sp>
      <p:sp>
        <p:nvSpPr>
          <p:cNvPr id="74" name="MousePointer">
            <a:extLst>
              <a:ext uri="{FF2B5EF4-FFF2-40B4-BE49-F238E27FC236}">
                <a16:creationId xmlns:a16="http://schemas.microsoft.com/office/drawing/2014/main" id="{4F4AD6B2-B293-4811-BBC5-B24B24C4D0A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6684778" y="14444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959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789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839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검색</a:t>
            </a:r>
            <a:endParaRPr lang="en-US" altLang="ko-KR" dirty="0"/>
          </a:p>
          <a:p>
            <a:r>
              <a:rPr lang="en-US" altLang="ko-KR" dirty="0"/>
              <a:t>(UI-SEARCH-01)</a:t>
            </a:r>
            <a:endParaRPr lang="ko-KR" altLang="en-US" dirty="0"/>
          </a:p>
        </p:txBody>
      </p:sp>
      <p:grpSp>
        <p:nvGrpSpPr>
          <p:cNvPr id="93" name="SearchBox">
            <a:extLst>
              <a:ext uri="{FF2B5EF4-FFF2-40B4-BE49-F238E27FC236}">
                <a16:creationId xmlns:a16="http://schemas.microsoft.com/office/drawing/2014/main" id="{991FC463-4BD9-425D-80D6-3A3ECA7DC9DB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4277" y="1131069"/>
            <a:ext cx="2764933" cy="303292"/>
            <a:chOff x="4111925" y="3289186"/>
            <a:chExt cx="2764933" cy="310896"/>
          </a:xfrm>
        </p:grpSpPr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5765A7D3-992F-4A48-A8AF-24A531763EA6}"/>
                </a:ext>
              </a:extLst>
            </p:cNvPr>
            <p:cNvSpPr/>
            <p:nvPr>
              <p:custDataLst>
                <p:custData r:id="rId20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3A0C9AC6-A22F-4521-9490-53B3826C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WindowsPhone">
            <a:extLst>
              <a:ext uri="{FF2B5EF4-FFF2-40B4-BE49-F238E27FC236}">
                <a16:creationId xmlns:a16="http://schemas.microsoft.com/office/drawing/2014/main" id="{1BD86690-B07E-4235-82F2-698FCCCE4C22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8204083" y="2"/>
            <a:ext cx="3464995" cy="6857998"/>
            <a:chOff x="2839503" y="1"/>
            <a:chExt cx="3464995" cy="6857998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88F23E13-995B-4C7F-A2B4-0EE9798E3BA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5" name="Group 4">
                <a:extLst>
                  <a:ext uri="{FF2B5EF4-FFF2-40B4-BE49-F238E27FC236}">
                    <a16:creationId xmlns:a16="http://schemas.microsoft.com/office/drawing/2014/main" id="{EA0FC55E-3958-4F07-885D-F4BDEDD7BE3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7" name="Rounded Rectangle 6">
                  <a:extLst>
                    <a:ext uri="{FF2B5EF4-FFF2-40B4-BE49-F238E27FC236}">
                      <a16:creationId xmlns:a16="http://schemas.microsoft.com/office/drawing/2014/main" id="{F0089ED6-AB4A-45C0-A164-FDEB5551DBA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ounded Rectangle 7">
                  <a:extLst>
                    <a:ext uri="{FF2B5EF4-FFF2-40B4-BE49-F238E27FC236}">
                      <a16:creationId xmlns:a16="http://schemas.microsoft.com/office/drawing/2014/main" id="{07884AED-6BE7-4344-A327-580466F2E82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8">
                  <a:extLst>
                    <a:ext uri="{FF2B5EF4-FFF2-40B4-BE49-F238E27FC236}">
                      <a16:creationId xmlns:a16="http://schemas.microsoft.com/office/drawing/2014/main" id="{CC10B2C2-5E9D-45E6-9E95-A2BA7F192320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Left Arrow 9">
                  <a:extLst>
                    <a:ext uri="{FF2B5EF4-FFF2-40B4-BE49-F238E27FC236}">
                      <a16:creationId xmlns:a16="http://schemas.microsoft.com/office/drawing/2014/main" id="{ECFF74D8-264A-414B-A836-87CA41F843F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Group 10">
                  <a:extLst>
                    <a:ext uri="{FF2B5EF4-FFF2-40B4-BE49-F238E27FC236}">
                      <a16:creationId xmlns:a16="http://schemas.microsoft.com/office/drawing/2014/main" id="{25585C0C-94C8-4C0A-8B39-FBD7D87D022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6" name="Flowchart: Stored Data 12">
                    <a:extLst>
                      <a:ext uri="{FF2B5EF4-FFF2-40B4-BE49-F238E27FC236}">
                        <a16:creationId xmlns:a16="http://schemas.microsoft.com/office/drawing/2014/main" id="{02D549A9-8CE9-4B14-A4A5-D44E2572BF5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lowchart: Stored Data 13">
                    <a:extLst>
                      <a:ext uri="{FF2B5EF4-FFF2-40B4-BE49-F238E27FC236}">
                        <a16:creationId xmlns:a16="http://schemas.microsoft.com/office/drawing/2014/main" id="{A0456345-D867-4FE7-A9D7-4B1755C9B7D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lowchart: Stored Data 14">
                    <a:extLst>
                      <a:ext uri="{FF2B5EF4-FFF2-40B4-BE49-F238E27FC236}">
                        <a16:creationId xmlns:a16="http://schemas.microsoft.com/office/drawing/2014/main" id="{F3532B1F-853C-4BDD-B6E1-7705CBC4DB3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lowchart: Stored Data 15">
                    <a:extLst>
                      <a:ext uri="{FF2B5EF4-FFF2-40B4-BE49-F238E27FC236}">
                        <a16:creationId xmlns:a16="http://schemas.microsoft.com/office/drawing/2014/main" id="{378D352D-729F-45FB-9D92-A5820ED7CE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4" name="Rounded Rectangle 11">
                  <a:extLst>
                    <a:ext uri="{FF2B5EF4-FFF2-40B4-BE49-F238E27FC236}">
                      <a16:creationId xmlns:a16="http://schemas.microsoft.com/office/drawing/2014/main" id="{44A84628-E84E-4168-8898-ED491CF3ADB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CA13C255-D26B-4C7F-A98C-9C0488F6FF7C}"/>
                  </a:ext>
                </a:extLst>
              </p:cNvPr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7477FD0-C980-49CA-8BD6-0D296F8E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Content">
            <a:extLst>
              <a:ext uri="{FF2B5EF4-FFF2-40B4-BE49-F238E27FC236}">
                <a16:creationId xmlns:a16="http://schemas.microsoft.com/office/drawing/2014/main" id="{E70BB70E-A6D5-4FA8-8382-E331311415A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425548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F4B31F4C-25BE-4754-9ECE-F738AE648AD7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58973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AA0A07A-9D30-4733-8B5E-36ED11E0C7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48889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C283F420-1175-45F0-B487-DDEF5CD28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81554"/>
            <a:ext cx="305278" cy="30527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E371829-6C96-47C2-92C2-CA7E736E678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37224"/>
            <a:ext cx="244758" cy="24475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38CD09C-A24A-4161-80D1-E860ED10B80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78967"/>
            <a:ext cx="310452" cy="31045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A250CF37-126D-47E7-B520-BECD6A5E0A4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89556"/>
            <a:ext cx="289274" cy="28927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B2AD64B6-B2E5-49DE-932E-B94481DC1A6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11918"/>
            <a:ext cx="197046" cy="197046"/>
          </a:xfrm>
          <a:prstGeom prst="rect">
            <a:avLst/>
          </a:prstGeom>
        </p:spPr>
      </p:pic>
      <p:sp>
        <p:nvSpPr>
          <p:cNvPr id="121" name="Content">
            <a:extLst>
              <a:ext uri="{FF2B5EF4-FFF2-40B4-BE49-F238E27FC236}">
                <a16:creationId xmlns:a16="http://schemas.microsoft.com/office/drawing/2014/main" id="{85E18195-9B0B-42CD-AF30-FE7207E8258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43031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525C9E0-1F0C-468C-AA55-8B28FA8AC3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88" y="5148889"/>
            <a:ext cx="233093" cy="23309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437F97F-54F1-4E17-9AD1-DFE6F45242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8" y="5081554"/>
            <a:ext cx="305278" cy="30527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C3CF2F6B-58B0-40C0-9CAE-0F15F2DFC4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35" y="5137224"/>
            <a:ext cx="244758" cy="24475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29088A46-8060-43D6-B205-127E202DE4F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97946" y="5078967"/>
            <a:ext cx="310452" cy="310452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2FC47F15-0FA0-49B0-8B4A-BE06A5B57B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3" y="5089556"/>
            <a:ext cx="289274" cy="289274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0086979-B5C0-447E-A436-09EFED05A7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897" y="5111918"/>
            <a:ext cx="197046" cy="197046"/>
          </a:xfrm>
          <a:prstGeom prst="rect">
            <a:avLst/>
          </a:prstGeom>
        </p:spPr>
      </p:pic>
      <p:grpSp>
        <p:nvGrpSpPr>
          <p:cNvPr id="105" name="SearchBox">
            <a:extLst>
              <a:ext uri="{FF2B5EF4-FFF2-40B4-BE49-F238E27FC236}">
                <a16:creationId xmlns:a16="http://schemas.microsoft.com/office/drawing/2014/main" id="{EB340D46-6685-4819-99E3-D61B2434CD8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8540041" y="1136589"/>
            <a:ext cx="2764933" cy="303292"/>
            <a:chOff x="4111925" y="3289186"/>
            <a:chExt cx="2764933" cy="310896"/>
          </a:xfrm>
        </p:grpSpPr>
        <p:sp>
          <p:nvSpPr>
            <p:cNvPr id="111" name="Content">
              <a:extLst>
                <a:ext uri="{FF2B5EF4-FFF2-40B4-BE49-F238E27FC236}">
                  <a16:creationId xmlns:a16="http://schemas.microsoft.com/office/drawing/2014/main" id="{B037B516-A133-45B1-8072-881227698912}"/>
                </a:ext>
              </a:extLst>
            </p:cNvPr>
            <p:cNvSpPr/>
            <p:nvPr>
              <p:custDataLst>
                <p:custData r:id="rId18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C03861A8-8AA1-47D8-9360-8A2E7EA88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1" name="Content">
            <a:extLst>
              <a:ext uri="{FF2B5EF4-FFF2-40B4-BE49-F238E27FC236}">
                <a16:creationId xmlns:a16="http://schemas.microsoft.com/office/drawing/2014/main" id="{23B66626-9818-41C7-A5EC-40D5B2C3777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510839" y="1531118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사람         그룹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2" name="Content">
            <a:extLst>
              <a:ext uri="{FF2B5EF4-FFF2-40B4-BE49-F238E27FC236}">
                <a16:creationId xmlns:a16="http://schemas.microsoft.com/office/drawing/2014/main" id="{B4B8BB53-330E-4092-AB37-3839DE6BE393}"/>
              </a:ext>
            </a:extLst>
          </p:cNvPr>
          <p:cNvSpPr txBox="1"/>
          <p:nvPr>
            <p:custDataLst>
              <p:custData r:id="rId10"/>
            </p:custDataLst>
          </p:nvPr>
        </p:nvSpPr>
        <p:spPr>
          <a:xfrm>
            <a:off x="8521791" y="1842308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사람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EE2ADB8-BC0D-4A9B-B4A2-591A5832DB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5" y="2175320"/>
            <a:ext cx="342252" cy="3422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B4D477-CACC-46E7-B6F1-8891468CA665}"/>
              </a:ext>
            </a:extLst>
          </p:cNvPr>
          <p:cNvSpPr txBox="1"/>
          <p:nvPr/>
        </p:nvSpPr>
        <p:spPr>
          <a:xfrm>
            <a:off x="9225866" y="211780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5BBF727E-7C04-44BC-BF61-297E6C3AE7A9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8626991" y="3081348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5CEB18-4E89-4E0F-87FB-D2C3192CC6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87" y="2686746"/>
            <a:ext cx="304112" cy="304112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91BB7C4A-C37D-4ED7-9533-31BA4FC01941}"/>
              </a:ext>
            </a:extLst>
          </p:cNvPr>
          <p:cNvSpPr txBox="1"/>
          <p:nvPr/>
        </p:nvSpPr>
        <p:spPr>
          <a:xfrm>
            <a:off x="9215088" y="264435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라면맛집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19DA964B-C976-46DE-9F05-99F2968197D7}"/>
              </a:ext>
            </a:extLst>
          </p:cNvPr>
          <p:cNvSpPr txBox="1"/>
          <p:nvPr>
            <p:custDataLst>
              <p:custData r:id="rId13"/>
            </p:custDataLst>
          </p:nvPr>
        </p:nvSpPr>
        <p:spPr>
          <a:xfrm>
            <a:off x="8497690" y="3309043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그룹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454E5E2-139E-4B6E-85F5-E5601112CFA3}"/>
              </a:ext>
            </a:extLst>
          </p:cNvPr>
          <p:cNvSpPr txBox="1"/>
          <p:nvPr/>
        </p:nvSpPr>
        <p:spPr>
          <a:xfrm>
            <a:off x="9173760" y="3502983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맛집사모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323</a:t>
            </a:r>
            <a:r>
              <a:rPr lang="ko-KR" altLang="en-US" sz="800" dirty="0"/>
              <a:t>명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44BC638-467D-4A80-A65C-937426CA226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34" y="3605910"/>
            <a:ext cx="331530" cy="33153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1F1099-2CFD-4341-A302-32E88D7F501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34" y="4090099"/>
            <a:ext cx="372395" cy="372395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EC2255F-5EFC-42D5-9411-D38DE28DFFEF}"/>
              </a:ext>
            </a:extLst>
          </p:cNvPr>
          <p:cNvSpPr txBox="1"/>
          <p:nvPr/>
        </p:nvSpPr>
        <p:spPr>
          <a:xfrm>
            <a:off x="9149965" y="4042991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123</a:t>
            </a:r>
            <a:r>
              <a:rPr lang="ko-KR" altLang="en-US" sz="800" dirty="0"/>
              <a:t>명</a:t>
            </a:r>
          </a:p>
        </p:txBody>
      </p:sp>
      <p:sp>
        <p:nvSpPr>
          <p:cNvPr id="149" name="Content">
            <a:extLst>
              <a:ext uri="{FF2B5EF4-FFF2-40B4-BE49-F238E27FC236}">
                <a16:creationId xmlns:a16="http://schemas.microsoft.com/office/drawing/2014/main" id="{062CC818-77B9-4989-879D-6A2B49EA1E5B}"/>
              </a:ext>
            </a:extLst>
          </p:cNvPr>
          <p:cNvSpPr/>
          <p:nvPr>
            <p:custDataLst>
              <p:custData r:id="rId14"/>
              <p:custData r:id="rId15"/>
            </p:custDataLst>
          </p:nvPr>
        </p:nvSpPr>
        <p:spPr>
          <a:xfrm>
            <a:off x="8637067" y="4587354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0" name="ScrollbarVertical">
            <a:extLst>
              <a:ext uri="{FF2B5EF4-FFF2-40B4-BE49-F238E27FC236}">
                <a16:creationId xmlns:a16="http://schemas.microsoft.com/office/drawing/2014/main" id="{49A89DED-F4B8-424D-B6C7-32998D40412A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11083200" y="1957830"/>
            <a:ext cx="146976" cy="2843450"/>
            <a:chOff x="4496659" y="1543109"/>
            <a:chExt cx="147992" cy="3562291"/>
          </a:xfrm>
        </p:grpSpPr>
        <p:sp>
          <p:nvSpPr>
            <p:cNvPr id="151" name="Background">
              <a:extLst>
                <a:ext uri="{FF2B5EF4-FFF2-40B4-BE49-F238E27FC236}">
                  <a16:creationId xmlns:a16="http://schemas.microsoft.com/office/drawing/2014/main" id="{6D32A9F2-377E-49CA-86C6-4D6CD1F05387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52" name="Slider">
              <a:extLst>
                <a:ext uri="{FF2B5EF4-FFF2-40B4-BE49-F238E27FC236}">
                  <a16:creationId xmlns:a16="http://schemas.microsoft.com/office/drawing/2014/main" id="{D8639C0C-29FF-43C6-B7B7-44BA47294BAA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3" name="UpArrow">
              <a:extLst>
                <a:ext uri="{FF2B5EF4-FFF2-40B4-BE49-F238E27FC236}">
                  <a16:creationId xmlns:a16="http://schemas.microsoft.com/office/drawing/2014/main" id="{FE300769-6296-4DE7-B0AC-75F0A1FB0B39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4" name="DownArrow">
              <a:extLst>
                <a:ext uri="{FF2B5EF4-FFF2-40B4-BE49-F238E27FC236}">
                  <a16:creationId xmlns:a16="http://schemas.microsoft.com/office/drawing/2014/main" id="{FD1DD123-9F8D-4047-A7C4-EE3F4C4A92D9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MousePointer">
            <a:extLst>
              <a:ext uri="{FF2B5EF4-FFF2-40B4-BE49-F238E27FC236}">
                <a16:creationId xmlns:a16="http://schemas.microsoft.com/office/drawing/2014/main" id="{542CD9B0-28C8-43B5-82EB-E03254BF2346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 rot="20359169">
            <a:off x="7293500" y="129999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1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등록</a:t>
            </a:r>
            <a:endParaRPr lang="en-US" altLang="ko-KR" dirty="0"/>
          </a:p>
          <a:p>
            <a:r>
              <a:rPr lang="en-US" altLang="ko-KR" dirty="0"/>
              <a:t>(UI-MEMBER-02)</a:t>
            </a:r>
            <a:endParaRPr lang="ko-KR" altLang="en-US" dirty="0"/>
          </a:p>
        </p:txBody>
      </p:sp>
      <p:grpSp>
        <p:nvGrpSpPr>
          <p:cNvPr id="34" name="WindowsPhone">
            <a:extLst>
              <a:ext uri="{FF2B5EF4-FFF2-40B4-BE49-F238E27FC236}">
                <a16:creationId xmlns:a16="http://schemas.microsoft.com/office/drawing/2014/main" id="{C6794641-9A37-44A6-AAAA-7D817178F0A4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6779"/>
            <a:ext cx="3464995" cy="6857998"/>
            <a:chOff x="2839503" y="1"/>
            <a:chExt cx="3464995" cy="6857998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5C909164-F3D4-4CE6-8A65-6064649B10CB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37" name="Group 4">
                <a:extLst>
                  <a:ext uri="{FF2B5EF4-FFF2-40B4-BE49-F238E27FC236}">
                    <a16:creationId xmlns:a16="http://schemas.microsoft.com/office/drawing/2014/main" id="{914F0920-485A-4D3F-913F-70251B58A375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41" name="Rounded Rectangle 6">
                  <a:extLst>
                    <a:ext uri="{FF2B5EF4-FFF2-40B4-BE49-F238E27FC236}">
                      <a16:creationId xmlns:a16="http://schemas.microsoft.com/office/drawing/2014/main" id="{73277A18-85DE-4013-82D1-1E78F7BC78D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A520B857-8445-4776-B4DD-ADD10D12924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43" name="Rectangle 8">
                  <a:extLst>
                    <a:ext uri="{FF2B5EF4-FFF2-40B4-BE49-F238E27FC236}">
                      <a16:creationId xmlns:a16="http://schemas.microsoft.com/office/drawing/2014/main" id="{FD9BEAD4-644D-4E5E-A428-8D750962106A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Left Arrow 9">
                  <a:extLst>
                    <a:ext uri="{FF2B5EF4-FFF2-40B4-BE49-F238E27FC236}">
                      <a16:creationId xmlns:a16="http://schemas.microsoft.com/office/drawing/2014/main" id="{5F59E04A-CE1F-4E4F-B29A-0A34397E72D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5" name="Group 10">
                  <a:extLst>
                    <a:ext uri="{FF2B5EF4-FFF2-40B4-BE49-F238E27FC236}">
                      <a16:creationId xmlns:a16="http://schemas.microsoft.com/office/drawing/2014/main" id="{FC2EF661-A4BB-4AF9-AFD6-A5AC632DFAC6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47" name="Flowchart: Stored Data 12">
                    <a:extLst>
                      <a:ext uri="{FF2B5EF4-FFF2-40B4-BE49-F238E27FC236}">
                        <a16:creationId xmlns:a16="http://schemas.microsoft.com/office/drawing/2014/main" id="{E31FBB79-FB0D-440F-8CF0-40639A9037FD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Flowchart: Stored Data 13">
                    <a:extLst>
                      <a:ext uri="{FF2B5EF4-FFF2-40B4-BE49-F238E27FC236}">
                        <a16:creationId xmlns:a16="http://schemas.microsoft.com/office/drawing/2014/main" id="{C235C616-EFB2-4BB7-A4A9-454804A6DE8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lowchart: Stored Data 14">
                    <a:extLst>
                      <a:ext uri="{FF2B5EF4-FFF2-40B4-BE49-F238E27FC236}">
                        <a16:creationId xmlns:a16="http://schemas.microsoft.com/office/drawing/2014/main" id="{9B91EAD6-3EAF-4445-9D06-88833AC496F6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Flowchart: Stored Data 15">
                    <a:extLst>
                      <a:ext uri="{FF2B5EF4-FFF2-40B4-BE49-F238E27FC236}">
                        <a16:creationId xmlns:a16="http://schemas.microsoft.com/office/drawing/2014/main" id="{70A8EEA2-22D2-48EF-ACA6-119D65A0FF8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6" name="Rounded Rectangle 11">
                  <a:extLst>
                    <a:ext uri="{FF2B5EF4-FFF2-40B4-BE49-F238E27FC236}">
                      <a16:creationId xmlns:a16="http://schemas.microsoft.com/office/drawing/2014/main" id="{F5AF5A22-1679-47D4-9A3C-06FDF00EE46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8" name="Rectangle 5">
                <a:extLst>
                  <a:ext uri="{FF2B5EF4-FFF2-40B4-BE49-F238E27FC236}">
                    <a16:creationId xmlns:a16="http://schemas.microsoft.com/office/drawing/2014/main" id="{E2EF9BDF-5946-4973-AB9D-1643C91EEB07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3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B263F8BC-7895-4662-9A4B-72D378758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C34C77-2BA9-4DA9-8864-E6EA2D0E2D7A}"/>
              </a:ext>
            </a:extLst>
          </p:cNvPr>
          <p:cNvSpPr/>
          <p:nvPr/>
        </p:nvSpPr>
        <p:spPr>
          <a:xfrm>
            <a:off x="4588778" y="687897"/>
            <a:ext cx="3036815" cy="4874004"/>
          </a:xfrm>
          <a:prstGeom prst="rect">
            <a:avLst/>
          </a:prstGeom>
          <a:solidFill>
            <a:srgbClr val="FEE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5D0BBB-B097-46F4-A9DD-5CB92CC022FD}"/>
              </a:ext>
            </a:extLst>
          </p:cNvPr>
          <p:cNvSpPr txBox="1"/>
          <p:nvPr/>
        </p:nvSpPr>
        <p:spPr>
          <a:xfrm>
            <a:off x="5496115" y="1532867"/>
            <a:ext cx="154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Picup</a:t>
            </a:r>
            <a:endParaRPr lang="ko-KR" altLang="en-US" sz="3200" dirty="0"/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CAAABD30-D220-4754-B42F-77B96912B861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298753" y="2651786"/>
            <a:ext cx="1110776" cy="16703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프로필 사진 설정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E247364-11B3-4797-B2E8-4BC6FD314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45" y="2314078"/>
            <a:ext cx="750817" cy="750817"/>
          </a:xfrm>
          <a:prstGeom prst="rect">
            <a:avLst/>
          </a:prstGeom>
        </p:spPr>
      </p:pic>
      <p:sp>
        <p:nvSpPr>
          <p:cNvPr id="55" name="Content">
            <a:extLst>
              <a:ext uri="{FF2B5EF4-FFF2-40B4-BE49-F238E27FC236}">
                <a16:creationId xmlns:a16="http://schemas.microsoft.com/office/drawing/2014/main" id="{38B7F0FC-CBB8-4769-9AD8-6F6E6C119BA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5399235" y="3321162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이름 입력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8484FB7F-F4FC-4F65-A4D1-347FFFF5804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760584" y="4853598"/>
            <a:ext cx="582069" cy="31484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2118DC57-FDE5-4C8E-94AA-F16BC0A116A2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5391911" y="3654971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이메일 입력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58" name="RadioButtonSelected">
            <a:extLst>
              <a:ext uri="{FF2B5EF4-FFF2-40B4-BE49-F238E27FC236}">
                <a16:creationId xmlns:a16="http://schemas.microsoft.com/office/drawing/2014/main" id="{9C3EA69A-04EE-4521-B7A5-A4038057DD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5465887" y="4437516"/>
            <a:ext cx="520142" cy="230832"/>
            <a:chOff x="4356895" y="3334651"/>
            <a:chExt cx="520142" cy="230832"/>
          </a:xfrm>
        </p:grpSpPr>
        <p:sp>
          <p:nvSpPr>
            <p:cNvPr id="59" name="Content">
              <a:extLst>
                <a:ext uri="{FF2B5EF4-FFF2-40B4-BE49-F238E27FC236}">
                  <a16:creationId xmlns:a16="http://schemas.microsoft.com/office/drawing/2014/main" id="{784FBD69-3E51-4738-B889-02F3CA195B60}"/>
                </a:ext>
              </a:extLst>
            </p:cNvPr>
            <p:cNvSpPr txBox="1"/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남자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3">
              <a:extLst>
                <a:ext uri="{FF2B5EF4-FFF2-40B4-BE49-F238E27FC236}">
                  <a16:creationId xmlns:a16="http://schemas.microsoft.com/office/drawing/2014/main" id="{5A4017E7-F41D-4869-9DCC-1622A9F0FDEA}"/>
                </a:ext>
              </a:extLst>
            </p:cNvPr>
            <p:cNvGrpSpPr/>
            <p:nvPr/>
          </p:nvGrpSpPr>
          <p:grpSpPr>
            <a:xfrm>
              <a:off x="4356895" y="3374807"/>
              <a:ext cx="119960" cy="119922"/>
              <a:chOff x="4356895" y="3374807"/>
              <a:chExt cx="119960" cy="119922"/>
            </a:xfrm>
          </p:grpSpPr>
          <p:sp>
            <p:nvSpPr>
              <p:cNvPr id="61" name="Circle">
                <a:extLst>
                  <a:ext uri="{FF2B5EF4-FFF2-40B4-BE49-F238E27FC236}">
                    <a16:creationId xmlns:a16="http://schemas.microsoft.com/office/drawing/2014/main" id="{261A647C-3DDE-454B-82E3-9727B3F270B8}"/>
                  </a:ext>
                </a:extLst>
              </p:cNvPr>
              <p:cNvSpPr/>
              <p:nvPr/>
            </p:nvSpPr>
            <p:spPr>
              <a:xfrm>
                <a:off x="4356895" y="3374807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InnerCircle">
                <a:extLst>
                  <a:ext uri="{FF2B5EF4-FFF2-40B4-BE49-F238E27FC236}">
                    <a16:creationId xmlns:a16="http://schemas.microsoft.com/office/drawing/2014/main" id="{A8E76388-3048-4CD6-9F77-66FB32F2F28F}"/>
                  </a:ext>
                </a:extLst>
              </p:cNvPr>
              <p:cNvSpPr/>
              <p:nvPr/>
            </p:nvSpPr>
            <p:spPr>
              <a:xfrm>
                <a:off x="4390432" y="3407093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3" name="RadioButtonSelected">
            <a:extLst>
              <a:ext uri="{FF2B5EF4-FFF2-40B4-BE49-F238E27FC236}">
                <a16:creationId xmlns:a16="http://schemas.microsoft.com/office/drawing/2014/main" id="{03798824-AA5A-4FD2-ACB1-6DE2BBD5B29A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6203753" y="4433022"/>
            <a:ext cx="520142" cy="230832"/>
            <a:chOff x="4356895" y="3334651"/>
            <a:chExt cx="520142" cy="230832"/>
          </a:xfrm>
        </p:grpSpPr>
        <p:sp>
          <p:nvSpPr>
            <p:cNvPr id="64" name="Content">
              <a:extLst>
                <a:ext uri="{FF2B5EF4-FFF2-40B4-BE49-F238E27FC236}">
                  <a16:creationId xmlns:a16="http://schemas.microsoft.com/office/drawing/2014/main" id="{B373A5C3-8EAC-48C9-BE62-8F79E2EE5F02}"/>
                </a:ext>
              </a:extLst>
            </p:cNvPr>
            <p:cNvSpPr txBox="1"/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여자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110A2DC0-AC93-474E-80BF-207ACBFB5CEF}"/>
                </a:ext>
              </a:extLst>
            </p:cNvPr>
            <p:cNvSpPr/>
            <p:nvPr/>
          </p:nvSpPr>
          <p:spPr>
            <a:xfrm>
              <a:off x="4356895" y="337480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DatePicker">
            <a:extLst>
              <a:ext uri="{FF2B5EF4-FFF2-40B4-BE49-F238E27FC236}">
                <a16:creationId xmlns:a16="http://schemas.microsoft.com/office/drawing/2014/main" id="{A3D5CA8D-09E9-4331-960E-4604F6D14D0E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5391911" y="3920808"/>
            <a:ext cx="1372710" cy="255107"/>
            <a:chOff x="3790801" y="3347719"/>
            <a:chExt cx="969299" cy="228600"/>
          </a:xfrm>
        </p:grpSpPr>
        <p:sp>
          <p:nvSpPr>
            <p:cNvPr id="67" name="Content">
              <a:extLst>
                <a:ext uri="{FF2B5EF4-FFF2-40B4-BE49-F238E27FC236}">
                  <a16:creationId xmlns:a16="http://schemas.microsoft.com/office/drawing/2014/main" id="{EB8EB963-F9ED-4CF0-AA32-E80E4F58D9C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    /   /    </a:t>
              </a:r>
            </a:p>
          </p:txBody>
        </p:sp>
        <p:pic>
          <p:nvPicPr>
            <p:cNvPr id="68" name="Icon" descr="C:\Users\t-dantay\Documents\First24\calendar1.png">
              <a:extLst>
                <a:ext uri="{FF2B5EF4-FFF2-40B4-BE49-F238E27FC236}">
                  <a16:creationId xmlns:a16="http://schemas.microsoft.com/office/drawing/2014/main" id="{1AA40F34-1F49-4D2E-BD55-30A8F966C8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183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0" y="-361717"/>
            <a:ext cx="324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프로필 수정</a:t>
            </a:r>
            <a:r>
              <a:rPr lang="en-US" altLang="ko-KR" dirty="0"/>
              <a:t> (UI-MEMBER-03)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40" name="WindowsPhone">
            <a:extLst>
              <a:ext uri="{FF2B5EF4-FFF2-40B4-BE49-F238E27FC236}">
                <a16:creationId xmlns:a16="http://schemas.microsoft.com/office/drawing/2014/main" id="{24E4D316-4739-4E2A-BFA8-7F8C1E22A41E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153355" y="2"/>
            <a:ext cx="3464995" cy="6857998"/>
            <a:chOff x="2839503" y="1"/>
            <a:chExt cx="3464995" cy="6857998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FB429EC5-C94E-4BC0-B588-A5181FB01FEC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4" name="Group 4">
                <a:extLst>
                  <a:ext uri="{FF2B5EF4-FFF2-40B4-BE49-F238E27FC236}">
                    <a16:creationId xmlns:a16="http://schemas.microsoft.com/office/drawing/2014/main" id="{30A7127F-4CA9-4C4C-AE5F-291A1DEC1FE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47" name="Rounded Rectangle 6">
                  <a:extLst>
                    <a:ext uri="{FF2B5EF4-FFF2-40B4-BE49-F238E27FC236}">
                      <a16:creationId xmlns:a16="http://schemas.microsoft.com/office/drawing/2014/main" id="{075A866B-BDCA-4FF3-805A-DC4C48A1E75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Rounded Rectangle 7">
                  <a:extLst>
                    <a:ext uri="{FF2B5EF4-FFF2-40B4-BE49-F238E27FC236}">
                      <a16:creationId xmlns:a16="http://schemas.microsoft.com/office/drawing/2014/main" id="{909D0B9B-5BDC-4BF9-BC6E-8EF12F06FDB1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8">
                  <a:extLst>
                    <a:ext uri="{FF2B5EF4-FFF2-40B4-BE49-F238E27FC236}">
                      <a16:creationId xmlns:a16="http://schemas.microsoft.com/office/drawing/2014/main" id="{17DD64A4-40B1-46C9-9BEC-6BA1EF40693C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Left Arrow 9">
                  <a:extLst>
                    <a:ext uri="{FF2B5EF4-FFF2-40B4-BE49-F238E27FC236}">
                      <a16:creationId xmlns:a16="http://schemas.microsoft.com/office/drawing/2014/main" id="{119E45C3-F352-4D0A-BCBB-E859689CDE0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2" name="Group 10">
                  <a:extLst>
                    <a:ext uri="{FF2B5EF4-FFF2-40B4-BE49-F238E27FC236}">
                      <a16:creationId xmlns:a16="http://schemas.microsoft.com/office/drawing/2014/main" id="{CE5D45F4-6C85-4AD3-80B1-D4A008FC757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4" name="Flowchart: Stored Data 12">
                    <a:extLst>
                      <a:ext uri="{FF2B5EF4-FFF2-40B4-BE49-F238E27FC236}">
                        <a16:creationId xmlns:a16="http://schemas.microsoft.com/office/drawing/2014/main" id="{2D11104B-449A-4B45-BAF1-CF210EC5A11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Flowchart: Stored Data 13">
                    <a:extLst>
                      <a:ext uri="{FF2B5EF4-FFF2-40B4-BE49-F238E27FC236}">
                        <a16:creationId xmlns:a16="http://schemas.microsoft.com/office/drawing/2014/main" id="{60B54674-5C67-44D7-996D-2C2E79D7797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Flowchart: Stored Data 14">
                    <a:extLst>
                      <a:ext uri="{FF2B5EF4-FFF2-40B4-BE49-F238E27FC236}">
                        <a16:creationId xmlns:a16="http://schemas.microsoft.com/office/drawing/2014/main" id="{D9DFE683-8954-4819-BD14-421C48AD8A4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5">
                    <a:extLst>
                      <a:ext uri="{FF2B5EF4-FFF2-40B4-BE49-F238E27FC236}">
                        <a16:creationId xmlns:a16="http://schemas.microsoft.com/office/drawing/2014/main" id="{A9EF7C69-0611-4C7F-A3E7-AF58EF1E79E7}"/>
                      </a:ext>
                    </a:extLst>
                  </p:cNvPr>
                  <p:cNvSpPr/>
                  <p:nvPr>
                    <p:custDataLst>
                      <p:custData r:id="rId30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3" name="Rounded Rectangle 11">
                  <a:extLst>
                    <a:ext uri="{FF2B5EF4-FFF2-40B4-BE49-F238E27FC236}">
                      <a16:creationId xmlns:a16="http://schemas.microsoft.com/office/drawing/2014/main" id="{35F8CDE7-6813-4C71-84DD-91B8FD2338F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5" name="Rectangle 5">
                <a:extLst>
                  <a:ext uri="{FF2B5EF4-FFF2-40B4-BE49-F238E27FC236}">
                    <a16:creationId xmlns:a16="http://schemas.microsoft.com/office/drawing/2014/main" id="{33135431-1529-4E90-BB8D-5323FB81875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63F7F93-5E88-4511-94BD-D4467D781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ontent">
            <a:extLst>
              <a:ext uri="{FF2B5EF4-FFF2-40B4-BE49-F238E27FC236}">
                <a16:creationId xmlns:a16="http://schemas.microsoft.com/office/drawing/2014/main" id="{5CFD37E7-E52D-41BE-8764-72C5C2950606}"/>
              </a:ext>
            </a:extLst>
          </p:cNvPr>
          <p:cNvSpPr/>
          <p:nvPr>
            <p:custDataLst>
              <p:custData r:id="rId2"/>
              <p:custData r:id="rId3"/>
            </p:custDataLst>
          </p:nvPr>
        </p:nvSpPr>
        <p:spPr>
          <a:xfrm>
            <a:off x="374820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B1EFABF-C13F-499D-ADD8-4A2C9353E0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8" y="1082642"/>
            <a:ext cx="306350" cy="3063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93B5406-1F95-4148-BAE3-9335BD27936B}"/>
              </a:ext>
            </a:extLst>
          </p:cNvPr>
          <p:cNvSpPr txBox="1"/>
          <p:nvPr/>
        </p:nvSpPr>
        <p:spPr>
          <a:xfrm>
            <a:off x="1040692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C0C15082-C894-43CB-BF51-0A6AD81548D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99959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2" name="ScrollbarVertical">
            <a:extLst>
              <a:ext uri="{FF2B5EF4-FFF2-40B4-BE49-F238E27FC236}">
                <a16:creationId xmlns:a16="http://schemas.microsoft.com/office/drawing/2014/main" id="{7E7CB0F1-11C7-4042-BBA3-7F37574AE2D3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3223280" y="2147806"/>
            <a:ext cx="161167" cy="2797929"/>
            <a:chOff x="4496659" y="1543109"/>
            <a:chExt cx="147992" cy="3562291"/>
          </a:xfrm>
        </p:grpSpPr>
        <p:sp>
          <p:nvSpPr>
            <p:cNvPr id="63" name="Background">
              <a:extLst>
                <a:ext uri="{FF2B5EF4-FFF2-40B4-BE49-F238E27FC236}">
                  <a16:creationId xmlns:a16="http://schemas.microsoft.com/office/drawing/2014/main" id="{6487CF6F-7BB5-46E3-A87E-0E9F1388222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4" name="Slider">
              <a:extLst>
                <a:ext uri="{FF2B5EF4-FFF2-40B4-BE49-F238E27FC236}">
                  <a16:creationId xmlns:a16="http://schemas.microsoft.com/office/drawing/2014/main" id="{C149F0F9-57A6-4328-86D3-8B24A632FD2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5" name="UpArrow">
              <a:extLst>
                <a:ext uri="{FF2B5EF4-FFF2-40B4-BE49-F238E27FC236}">
                  <a16:creationId xmlns:a16="http://schemas.microsoft.com/office/drawing/2014/main" id="{5CD9E5EA-D355-4A53-B195-0C93CCF58EC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6" name="DownArrow">
              <a:extLst>
                <a:ext uri="{FF2B5EF4-FFF2-40B4-BE49-F238E27FC236}">
                  <a16:creationId xmlns:a16="http://schemas.microsoft.com/office/drawing/2014/main" id="{07D95CE9-CBBC-46F5-A3DD-B6C8719E4F7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DatePicker">
            <a:extLst>
              <a:ext uri="{FF2B5EF4-FFF2-40B4-BE49-F238E27FC236}">
                <a16:creationId xmlns:a16="http://schemas.microsoft.com/office/drawing/2014/main" id="{6EF4CE11-78CF-4FA2-816F-1F7605FE55C3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11506" y="1844510"/>
            <a:ext cx="969302" cy="191553"/>
            <a:chOff x="3790801" y="3347719"/>
            <a:chExt cx="969299" cy="228600"/>
          </a:xfrm>
        </p:grpSpPr>
        <p:sp>
          <p:nvSpPr>
            <p:cNvPr id="68" name="Content">
              <a:extLst>
                <a:ext uri="{FF2B5EF4-FFF2-40B4-BE49-F238E27FC236}">
                  <a16:creationId xmlns:a16="http://schemas.microsoft.com/office/drawing/2014/main" id="{617E1E00-028E-43E0-A09E-443F926F6E20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69" name="Icon" descr="C:\Users\t-dantay\Documents\First24\calendar1.png">
              <a:extLst>
                <a:ext uri="{FF2B5EF4-FFF2-40B4-BE49-F238E27FC236}">
                  <a16:creationId xmlns:a16="http://schemas.microsoft.com/office/drawing/2014/main" id="{95CA8D1C-EA73-4CF8-889C-DF26A18E9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DatePicker">
            <a:extLst>
              <a:ext uri="{FF2B5EF4-FFF2-40B4-BE49-F238E27FC236}">
                <a16:creationId xmlns:a16="http://schemas.microsoft.com/office/drawing/2014/main" id="{0BE91855-93DC-48C3-9937-753D8B910362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1718693" y="1851552"/>
            <a:ext cx="969302" cy="191553"/>
            <a:chOff x="3790801" y="3347719"/>
            <a:chExt cx="969299" cy="228600"/>
          </a:xfrm>
        </p:grpSpPr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C32B58EA-05DC-4658-B42C-38B9D77B204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72" name="Icon" descr="C:\Users\t-dantay\Documents\First24\calendar1.png">
              <a:extLst>
                <a:ext uri="{FF2B5EF4-FFF2-40B4-BE49-F238E27FC236}">
                  <a16:creationId xmlns:a16="http://schemas.microsoft.com/office/drawing/2014/main" id="{92509750-2F4B-4786-81A3-A33AB3E24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70F2EA8-DDC1-492F-BA2F-C52EE57F13D1}"/>
              </a:ext>
            </a:extLst>
          </p:cNvPr>
          <p:cNvSpPr txBox="1"/>
          <p:nvPr/>
        </p:nvSpPr>
        <p:spPr>
          <a:xfrm>
            <a:off x="877541" y="2159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D553765-4C8B-4CD1-B454-1F55CFB763B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" y="2422735"/>
            <a:ext cx="699024" cy="7032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6C55182-8A36-4C80-B500-552B24A3F40F}"/>
              </a:ext>
            </a:extLst>
          </p:cNvPr>
          <p:cNvSpPr txBox="1"/>
          <p:nvPr/>
        </p:nvSpPr>
        <p:spPr>
          <a:xfrm>
            <a:off x="891493" y="3466488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E7126AA-9FEC-40F2-8F5D-250C808AA90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2" y="3698347"/>
            <a:ext cx="727255" cy="737714"/>
          </a:xfrm>
          <a:prstGeom prst="rect">
            <a:avLst/>
          </a:prstGeom>
        </p:spPr>
      </p:pic>
      <p:sp>
        <p:nvSpPr>
          <p:cNvPr id="79" name="Content">
            <a:extLst>
              <a:ext uri="{FF2B5EF4-FFF2-40B4-BE49-F238E27FC236}">
                <a16:creationId xmlns:a16="http://schemas.microsoft.com/office/drawing/2014/main" id="{F0DB8E05-3AD7-46BD-ABB2-0FE0C67A1495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2516398" y="1325379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DD2D7F81-E738-4280-9039-032A429C8218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2748184" y="1834667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84869AB-423C-44F6-A032-5E3AC7D2FD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62" y="1293450"/>
            <a:ext cx="160601" cy="16060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8DD4431-49FB-49E1-9849-46CE6C5C20C5}"/>
              </a:ext>
            </a:extLst>
          </p:cNvPr>
          <p:cNvSpPr txBox="1"/>
          <p:nvPr/>
        </p:nvSpPr>
        <p:spPr>
          <a:xfrm>
            <a:off x="1294702" y="262040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0C40BA-6E86-41E7-825D-99214D7E5D57}"/>
              </a:ext>
            </a:extLst>
          </p:cNvPr>
          <p:cNvSpPr txBox="1"/>
          <p:nvPr/>
        </p:nvSpPr>
        <p:spPr>
          <a:xfrm>
            <a:off x="1352913" y="402084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B0BD30-9C1E-4AE0-AC88-829CF739C111}"/>
              </a:ext>
            </a:extLst>
          </p:cNvPr>
          <p:cNvSpPr txBox="1"/>
          <p:nvPr/>
        </p:nvSpPr>
        <p:spPr>
          <a:xfrm>
            <a:off x="542087" y="2160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0635AB-8AD4-450A-AE5C-07FCE5C997B7}"/>
              </a:ext>
            </a:extLst>
          </p:cNvPr>
          <p:cNvSpPr txBox="1"/>
          <p:nvPr/>
        </p:nvSpPr>
        <p:spPr>
          <a:xfrm>
            <a:off x="559229" y="3468619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E99586B-17E9-4876-8549-A1FBF6390FE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3" y="2199776"/>
            <a:ext cx="155926" cy="15592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4A5DACD-88A7-4E02-9AD1-561720DC6B13}"/>
              </a:ext>
            </a:extLst>
          </p:cNvPr>
          <p:cNvSpPr txBox="1"/>
          <p:nvPr/>
        </p:nvSpPr>
        <p:spPr>
          <a:xfrm>
            <a:off x="1708868" y="217360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78768833-629D-4F17-B0AE-5ACFECC0F4B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54" y="967818"/>
            <a:ext cx="177268" cy="177268"/>
          </a:xfrm>
          <a:prstGeom prst="rect">
            <a:avLst/>
          </a:prstGeom>
        </p:spPr>
      </p:pic>
      <p:sp>
        <p:nvSpPr>
          <p:cNvPr id="94" name="Content">
            <a:extLst>
              <a:ext uri="{FF2B5EF4-FFF2-40B4-BE49-F238E27FC236}">
                <a16:creationId xmlns:a16="http://schemas.microsoft.com/office/drawing/2014/main" id="{B38D59E0-6F1C-4D52-9313-1454C545E014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368397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7DC81901-3A7F-4C95-8F5C-7AE805AFC05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" y="5165294"/>
            <a:ext cx="233093" cy="2330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1ACA7CBF-5ACD-4144-8B05-7239D23CB0B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9" y="5097959"/>
            <a:ext cx="305278" cy="3052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6D710C6-B16D-4321-B0A6-A0761CC05CB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6" y="5153629"/>
            <a:ext cx="244758" cy="24475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A03EC51-2A48-4481-988D-66E129EB54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6027" y="5095372"/>
            <a:ext cx="310452" cy="31045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AAFA084-5954-4200-AC02-605453E1045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94" y="5105961"/>
            <a:ext cx="289274" cy="289274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121CE7A-7B82-4774-BDB0-A2AB6F425CF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78" y="5128323"/>
            <a:ext cx="197046" cy="197046"/>
          </a:xfrm>
          <a:prstGeom prst="rect">
            <a:avLst/>
          </a:prstGeom>
        </p:spPr>
      </p:pic>
      <p:sp>
        <p:nvSpPr>
          <p:cNvPr id="102" name="MousePointer">
            <a:extLst>
              <a:ext uri="{FF2B5EF4-FFF2-40B4-BE49-F238E27FC236}">
                <a16:creationId xmlns:a16="http://schemas.microsoft.com/office/drawing/2014/main" id="{65EAAB86-DD49-4A87-9467-019898783577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3226148" y="10614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04" name="WindowsPhone">
            <a:extLst>
              <a:ext uri="{FF2B5EF4-FFF2-40B4-BE49-F238E27FC236}">
                <a16:creationId xmlns:a16="http://schemas.microsoft.com/office/drawing/2014/main" id="{D83D0901-3BDD-49AC-9A67-10584C136254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4304163" y="0"/>
            <a:ext cx="3464995" cy="6857998"/>
            <a:chOff x="2839503" y="1"/>
            <a:chExt cx="3464995" cy="6857998"/>
          </a:xfrm>
        </p:grpSpPr>
        <p:grpSp>
          <p:nvGrpSpPr>
            <p:cNvPr id="105" name="Group 2">
              <a:extLst>
                <a:ext uri="{FF2B5EF4-FFF2-40B4-BE49-F238E27FC236}">
                  <a16:creationId xmlns:a16="http://schemas.microsoft.com/office/drawing/2014/main" id="{F23B731F-6EC9-4CB7-A847-F47C7D69B303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07" name="Group 4">
                <a:extLst>
                  <a:ext uri="{FF2B5EF4-FFF2-40B4-BE49-F238E27FC236}">
                    <a16:creationId xmlns:a16="http://schemas.microsoft.com/office/drawing/2014/main" id="{AE3919EC-BC29-4A50-8356-04C2D8118A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9" name="Rounded Rectangle 6">
                  <a:extLst>
                    <a:ext uri="{FF2B5EF4-FFF2-40B4-BE49-F238E27FC236}">
                      <a16:creationId xmlns:a16="http://schemas.microsoft.com/office/drawing/2014/main" id="{A13EEA79-CE3C-4893-B88D-CAE13BB83A0F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Rounded Rectangle 7">
                  <a:extLst>
                    <a:ext uri="{FF2B5EF4-FFF2-40B4-BE49-F238E27FC236}">
                      <a16:creationId xmlns:a16="http://schemas.microsoft.com/office/drawing/2014/main" id="{0E2001B6-6268-4F04-892F-331BBA0D6EC1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7" name="Rectangle 8">
                  <a:extLst>
                    <a:ext uri="{FF2B5EF4-FFF2-40B4-BE49-F238E27FC236}">
                      <a16:creationId xmlns:a16="http://schemas.microsoft.com/office/drawing/2014/main" id="{E808CFD8-C24A-496D-AD85-9BFBCB6CE23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Left Arrow 9">
                  <a:extLst>
                    <a:ext uri="{FF2B5EF4-FFF2-40B4-BE49-F238E27FC236}">
                      <a16:creationId xmlns:a16="http://schemas.microsoft.com/office/drawing/2014/main" id="{5BD82191-C2B7-41B1-A3DE-66AB424D1D1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Group 10">
                  <a:extLst>
                    <a:ext uri="{FF2B5EF4-FFF2-40B4-BE49-F238E27FC236}">
                      <a16:creationId xmlns:a16="http://schemas.microsoft.com/office/drawing/2014/main" id="{D4BAA364-23C7-45F2-87C2-4C1C7B256873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2" name="Flowchart: Stored Data 12">
                    <a:extLst>
                      <a:ext uri="{FF2B5EF4-FFF2-40B4-BE49-F238E27FC236}">
                        <a16:creationId xmlns:a16="http://schemas.microsoft.com/office/drawing/2014/main" id="{81369211-F7BA-452C-9F65-17E31C72940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Flowchart: Stored Data 13">
                    <a:extLst>
                      <a:ext uri="{FF2B5EF4-FFF2-40B4-BE49-F238E27FC236}">
                        <a16:creationId xmlns:a16="http://schemas.microsoft.com/office/drawing/2014/main" id="{3748E3EE-3502-4958-BD3B-6A098998412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4">
                    <a:extLst>
                      <a:ext uri="{FF2B5EF4-FFF2-40B4-BE49-F238E27FC236}">
                        <a16:creationId xmlns:a16="http://schemas.microsoft.com/office/drawing/2014/main" id="{EC04C008-D841-4510-9755-BA67888F5B9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Flowchart: Stored Data 15">
                    <a:extLst>
                      <a:ext uri="{FF2B5EF4-FFF2-40B4-BE49-F238E27FC236}">
                        <a16:creationId xmlns:a16="http://schemas.microsoft.com/office/drawing/2014/main" id="{9AC29194-BB9F-46E9-803C-A9B5950524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1" name="Rounded Rectangle 11">
                  <a:extLst>
                    <a:ext uri="{FF2B5EF4-FFF2-40B4-BE49-F238E27FC236}">
                      <a16:creationId xmlns:a16="http://schemas.microsoft.com/office/drawing/2014/main" id="{46A363D9-665A-4AAF-9786-F98189A0C8F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8" name="Rectangle 5">
                <a:extLst>
                  <a:ext uri="{FF2B5EF4-FFF2-40B4-BE49-F238E27FC236}">
                    <a16:creationId xmlns:a16="http://schemas.microsoft.com/office/drawing/2014/main" id="{223727E4-8D77-4A5A-8641-D0DB64A494D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8591C14B-C9A0-465C-99FF-5919ED78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Content">
            <a:extLst>
              <a:ext uri="{FF2B5EF4-FFF2-40B4-BE49-F238E27FC236}">
                <a16:creationId xmlns:a16="http://schemas.microsoft.com/office/drawing/2014/main" id="{3FCE8F58-A32C-48BF-BDB6-069F409337D4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525628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81CBA3D-EB09-494F-94ED-209D3A09AD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96" y="1082640"/>
            <a:ext cx="306350" cy="30635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453B4B7-BBA5-42FF-B19D-9E12D879C984}"/>
              </a:ext>
            </a:extLst>
          </p:cNvPr>
          <p:cNvSpPr txBox="1"/>
          <p:nvPr/>
        </p:nvSpPr>
        <p:spPr>
          <a:xfrm>
            <a:off x="5191500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3BB59879-A8E5-42F2-8FBD-CE3CBEBB602F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4750767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6886EE12-51FE-4F3E-900E-F7228E2A54A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70" y="1293448"/>
            <a:ext cx="160601" cy="160601"/>
          </a:xfrm>
          <a:prstGeom prst="rect">
            <a:avLst/>
          </a:prstGeom>
        </p:spPr>
      </p:pic>
      <p:sp>
        <p:nvSpPr>
          <p:cNvPr id="131" name="Content">
            <a:extLst>
              <a:ext uri="{FF2B5EF4-FFF2-40B4-BE49-F238E27FC236}">
                <a16:creationId xmlns:a16="http://schemas.microsoft.com/office/drawing/2014/main" id="{1A984878-7C93-49BB-A4DF-83D6320575A2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5629083" y="3470337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회원탈퇴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>
            <a:extLst>
              <a:ext uri="{FF2B5EF4-FFF2-40B4-BE49-F238E27FC236}">
                <a16:creationId xmlns:a16="http://schemas.microsoft.com/office/drawing/2014/main" id="{D50F92BE-65FC-4859-B52A-5E863552E13A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5622075" y="2952214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후원계좌 수정 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Content">
            <a:extLst>
              <a:ext uri="{FF2B5EF4-FFF2-40B4-BE49-F238E27FC236}">
                <a16:creationId xmlns:a16="http://schemas.microsoft.com/office/drawing/2014/main" id="{DF7E2A81-A392-412F-88F5-88986A3119F0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5629083" y="2511123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프로필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수정 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4" name="Content">
            <a:extLst>
              <a:ext uri="{FF2B5EF4-FFF2-40B4-BE49-F238E27FC236}">
                <a16:creationId xmlns:a16="http://schemas.microsoft.com/office/drawing/2014/main" id="{50B3D7C3-61BB-46EE-AFCE-9C984EDE4D4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0012A9A6-712F-42C9-9D8C-3C5BA14EA8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6202ADCD-4293-499A-81E1-49DF3ADD5BE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DFEE2813-BE7B-4125-AE67-3313079A262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CB0CE462-08FF-4E93-8B4E-BC08B17B851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BC3A47E5-3D45-4020-9A15-5761ACEC24D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2A84CBFD-772D-4E37-B4BB-E043E9BBCF4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141" name="MousePointer">
            <a:extLst>
              <a:ext uri="{FF2B5EF4-FFF2-40B4-BE49-F238E27FC236}">
                <a16:creationId xmlns:a16="http://schemas.microsoft.com/office/drawing/2014/main" id="{28A56F66-F529-4CF1-86CB-8E878495215C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5936264" y="261123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42" name="WindowsPhone">
            <a:extLst>
              <a:ext uri="{FF2B5EF4-FFF2-40B4-BE49-F238E27FC236}">
                <a16:creationId xmlns:a16="http://schemas.microsoft.com/office/drawing/2014/main" id="{8DEA442A-0262-4EDA-B0AB-B8755E2547C5}"/>
              </a:ext>
            </a:extLst>
          </p:cNvPr>
          <p:cNvGrpSpPr/>
          <p:nvPr>
            <p:custDataLst>
              <p:custData r:id="rId20"/>
            </p:custDataLst>
          </p:nvPr>
        </p:nvGrpSpPr>
        <p:grpSpPr>
          <a:xfrm>
            <a:off x="8599416" y="2"/>
            <a:ext cx="3464995" cy="6857998"/>
            <a:chOff x="2839503" y="1"/>
            <a:chExt cx="3464995" cy="6857998"/>
          </a:xfrm>
        </p:grpSpPr>
        <p:grpSp>
          <p:nvGrpSpPr>
            <p:cNvPr id="143" name="Group 2">
              <a:extLst>
                <a:ext uri="{FF2B5EF4-FFF2-40B4-BE49-F238E27FC236}">
                  <a16:creationId xmlns:a16="http://schemas.microsoft.com/office/drawing/2014/main" id="{E5D4D29E-0007-43CD-9196-F26B28D166B9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45" name="Group 4">
                <a:extLst>
                  <a:ext uri="{FF2B5EF4-FFF2-40B4-BE49-F238E27FC236}">
                    <a16:creationId xmlns:a16="http://schemas.microsoft.com/office/drawing/2014/main" id="{D8644EF8-FCCA-4127-AD11-602CFF79BC3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47" name="Rounded Rectangle 6">
                  <a:extLst>
                    <a:ext uri="{FF2B5EF4-FFF2-40B4-BE49-F238E27FC236}">
                      <a16:creationId xmlns:a16="http://schemas.microsoft.com/office/drawing/2014/main" id="{98F22494-F3A9-4823-AF8C-748421E91659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Rounded Rectangle 7">
                  <a:extLst>
                    <a:ext uri="{FF2B5EF4-FFF2-40B4-BE49-F238E27FC236}">
                      <a16:creationId xmlns:a16="http://schemas.microsoft.com/office/drawing/2014/main" id="{B87EA000-38E1-4817-AB39-54C182A733DB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49" name="Rectangle 8">
                  <a:extLst>
                    <a:ext uri="{FF2B5EF4-FFF2-40B4-BE49-F238E27FC236}">
                      <a16:creationId xmlns:a16="http://schemas.microsoft.com/office/drawing/2014/main" id="{30255C8D-AD66-40E9-A02D-A812DB5598FE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Left Arrow 9">
                  <a:extLst>
                    <a:ext uri="{FF2B5EF4-FFF2-40B4-BE49-F238E27FC236}">
                      <a16:creationId xmlns:a16="http://schemas.microsoft.com/office/drawing/2014/main" id="{18FFB690-980F-4D92-AE63-D81BCE0AA35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1" name="Group 10">
                  <a:extLst>
                    <a:ext uri="{FF2B5EF4-FFF2-40B4-BE49-F238E27FC236}">
                      <a16:creationId xmlns:a16="http://schemas.microsoft.com/office/drawing/2014/main" id="{A4E0AFB2-3626-42EB-B177-147EAF9CD57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3" name="Flowchart: Stored Data 12">
                    <a:extLst>
                      <a:ext uri="{FF2B5EF4-FFF2-40B4-BE49-F238E27FC236}">
                        <a16:creationId xmlns:a16="http://schemas.microsoft.com/office/drawing/2014/main" id="{7388683B-77E9-484A-80B4-84A2EA58757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4" name="Flowchart: Stored Data 13">
                    <a:extLst>
                      <a:ext uri="{FF2B5EF4-FFF2-40B4-BE49-F238E27FC236}">
                        <a16:creationId xmlns:a16="http://schemas.microsoft.com/office/drawing/2014/main" id="{58470402-1AB7-405B-8CC4-9A7E229FAD2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5" name="Flowchart: Stored Data 14">
                    <a:extLst>
                      <a:ext uri="{FF2B5EF4-FFF2-40B4-BE49-F238E27FC236}">
                        <a16:creationId xmlns:a16="http://schemas.microsoft.com/office/drawing/2014/main" id="{4CDBE13C-BCCC-4C15-9E70-21FAF9C0A53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Flowchart: Stored Data 15">
                    <a:extLst>
                      <a:ext uri="{FF2B5EF4-FFF2-40B4-BE49-F238E27FC236}">
                        <a16:creationId xmlns:a16="http://schemas.microsoft.com/office/drawing/2014/main" id="{A09AD703-E2C3-4B9E-BD7A-1FA2CC6B629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2" name="Rounded Rectangle 11">
                  <a:extLst>
                    <a:ext uri="{FF2B5EF4-FFF2-40B4-BE49-F238E27FC236}">
                      <a16:creationId xmlns:a16="http://schemas.microsoft.com/office/drawing/2014/main" id="{39E301CC-306E-4D15-983D-ECA66D72C9B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46" name="Rectangle 5">
                <a:extLst>
                  <a:ext uri="{FF2B5EF4-FFF2-40B4-BE49-F238E27FC236}">
                    <a16:creationId xmlns:a16="http://schemas.microsoft.com/office/drawing/2014/main" id="{74D055C2-BECB-4E70-956A-313592A3B28D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4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60C1C2E-87C7-4827-BDD8-DA2B414A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7" name="Content">
            <a:extLst>
              <a:ext uri="{FF2B5EF4-FFF2-40B4-BE49-F238E27FC236}">
                <a16:creationId xmlns:a16="http://schemas.microsoft.com/office/drawing/2014/main" id="{1931FAD8-2E7E-4FE2-A494-90874A28DABB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820881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05869154-44D3-483B-8A5F-FC8D220BCFF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49" y="1082642"/>
            <a:ext cx="306350" cy="3063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EB07D6A1-F7C7-46E4-BC22-5934B44332D1}"/>
              </a:ext>
            </a:extLst>
          </p:cNvPr>
          <p:cNvSpPr txBox="1"/>
          <p:nvPr/>
        </p:nvSpPr>
        <p:spPr>
          <a:xfrm>
            <a:off x="9486753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60" name="Content">
            <a:extLst>
              <a:ext uri="{FF2B5EF4-FFF2-40B4-BE49-F238E27FC236}">
                <a16:creationId xmlns:a16="http://schemas.microsoft.com/office/drawing/2014/main" id="{66A7ECD6-2E08-4E52-A7F8-64AFFAE3EB55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9046020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FE3A322B-9DD9-471A-9783-87A5F02F341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23" y="1293450"/>
            <a:ext cx="160601" cy="160601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09B8DD96-B603-455C-AB13-9F6AEA4043E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991" y="2551933"/>
            <a:ext cx="333004" cy="333004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D61E8AB6-A6C7-416C-9D06-5FD99D9AE13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22" y="3107088"/>
            <a:ext cx="264685" cy="264685"/>
          </a:xfrm>
          <a:prstGeom prst="rect">
            <a:avLst/>
          </a:prstGeom>
        </p:spPr>
      </p:pic>
      <p:sp>
        <p:nvSpPr>
          <p:cNvPr id="164" name="Content">
            <a:extLst>
              <a:ext uri="{FF2B5EF4-FFF2-40B4-BE49-F238E27FC236}">
                <a16:creationId xmlns:a16="http://schemas.microsoft.com/office/drawing/2014/main" id="{D00864AD-2F60-4F98-8059-B70D49E82C03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0063524" y="3669365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65" name="DatePicker">
            <a:extLst>
              <a:ext uri="{FF2B5EF4-FFF2-40B4-BE49-F238E27FC236}">
                <a16:creationId xmlns:a16="http://schemas.microsoft.com/office/drawing/2014/main" id="{D5F615C5-6C63-4900-8886-A1D99DF72ED8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9694812" y="2638716"/>
            <a:ext cx="1584870" cy="250331"/>
            <a:chOff x="3790801" y="3347719"/>
            <a:chExt cx="969299" cy="228600"/>
          </a:xfrm>
        </p:grpSpPr>
        <p:sp>
          <p:nvSpPr>
            <p:cNvPr id="166" name="Content">
              <a:extLst>
                <a:ext uri="{FF2B5EF4-FFF2-40B4-BE49-F238E27FC236}">
                  <a16:creationId xmlns:a16="http://schemas.microsoft.com/office/drawing/2014/main" id="{DDECB1D9-E617-46B4-B4F1-A8FB6F874AD2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1897  / 1  / 10   </a:t>
              </a:r>
            </a:p>
          </p:txBody>
        </p:sp>
        <p:pic>
          <p:nvPicPr>
            <p:cNvPr id="167" name="Icon" descr="C:\Users\t-dantay\Documents\First24\calendar1.png">
              <a:extLst>
                <a:ext uri="{FF2B5EF4-FFF2-40B4-BE49-F238E27FC236}">
                  <a16:creationId xmlns:a16="http://schemas.microsoft.com/office/drawing/2014/main" id="{2F2C914C-7D5E-40BE-956D-D01D18691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RadioButtonSelected">
            <a:extLst>
              <a:ext uri="{FF2B5EF4-FFF2-40B4-BE49-F238E27FC236}">
                <a16:creationId xmlns:a16="http://schemas.microsoft.com/office/drawing/2014/main" id="{97E186C4-AE88-4FB2-99F4-388AC86297CF}"/>
              </a:ext>
            </a:extLst>
          </p:cNvPr>
          <p:cNvGrpSpPr/>
          <p:nvPr>
            <p:custDataLst>
              <p:custData r:id="rId25"/>
            </p:custDataLst>
          </p:nvPr>
        </p:nvGrpSpPr>
        <p:grpSpPr>
          <a:xfrm>
            <a:off x="9694812" y="3141744"/>
            <a:ext cx="520142" cy="230832"/>
            <a:chOff x="4356895" y="3334651"/>
            <a:chExt cx="520142" cy="230832"/>
          </a:xfrm>
        </p:grpSpPr>
        <p:sp>
          <p:nvSpPr>
            <p:cNvPr id="169" name="Content">
              <a:extLst>
                <a:ext uri="{FF2B5EF4-FFF2-40B4-BE49-F238E27FC236}">
                  <a16:creationId xmlns:a16="http://schemas.microsoft.com/office/drawing/2014/main" id="{9F4E93F1-B361-44D3-99B6-59E6416C5829}"/>
                </a:ext>
              </a:extLst>
            </p:cNvPr>
            <p:cNvSpPr txBox="1"/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남자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0" name="Group 3">
              <a:extLst>
                <a:ext uri="{FF2B5EF4-FFF2-40B4-BE49-F238E27FC236}">
                  <a16:creationId xmlns:a16="http://schemas.microsoft.com/office/drawing/2014/main" id="{6CF44DD9-4E6E-4BDD-AA57-BDCFD6F10BC4}"/>
                </a:ext>
              </a:extLst>
            </p:cNvPr>
            <p:cNvGrpSpPr/>
            <p:nvPr/>
          </p:nvGrpSpPr>
          <p:grpSpPr>
            <a:xfrm>
              <a:off x="4356895" y="3374807"/>
              <a:ext cx="119960" cy="119922"/>
              <a:chOff x="4356895" y="3374807"/>
              <a:chExt cx="119960" cy="119922"/>
            </a:xfrm>
          </p:grpSpPr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28A951D0-C63F-45C2-8C7B-E71953E10B54}"/>
                  </a:ext>
                </a:extLst>
              </p:cNvPr>
              <p:cNvSpPr/>
              <p:nvPr/>
            </p:nvSpPr>
            <p:spPr>
              <a:xfrm>
                <a:off x="4356895" y="3374807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InnerCircle">
                <a:extLst>
                  <a:ext uri="{FF2B5EF4-FFF2-40B4-BE49-F238E27FC236}">
                    <a16:creationId xmlns:a16="http://schemas.microsoft.com/office/drawing/2014/main" id="{0DA57F13-EC1B-4B27-AD12-C1F33DF12EBE}"/>
                  </a:ext>
                </a:extLst>
              </p:cNvPr>
              <p:cNvSpPr/>
              <p:nvPr/>
            </p:nvSpPr>
            <p:spPr>
              <a:xfrm>
                <a:off x="4390432" y="3407093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3" name="RadioButtonSelected">
            <a:extLst>
              <a:ext uri="{FF2B5EF4-FFF2-40B4-BE49-F238E27FC236}">
                <a16:creationId xmlns:a16="http://schemas.microsoft.com/office/drawing/2014/main" id="{760EE95E-E347-4B7E-8A42-F38E3B45F738}"/>
              </a:ext>
            </a:extLst>
          </p:cNvPr>
          <p:cNvGrpSpPr/>
          <p:nvPr>
            <p:custDataLst>
              <p:custData r:id="rId26"/>
            </p:custDataLst>
          </p:nvPr>
        </p:nvGrpSpPr>
        <p:grpSpPr>
          <a:xfrm>
            <a:off x="10283040" y="3141744"/>
            <a:ext cx="520142" cy="230832"/>
            <a:chOff x="4356895" y="3334651"/>
            <a:chExt cx="520142" cy="230832"/>
          </a:xfrm>
        </p:grpSpPr>
        <p:sp>
          <p:nvSpPr>
            <p:cNvPr id="174" name="Content">
              <a:extLst>
                <a:ext uri="{FF2B5EF4-FFF2-40B4-BE49-F238E27FC236}">
                  <a16:creationId xmlns:a16="http://schemas.microsoft.com/office/drawing/2014/main" id="{A5BE9F77-109B-43C1-81BE-55D1C1413291}"/>
                </a:ext>
              </a:extLst>
            </p:cNvPr>
            <p:cNvSpPr txBox="1"/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여자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Circle">
              <a:extLst>
                <a:ext uri="{FF2B5EF4-FFF2-40B4-BE49-F238E27FC236}">
                  <a16:creationId xmlns:a16="http://schemas.microsoft.com/office/drawing/2014/main" id="{4F0C986D-211B-4066-BEDA-6419C69C835C}"/>
                </a:ext>
              </a:extLst>
            </p:cNvPr>
            <p:cNvSpPr/>
            <p:nvPr/>
          </p:nvSpPr>
          <p:spPr>
            <a:xfrm>
              <a:off x="4356895" y="337480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6" name="Content">
            <a:extLst>
              <a:ext uri="{FF2B5EF4-FFF2-40B4-BE49-F238E27FC236}">
                <a16:creationId xmlns:a16="http://schemas.microsoft.com/office/drawing/2014/main" id="{3194E1D7-5DB8-4303-962B-BE6FAA05CC28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8827214" y="495056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DAE1B88A-273B-404E-9526-F3908ABE37F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086" y="5153736"/>
            <a:ext cx="233093" cy="233093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E580832B-0999-4F6B-B424-4AD02CFE20D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16" y="5086401"/>
            <a:ext cx="305278" cy="305278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55D1BEB2-787C-49D6-9270-2C5ED240C07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33" y="5142071"/>
            <a:ext cx="244758" cy="244758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CAF18996-7705-4138-9FD6-8072A264422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4844" y="5083814"/>
            <a:ext cx="310452" cy="310452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17F7C9ED-863D-48A4-A050-8B0095F07B5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11" y="5094403"/>
            <a:ext cx="289274" cy="289274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D5BBF85C-4F9F-4B6F-B4FD-AD96CCD3C10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795" y="5116765"/>
            <a:ext cx="197046" cy="197046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86A45218-A943-4B75-AF86-47D9356688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55" y="1927667"/>
            <a:ext cx="443176" cy="443176"/>
          </a:xfrm>
          <a:prstGeom prst="rect">
            <a:avLst/>
          </a:prstGeom>
        </p:spPr>
      </p:pic>
      <p:sp>
        <p:nvSpPr>
          <p:cNvPr id="184" name="Content">
            <a:extLst>
              <a:ext uri="{FF2B5EF4-FFF2-40B4-BE49-F238E27FC236}">
                <a16:creationId xmlns:a16="http://schemas.microsoft.com/office/drawing/2014/main" id="{AA9445C5-2714-40C7-8B0E-E132FD20B406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10119019" y="2248636"/>
            <a:ext cx="1110776" cy="16703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프로필 사진 설정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5" name="MousePointer">
            <a:extLst>
              <a:ext uri="{FF2B5EF4-FFF2-40B4-BE49-F238E27FC236}">
                <a16:creationId xmlns:a16="http://schemas.microsoft.com/office/drawing/2014/main" id="{B8A0CB01-30FB-4850-9C9E-374990AA6ECE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 rot="20359169">
            <a:off x="10409357" y="381241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341364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562829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프로필 조회</a:t>
            </a:r>
            <a:endParaRPr lang="en-US" altLang="ko-KR" dirty="0"/>
          </a:p>
          <a:p>
            <a:r>
              <a:rPr lang="en-US" altLang="ko-KR" dirty="0"/>
              <a:t>(UI-MEMBER-04)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697" y="1082642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9228701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87968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CA0B-509F-40D9-B6F0-741FF2172D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871" y="1293450"/>
            <a:ext cx="160601" cy="1606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16A7453-C812-4DB9-B0D5-4E8A6B0D36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21" y="2640469"/>
            <a:ext cx="333004" cy="333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79A5D6-7538-46C9-B109-2842605A6132}"/>
              </a:ext>
            </a:extLst>
          </p:cNvPr>
          <p:cNvSpPr txBox="1"/>
          <p:nvPr/>
        </p:nvSpPr>
        <p:spPr>
          <a:xfrm>
            <a:off x="9399031" y="2727252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1897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월 </a:t>
            </a:r>
            <a:r>
              <a:rPr lang="en-US" altLang="ko-KR" sz="1000" dirty="0"/>
              <a:t>10</a:t>
            </a:r>
            <a:r>
              <a:rPr lang="ko-KR" altLang="en-US" sz="1000" dirty="0"/>
              <a:t>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21D8C-84CE-447B-B782-DC01780E5A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52" y="3195624"/>
            <a:ext cx="264685" cy="26468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0309EB6-AD94-4FAC-85C9-686C4ADBE7E7}"/>
              </a:ext>
            </a:extLst>
          </p:cNvPr>
          <p:cNvSpPr txBox="1"/>
          <p:nvPr/>
        </p:nvSpPr>
        <p:spPr>
          <a:xfrm>
            <a:off x="9419695" y="32013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남자</a:t>
            </a: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D4B0C0DF-7DAC-48A1-9D1F-693BC4A3C40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491785" y="3851976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2DFA4798-9FB7-4857-A78D-184FA09A02C8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282582" y="3859466"/>
            <a:ext cx="666783" cy="26560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후원내역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D4BBDF6F-CEC2-4900-922B-E48350124BED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598932" y="1265248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E44CBD23-4801-41BC-95BC-57E08C0A112C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556406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6CA10085-D157-4DF8-BABC-14BE0C30CF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78" y="5165294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15F6DEC4-2B0A-4267-A873-CC0FEB63E8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08" y="5097959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C0919F8-A771-450F-9693-186443F0D8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25" y="5153629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752031-462D-42D0-B8F8-01F15E28088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4036" y="5095372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313F592-7A50-4705-9396-35B67A38BE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03" y="5105961"/>
            <a:ext cx="289274" cy="28927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BD91D07-492E-46B9-8E48-66AAA51E351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87" y="5128323"/>
            <a:ext cx="197046" cy="1970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93AC33E-D32C-4C67-9254-BBABF0CECD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46" y="1963646"/>
            <a:ext cx="443176" cy="443176"/>
          </a:xfrm>
          <a:prstGeom prst="rect">
            <a:avLst/>
          </a:prstGeom>
        </p:spPr>
      </p:pic>
      <p:grpSp>
        <p:nvGrpSpPr>
          <p:cNvPr id="40" name="WindowsPhone">
            <a:extLst>
              <a:ext uri="{FF2B5EF4-FFF2-40B4-BE49-F238E27FC236}">
                <a16:creationId xmlns:a16="http://schemas.microsoft.com/office/drawing/2014/main" id="{24E4D316-4739-4E2A-BFA8-7F8C1E22A41E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3993454" y="18537"/>
            <a:ext cx="3464995" cy="6857998"/>
            <a:chOff x="2839503" y="1"/>
            <a:chExt cx="3464995" cy="6857998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FB429EC5-C94E-4BC0-B588-A5181FB01FEC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4" name="Group 4">
                <a:extLst>
                  <a:ext uri="{FF2B5EF4-FFF2-40B4-BE49-F238E27FC236}">
                    <a16:creationId xmlns:a16="http://schemas.microsoft.com/office/drawing/2014/main" id="{30A7127F-4CA9-4C4C-AE5F-291A1DEC1FE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47" name="Rounded Rectangle 6">
                  <a:extLst>
                    <a:ext uri="{FF2B5EF4-FFF2-40B4-BE49-F238E27FC236}">
                      <a16:creationId xmlns:a16="http://schemas.microsoft.com/office/drawing/2014/main" id="{075A866B-BDCA-4FF3-805A-DC4C48A1E75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Rounded Rectangle 7">
                  <a:extLst>
                    <a:ext uri="{FF2B5EF4-FFF2-40B4-BE49-F238E27FC236}">
                      <a16:creationId xmlns:a16="http://schemas.microsoft.com/office/drawing/2014/main" id="{909D0B9B-5BDC-4BF9-BC6E-8EF12F06FDB1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8">
                  <a:extLst>
                    <a:ext uri="{FF2B5EF4-FFF2-40B4-BE49-F238E27FC236}">
                      <a16:creationId xmlns:a16="http://schemas.microsoft.com/office/drawing/2014/main" id="{17DD64A4-40B1-46C9-9BEC-6BA1EF40693C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Left Arrow 9">
                  <a:extLst>
                    <a:ext uri="{FF2B5EF4-FFF2-40B4-BE49-F238E27FC236}">
                      <a16:creationId xmlns:a16="http://schemas.microsoft.com/office/drawing/2014/main" id="{119E45C3-F352-4D0A-BCBB-E859689CDE0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2" name="Group 10">
                  <a:extLst>
                    <a:ext uri="{FF2B5EF4-FFF2-40B4-BE49-F238E27FC236}">
                      <a16:creationId xmlns:a16="http://schemas.microsoft.com/office/drawing/2014/main" id="{CE5D45F4-6C85-4AD3-80B1-D4A008FC757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4" name="Flowchart: Stored Data 12">
                    <a:extLst>
                      <a:ext uri="{FF2B5EF4-FFF2-40B4-BE49-F238E27FC236}">
                        <a16:creationId xmlns:a16="http://schemas.microsoft.com/office/drawing/2014/main" id="{2D11104B-449A-4B45-BAF1-CF210EC5A11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Flowchart: Stored Data 13">
                    <a:extLst>
                      <a:ext uri="{FF2B5EF4-FFF2-40B4-BE49-F238E27FC236}">
                        <a16:creationId xmlns:a16="http://schemas.microsoft.com/office/drawing/2014/main" id="{60B54674-5C67-44D7-996D-2C2E79D7797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Flowchart: Stored Data 14">
                    <a:extLst>
                      <a:ext uri="{FF2B5EF4-FFF2-40B4-BE49-F238E27FC236}">
                        <a16:creationId xmlns:a16="http://schemas.microsoft.com/office/drawing/2014/main" id="{D9DFE683-8954-4819-BD14-421C48AD8A4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5">
                    <a:extLst>
                      <a:ext uri="{FF2B5EF4-FFF2-40B4-BE49-F238E27FC236}">
                        <a16:creationId xmlns:a16="http://schemas.microsoft.com/office/drawing/2014/main" id="{A9EF7C69-0611-4C7F-A3E7-AF58EF1E79E7}"/>
                      </a:ext>
                    </a:extLst>
                  </p:cNvPr>
                  <p:cNvSpPr/>
                  <p:nvPr>
                    <p:custDataLst>
                      <p:custData r:id="rId19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3" name="Rounded Rectangle 11">
                  <a:extLst>
                    <a:ext uri="{FF2B5EF4-FFF2-40B4-BE49-F238E27FC236}">
                      <a16:creationId xmlns:a16="http://schemas.microsoft.com/office/drawing/2014/main" id="{35F8CDE7-6813-4C71-84DD-91B8FD2338F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5" name="Rectangle 5">
                <a:extLst>
                  <a:ext uri="{FF2B5EF4-FFF2-40B4-BE49-F238E27FC236}">
                    <a16:creationId xmlns:a16="http://schemas.microsoft.com/office/drawing/2014/main" id="{33135431-1529-4E90-BB8D-5323FB81875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63F7F93-5E88-4511-94BD-D4467D781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ontent">
            <a:extLst>
              <a:ext uri="{FF2B5EF4-FFF2-40B4-BE49-F238E27FC236}">
                <a16:creationId xmlns:a16="http://schemas.microsoft.com/office/drawing/2014/main" id="{5CFD37E7-E52D-41BE-8764-72C5C2950606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4214919" y="68543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B1EFABF-C13F-499D-ADD8-4A2C9353E0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87" y="1101177"/>
            <a:ext cx="306350" cy="3063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93B5406-1F95-4148-BAE3-9335BD27936B}"/>
              </a:ext>
            </a:extLst>
          </p:cNvPr>
          <p:cNvSpPr txBox="1"/>
          <p:nvPr/>
        </p:nvSpPr>
        <p:spPr>
          <a:xfrm>
            <a:off x="4880791" y="1236053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C0C15082-C894-43CB-BF51-0A6AD81548D3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440058" y="1572767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2" name="ScrollbarVertical">
            <a:extLst>
              <a:ext uri="{FF2B5EF4-FFF2-40B4-BE49-F238E27FC236}">
                <a16:creationId xmlns:a16="http://schemas.microsoft.com/office/drawing/2014/main" id="{7E7CB0F1-11C7-4042-BBA3-7F37574AE2D3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7063379" y="2166341"/>
            <a:ext cx="161167" cy="2797929"/>
            <a:chOff x="4496659" y="1543109"/>
            <a:chExt cx="147992" cy="3562291"/>
          </a:xfrm>
        </p:grpSpPr>
        <p:sp>
          <p:nvSpPr>
            <p:cNvPr id="63" name="Background">
              <a:extLst>
                <a:ext uri="{FF2B5EF4-FFF2-40B4-BE49-F238E27FC236}">
                  <a16:creationId xmlns:a16="http://schemas.microsoft.com/office/drawing/2014/main" id="{6487CF6F-7BB5-46E3-A87E-0E9F1388222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4" name="Slider">
              <a:extLst>
                <a:ext uri="{FF2B5EF4-FFF2-40B4-BE49-F238E27FC236}">
                  <a16:creationId xmlns:a16="http://schemas.microsoft.com/office/drawing/2014/main" id="{C149F0F9-57A6-4328-86D3-8B24A632FD2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5" name="UpArrow">
              <a:extLst>
                <a:ext uri="{FF2B5EF4-FFF2-40B4-BE49-F238E27FC236}">
                  <a16:creationId xmlns:a16="http://schemas.microsoft.com/office/drawing/2014/main" id="{5CD9E5EA-D355-4A53-B195-0C93CCF58EC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6" name="DownArrow">
              <a:extLst>
                <a:ext uri="{FF2B5EF4-FFF2-40B4-BE49-F238E27FC236}">
                  <a16:creationId xmlns:a16="http://schemas.microsoft.com/office/drawing/2014/main" id="{07D95CE9-CBBC-46F5-A3DD-B6C8719E4F7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DatePicker">
            <a:extLst>
              <a:ext uri="{FF2B5EF4-FFF2-40B4-BE49-F238E27FC236}">
                <a16:creationId xmlns:a16="http://schemas.microsoft.com/office/drawing/2014/main" id="{6EF4CE11-78CF-4FA2-816F-1F7605FE55C3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4451605" y="1863045"/>
            <a:ext cx="969302" cy="191553"/>
            <a:chOff x="3790801" y="3347719"/>
            <a:chExt cx="969299" cy="228600"/>
          </a:xfrm>
        </p:grpSpPr>
        <p:sp>
          <p:nvSpPr>
            <p:cNvPr id="68" name="Content">
              <a:extLst>
                <a:ext uri="{FF2B5EF4-FFF2-40B4-BE49-F238E27FC236}">
                  <a16:creationId xmlns:a16="http://schemas.microsoft.com/office/drawing/2014/main" id="{617E1E00-028E-43E0-A09E-443F926F6E20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69" name="Icon" descr="C:\Users\t-dantay\Documents\First24\calendar1.png">
              <a:extLst>
                <a:ext uri="{FF2B5EF4-FFF2-40B4-BE49-F238E27FC236}">
                  <a16:creationId xmlns:a16="http://schemas.microsoft.com/office/drawing/2014/main" id="{95CA8D1C-EA73-4CF8-889C-DF26A18E9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DatePicker">
            <a:extLst>
              <a:ext uri="{FF2B5EF4-FFF2-40B4-BE49-F238E27FC236}">
                <a16:creationId xmlns:a16="http://schemas.microsoft.com/office/drawing/2014/main" id="{0BE91855-93DC-48C3-9937-753D8B910362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5558792" y="1870087"/>
            <a:ext cx="969302" cy="191553"/>
            <a:chOff x="3790801" y="3347719"/>
            <a:chExt cx="969299" cy="228600"/>
          </a:xfrm>
        </p:grpSpPr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C32B58EA-05DC-4658-B42C-38B9D77B204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72" name="Icon" descr="C:\Users\t-dantay\Documents\First24\calendar1.png">
              <a:extLst>
                <a:ext uri="{FF2B5EF4-FFF2-40B4-BE49-F238E27FC236}">
                  <a16:creationId xmlns:a16="http://schemas.microsoft.com/office/drawing/2014/main" id="{92509750-2F4B-4786-81A3-A33AB3E24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70F2EA8-DDC1-492F-BA2F-C52EE57F13D1}"/>
              </a:ext>
            </a:extLst>
          </p:cNvPr>
          <p:cNvSpPr txBox="1"/>
          <p:nvPr/>
        </p:nvSpPr>
        <p:spPr>
          <a:xfrm>
            <a:off x="4717640" y="2178511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D553765-4C8B-4CD1-B454-1F55CFB763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38" y="2441270"/>
            <a:ext cx="699024" cy="7032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6C55182-8A36-4C80-B500-552B24A3F40F}"/>
              </a:ext>
            </a:extLst>
          </p:cNvPr>
          <p:cNvSpPr txBox="1"/>
          <p:nvPr/>
        </p:nvSpPr>
        <p:spPr>
          <a:xfrm>
            <a:off x="4731592" y="3485023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E7126AA-9FEC-40F2-8F5D-250C808AA9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61" y="3716882"/>
            <a:ext cx="727255" cy="737714"/>
          </a:xfrm>
          <a:prstGeom prst="rect">
            <a:avLst/>
          </a:prstGeom>
        </p:spPr>
      </p:pic>
      <p:sp>
        <p:nvSpPr>
          <p:cNvPr id="79" name="Content">
            <a:extLst>
              <a:ext uri="{FF2B5EF4-FFF2-40B4-BE49-F238E27FC236}">
                <a16:creationId xmlns:a16="http://schemas.microsoft.com/office/drawing/2014/main" id="{F0DB8E05-3AD7-46BD-ABB2-0FE0C67A1495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6356497" y="1343914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DD2D7F81-E738-4280-9039-032A429C821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6588283" y="1853202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84869AB-423C-44F6-A032-5E3AC7D2FD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61" y="1311985"/>
            <a:ext cx="160601" cy="16060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8DD4431-49FB-49E1-9849-46CE6C5C20C5}"/>
              </a:ext>
            </a:extLst>
          </p:cNvPr>
          <p:cNvSpPr txBox="1"/>
          <p:nvPr/>
        </p:nvSpPr>
        <p:spPr>
          <a:xfrm>
            <a:off x="5134801" y="2638944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0C40BA-6E86-41E7-825D-99214D7E5D57}"/>
              </a:ext>
            </a:extLst>
          </p:cNvPr>
          <p:cNvSpPr txBox="1"/>
          <p:nvPr/>
        </p:nvSpPr>
        <p:spPr>
          <a:xfrm>
            <a:off x="5193012" y="4039384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B0BD30-9C1E-4AE0-AC88-829CF739C111}"/>
              </a:ext>
            </a:extLst>
          </p:cNvPr>
          <p:cNvSpPr txBox="1"/>
          <p:nvPr/>
        </p:nvSpPr>
        <p:spPr>
          <a:xfrm>
            <a:off x="4382186" y="2179062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0635AB-8AD4-450A-AE5C-07FCE5C997B7}"/>
              </a:ext>
            </a:extLst>
          </p:cNvPr>
          <p:cNvSpPr txBox="1"/>
          <p:nvPr/>
        </p:nvSpPr>
        <p:spPr>
          <a:xfrm>
            <a:off x="4399328" y="3487154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E99586B-17E9-4876-8549-A1FBF6390FE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92" y="2218311"/>
            <a:ext cx="155926" cy="15592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4A5DACD-88A7-4E02-9AD1-561720DC6B13}"/>
              </a:ext>
            </a:extLst>
          </p:cNvPr>
          <p:cNvSpPr txBox="1"/>
          <p:nvPr/>
        </p:nvSpPr>
        <p:spPr>
          <a:xfrm>
            <a:off x="5548967" y="2192142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78768833-629D-4F17-B0AE-5ACFECC0F4B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53" y="986353"/>
            <a:ext cx="177268" cy="177268"/>
          </a:xfrm>
          <a:prstGeom prst="rect">
            <a:avLst/>
          </a:prstGeom>
        </p:spPr>
      </p:pic>
      <p:sp>
        <p:nvSpPr>
          <p:cNvPr id="94" name="Content">
            <a:extLst>
              <a:ext uri="{FF2B5EF4-FFF2-40B4-BE49-F238E27FC236}">
                <a16:creationId xmlns:a16="http://schemas.microsoft.com/office/drawing/2014/main" id="{B38D59E0-6F1C-4D52-9313-1454C545E014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4208496" y="498065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7DC81901-3A7F-4C95-8F5C-7AE805AFC0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68" y="5183829"/>
            <a:ext cx="233093" cy="2330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1ACA7CBF-5ACD-4144-8B05-7239D23CB0B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98" y="5116494"/>
            <a:ext cx="305278" cy="3052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6D710C6-B16D-4321-B0A6-A0761CC05C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15" y="5172164"/>
            <a:ext cx="244758" cy="24475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A03EC51-2A48-4481-988D-66E129EB54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6126" y="5113907"/>
            <a:ext cx="310452" cy="31045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AAFA084-5954-4200-AC02-605453E1045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93" y="5124496"/>
            <a:ext cx="289274" cy="289274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121CE7A-7B82-4774-BDB0-A2AB6F425C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77" y="5146858"/>
            <a:ext cx="197046" cy="197046"/>
          </a:xfrm>
          <a:prstGeom prst="rect">
            <a:avLst/>
          </a:prstGeom>
        </p:spPr>
      </p:pic>
      <p:sp>
        <p:nvSpPr>
          <p:cNvPr id="102" name="MousePointer">
            <a:extLst>
              <a:ext uri="{FF2B5EF4-FFF2-40B4-BE49-F238E27FC236}">
                <a16:creationId xmlns:a16="http://schemas.microsoft.com/office/drawing/2014/main" id="{65EAAB86-DD49-4A87-9467-01989878357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 rot="20359169">
            <a:off x="4642462" y="123009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5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0" y="-361717"/>
            <a:ext cx="30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 </a:t>
            </a:r>
            <a:r>
              <a:rPr lang="en-US" altLang="ko-KR" dirty="0"/>
              <a:t>(UI-MEMBER-05)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40" name="WindowsPhone">
            <a:extLst>
              <a:ext uri="{FF2B5EF4-FFF2-40B4-BE49-F238E27FC236}">
                <a16:creationId xmlns:a16="http://schemas.microsoft.com/office/drawing/2014/main" id="{24E4D316-4739-4E2A-BFA8-7F8C1E22A41E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153355" y="2"/>
            <a:ext cx="3464995" cy="6857998"/>
            <a:chOff x="2839503" y="1"/>
            <a:chExt cx="3464995" cy="6857998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FB429EC5-C94E-4BC0-B588-A5181FB01FEC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4" name="Group 4">
                <a:extLst>
                  <a:ext uri="{FF2B5EF4-FFF2-40B4-BE49-F238E27FC236}">
                    <a16:creationId xmlns:a16="http://schemas.microsoft.com/office/drawing/2014/main" id="{30A7127F-4CA9-4C4C-AE5F-291A1DEC1FE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47" name="Rounded Rectangle 6">
                  <a:extLst>
                    <a:ext uri="{FF2B5EF4-FFF2-40B4-BE49-F238E27FC236}">
                      <a16:creationId xmlns:a16="http://schemas.microsoft.com/office/drawing/2014/main" id="{075A866B-BDCA-4FF3-805A-DC4C48A1E75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Rounded Rectangle 7">
                  <a:extLst>
                    <a:ext uri="{FF2B5EF4-FFF2-40B4-BE49-F238E27FC236}">
                      <a16:creationId xmlns:a16="http://schemas.microsoft.com/office/drawing/2014/main" id="{909D0B9B-5BDC-4BF9-BC6E-8EF12F06FDB1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8">
                  <a:extLst>
                    <a:ext uri="{FF2B5EF4-FFF2-40B4-BE49-F238E27FC236}">
                      <a16:creationId xmlns:a16="http://schemas.microsoft.com/office/drawing/2014/main" id="{17DD64A4-40B1-46C9-9BEC-6BA1EF40693C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Left Arrow 9">
                  <a:extLst>
                    <a:ext uri="{FF2B5EF4-FFF2-40B4-BE49-F238E27FC236}">
                      <a16:creationId xmlns:a16="http://schemas.microsoft.com/office/drawing/2014/main" id="{119E45C3-F352-4D0A-BCBB-E859689CDE0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2" name="Group 10">
                  <a:extLst>
                    <a:ext uri="{FF2B5EF4-FFF2-40B4-BE49-F238E27FC236}">
                      <a16:creationId xmlns:a16="http://schemas.microsoft.com/office/drawing/2014/main" id="{CE5D45F4-6C85-4AD3-80B1-D4A008FC757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4" name="Flowchart: Stored Data 12">
                    <a:extLst>
                      <a:ext uri="{FF2B5EF4-FFF2-40B4-BE49-F238E27FC236}">
                        <a16:creationId xmlns:a16="http://schemas.microsoft.com/office/drawing/2014/main" id="{2D11104B-449A-4B45-BAF1-CF210EC5A11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Flowchart: Stored Data 13">
                    <a:extLst>
                      <a:ext uri="{FF2B5EF4-FFF2-40B4-BE49-F238E27FC236}">
                        <a16:creationId xmlns:a16="http://schemas.microsoft.com/office/drawing/2014/main" id="{60B54674-5C67-44D7-996D-2C2E79D7797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Flowchart: Stored Data 14">
                    <a:extLst>
                      <a:ext uri="{FF2B5EF4-FFF2-40B4-BE49-F238E27FC236}">
                        <a16:creationId xmlns:a16="http://schemas.microsoft.com/office/drawing/2014/main" id="{D9DFE683-8954-4819-BD14-421C48AD8A4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5">
                    <a:extLst>
                      <a:ext uri="{FF2B5EF4-FFF2-40B4-BE49-F238E27FC236}">
                        <a16:creationId xmlns:a16="http://schemas.microsoft.com/office/drawing/2014/main" id="{A9EF7C69-0611-4C7F-A3E7-AF58EF1E79E7}"/>
                      </a:ext>
                    </a:extLst>
                  </p:cNvPr>
                  <p:cNvSpPr/>
                  <p:nvPr>
                    <p:custDataLst>
                      <p:custData r:id="rId27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3" name="Rounded Rectangle 11">
                  <a:extLst>
                    <a:ext uri="{FF2B5EF4-FFF2-40B4-BE49-F238E27FC236}">
                      <a16:creationId xmlns:a16="http://schemas.microsoft.com/office/drawing/2014/main" id="{35F8CDE7-6813-4C71-84DD-91B8FD2338F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5" name="Rectangle 5">
                <a:extLst>
                  <a:ext uri="{FF2B5EF4-FFF2-40B4-BE49-F238E27FC236}">
                    <a16:creationId xmlns:a16="http://schemas.microsoft.com/office/drawing/2014/main" id="{33135431-1529-4E90-BB8D-5323FB81875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63F7F93-5E88-4511-94BD-D4467D781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ontent">
            <a:extLst>
              <a:ext uri="{FF2B5EF4-FFF2-40B4-BE49-F238E27FC236}">
                <a16:creationId xmlns:a16="http://schemas.microsoft.com/office/drawing/2014/main" id="{5CFD37E7-E52D-41BE-8764-72C5C2950606}"/>
              </a:ext>
            </a:extLst>
          </p:cNvPr>
          <p:cNvSpPr/>
          <p:nvPr>
            <p:custDataLst>
              <p:custData r:id="rId2"/>
              <p:custData r:id="rId3"/>
            </p:custDataLst>
          </p:nvPr>
        </p:nvSpPr>
        <p:spPr>
          <a:xfrm>
            <a:off x="374820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B1EFABF-C13F-499D-ADD8-4A2C9353E0F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8" y="1082642"/>
            <a:ext cx="306350" cy="3063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93B5406-1F95-4148-BAE3-9335BD27936B}"/>
              </a:ext>
            </a:extLst>
          </p:cNvPr>
          <p:cNvSpPr txBox="1"/>
          <p:nvPr/>
        </p:nvSpPr>
        <p:spPr>
          <a:xfrm>
            <a:off x="1040692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C0C15082-C894-43CB-BF51-0A6AD81548D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99959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2" name="ScrollbarVertical">
            <a:extLst>
              <a:ext uri="{FF2B5EF4-FFF2-40B4-BE49-F238E27FC236}">
                <a16:creationId xmlns:a16="http://schemas.microsoft.com/office/drawing/2014/main" id="{7E7CB0F1-11C7-4042-BBA3-7F37574AE2D3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3223280" y="2147806"/>
            <a:ext cx="161167" cy="2797929"/>
            <a:chOff x="4496659" y="1543109"/>
            <a:chExt cx="147992" cy="3562291"/>
          </a:xfrm>
        </p:grpSpPr>
        <p:sp>
          <p:nvSpPr>
            <p:cNvPr id="63" name="Background">
              <a:extLst>
                <a:ext uri="{FF2B5EF4-FFF2-40B4-BE49-F238E27FC236}">
                  <a16:creationId xmlns:a16="http://schemas.microsoft.com/office/drawing/2014/main" id="{6487CF6F-7BB5-46E3-A87E-0E9F1388222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4" name="Slider">
              <a:extLst>
                <a:ext uri="{FF2B5EF4-FFF2-40B4-BE49-F238E27FC236}">
                  <a16:creationId xmlns:a16="http://schemas.microsoft.com/office/drawing/2014/main" id="{C149F0F9-57A6-4328-86D3-8B24A632FD2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5" name="UpArrow">
              <a:extLst>
                <a:ext uri="{FF2B5EF4-FFF2-40B4-BE49-F238E27FC236}">
                  <a16:creationId xmlns:a16="http://schemas.microsoft.com/office/drawing/2014/main" id="{5CD9E5EA-D355-4A53-B195-0C93CCF58EC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6" name="DownArrow">
              <a:extLst>
                <a:ext uri="{FF2B5EF4-FFF2-40B4-BE49-F238E27FC236}">
                  <a16:creationId xmlns:a16="http://schemas.microsoft.com/office/drawing/2014/main" id="{07D95CE9-CBBC-46F5-A3DD-B6C8719E4F7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DatePicker">
            <a:extLst>
              <a:ext uri="{FF2B5EF4-FFF2-40B4-BE49-F238E27FC236}">
                <a16:creationId xmlns:a16="http://schemas.microsoft.com/office/drawing/2014/main" id="{6EF4CE11-78CF-4FA2-816F-1F7605FE55C3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11506" y="1844510"/>
            <a:ext cx="969302" cy="191553"/>
            <a:chOff x="3790801" y="3347719"/>
            <a:chExt cx="969299" cy="228600"/>
          </a:xfrm>
        </p:grpSpPr>
        <p:sp>
          <p:nvSpPr>
            <p:cNvPr id="68" name="Content">
              <a:extLst>
                <a:ext uri="{FF2B5EF4-FFF2-40B4-BE49-F238E27FC236}">
                  <a16:creationId xmlns:a16="http://schemas.microsoft.com/office/drawing/2014/main" id="{617E1E00-028E-43E0-A09E-443F926F6E20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69" name="Icon" descr="C:\Users\t-dantay\Documents\First24\calendar1.png">
              <a:extLst>
                <a:ext uri="{FF2B5EF4-FFF2-40B4-BE49-F238E27FC236}">
                  <a16:creationId xmlns:a16="http://schemas.microsoft.com/office/drawing/2014/main" id="{95CA8D1C-EA73-4CF8-889C-DF26A18E9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DatePicker">
            <a:extLst>
              <a:ext uri="{FF2B5EF4-FFF2-40B4-BE49-F238E27FC236}">
                <a16:creationId xmlns:a16="http://schemas.microsoft.com/office/drawing/2014/main" id="{0BE91855-93DC-48C3-9937-753D8B910362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1718693" y="1851552"/>
            <a:ext cx="969302" cy="191553"/>
            <a:chOff x="3790801" y="3347719"/>
            <a:chExt cx="969299" cy="228600"/>
          </a:xfrm>
        </p:grpSpPr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C32B58EA-05DC-4658-B42C-38B9D77B204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72" name="Icon" descr="C:\Users\t-dantay\Documents\First24\calendar1.png">
              <a:extLst>
                <a:ext uri="{FF2B5EF4-FFF2-40B4-BE49-F238E27FC236}">
                  <a16:creationId xmlns:a16="http://schemas.microsoft.com/office/drawing/2014/main" id="{92509750-2F4B-4786-81A3-A33AB3E24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70F2EA8-DDC1-492F-BA2F-C52EE57F13D1}"/>
              </a:ext>
            </a:extLst>
          </p:cNvPr>
          <p:cNvSpPr txBox="1"/>
          <p:nvPr/>
        </p:nvSpPr>
        <p:spPr>
          <a:xfrm>
            <a:off x="877541" y="2159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D553765-4C8B-4CD1-B454-1F55CFB763B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" y="2422735"/>
            <a:ext cx="699024" cy="7032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6C55182-8A36-4C80-B500-552B24A3F40F}"/>
              </a:ext>
            </a:extLst>
          </p:cNvPr>
          <p:cNvSpPr txBox="1"/>
          <p:nvPr/>
        </p:nvSpPr>
        <p:spPr>
          <a:xfrm>
            <a:off x="891493" y="3466488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E7126AA-9FEC-40F2-8F5D-250C808AA9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2" y="3698347"/>
            <a:ext cx="727255" cy="737714"/>
          </a:xfrm>
          <a:prstGeom prst="rect">
            <a:avLst/>
          </a:prstGeom>
        </p:spPr>
      </p:pic>
      <p:sp>
        <p:nvSpPr>
          <p:cNvPr id="79" name="Content">
            <a:extLst>
              <a:ext uri="{FF2B5EF4-FFF2-40B4-BE49-F238E27FC236}">
                <a16:creationId xmlns:a16="http://schemas.microsoft.com/office/drawing/2014/main" id="{F0DB8E05-3AD7-46BD-ABB2-0FE0C67A1495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2516398" y="1325379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DD2D7F81-E738-4280-9039-032A429C8218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2748184" y="1834667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84869AB-423C-44F6-A032-5E3AC7D2FD3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62" y="1293450"/>
            <a:ext cx="160601" cy="16060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8DD4431-49FB-49E1-9849-46CE6C5C20C5}"/>
              </a:ext>
            </a:extLst>
          </p:cNvPr>
          <p:cNvSpPr txBox="1"/>
          <p:nvPr/>
        </p:nvSpPr>
        <p:spPr>
          <a:xfrm>
            <a:off x="1294702" y="262040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0C40BA-6E86-41E7-825D-99214D7E5D57}"/>
              </a:ext>
            </a:extLst>
          </p:cNvPr>
          <p:cNvSpPr txBox="1"/>
          <p:nvPr/>
        </p:nvSpPr>
        <p:spPr>
          <a:xfrm>
            <a:off x="1352913" y="402084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B0BD30-9C1E-4AE0-AC88-829CF739C111}"/>
              </a:ext>
            </a:extLst>
          </p:cNvPr>
          <p:cNvSpPr txBox="1"/>
          <p:nvPr/>
        </p:nvSpPr>
        <p:spPr>
          <a:xfrm>
            <a:off x="542087" y="2160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0635AB-8AD4-450A-AE5C-07FCE5C997B7}"/>
              </a:ext>
            </a:extLst>
          </p:cNvPr>
          <p:cNvSpPr txBox="1"/>
          <p:nvPr/>
        </p:nvSpPr>
        <p:spPr>
          <a:xfrm>
            <a:off x="559229" y="3468619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E99586B-17E9-4876-8549-A1FBF6390FE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3" y="2199776"/>
            <a:ext cx="155926" cy="15592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4A5DACD-88A7-4E02-9AD1-561720DC6B13}"/>
              </a:ext>
            </a:extLst>
          </p:cNvPr>
          <p:cNvSpPr txBox="1"/>
          <p:nvPr/>
        </p:nvSpPr>
        <p:spPr>
          <a:xfrm>
            <a:off x="1708868" y="217360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78768833-629D-4F17-B0AE-5ACFECC0F4B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54" y="967818"/>
            <a:ext cx="177268" cy="177268"/>
          </a:xfrm>
          <a:prstGeom prst="rect">
            <a:avLst/>
          </a:prstGeom>
        </p:spPr>
      </p:pic>
      <p:sp>
        <p:nvSpPr>
          <p:cNvPr id="94" name="Content">
            <a:extLst>
              <a:ext uri="{FF2B5EF4-FFF2-40B4-BE49-F238E27FC236}">
                <a16:creationId xmlns:a16="http://schemas.microsoft.com/office/drawing/2014/main" id="{B38D59E0-6F1C-4D52-9313-1454C545E014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368397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7DC81901-3A7F-4C95-8F5C-7AE805AFC05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" y="5165294"/>
            <a:ext cx="233093" cy="2330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1ACA7CBF-5ACD-4144-8B05-7239D23CB0B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9" y="5097959"/>
            <a:ext cx="305278" cy="3052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6D710C6-B16D-4321-B0A6-A0761CC05CB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6" y="5153629"/>
            <a:ext cx="244758" cy="24475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A03EC51-2A48-4481-988D-66E129EB54F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6027" y="5095372"/>
            <a:ext cx="310452" cy="31045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AAFA084-5954-4200-AC02-605453E1045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94" y="5105961"/>
            <a:ext cx="289274" cy="289274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121CE7A-7B82-4774-BDB0-A2AB6F425CF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78" y="5128323"/>
            <a:ext cx="197046" cy="197046"/>
          </a:xfrm>
          <a:prstGeom prst="rect">
            <a:avLst/>
          </a:prstGeom>
        </p:spPr>
      </p:pic>
      <p:sp>
        <p:nvSpPr>
          <p:cNvPr id="102" name="MousePointer">
            <a:extLst>
              <a:ext uri="{FF2B5EF4-FFF2-40B4-BE49-F238E27FC236}">
                <a16:creationId xmlns:a16="http://schemas.microsoft.com/office/drawing/2014/main" id="{65EAAB86-DD49-4A87-9467-019898783577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3226148" y="10614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04" name="WindowsPhone">
            <a:extLst>
              <a:ext uri="{FF2B5EF4-FFF2-40B4-BE49-F238E27FC236}">
                <a16:creationId xmlns:a16="http://schemas.microsoft.com/office/drawing/2014/main" id="{D83D0901-3BDD-49AC-9A67-10584C136254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4304163" y="0"/>
            <a:ext cx="3464995" cy="6857998"/>
            <a:chOff x="2839503" y="1"/>
            <a:chExt cx="3464995" cy="6857998"/>
          </a:xfrm>
        </p:grpSpPr>
        <p:grpSp>
          <p:nvGrpSpPr>
            <p:cNvPr id="105" name="Group 2">
              <a:extLst>
                <a:ext uri="{FF2B5EF4-FFF2-40B4-BE49-F238E27FC236}">
                  <a16:creationId xmlns:a16="http://schemas.microsoft.com/office/drawing/2014/main" id="{F23B731F-6EC9-4CB7-A847-F47C7D69B303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07" name="Group 4">
                <a:extLst>
                  <a:ext uri="{FF2B5EF4-FFF2-40B4-BE49-F238E27FC236}">
                    <a16:creationId xmlns:a16="http://schemas.microsoft.com/office/drawing/2014/main" id="{AE3919EC-BC29-4A50-8356-04C2D8118A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9" name="Rounded Rectangle 6">
                  <a:extLst>
                    <a:ext uri="{FF2B5EF4-FFF2-40B4-BE49-F238E27FC236}">
                      <a16:creationId xmlns:a16="http://schemas.microsoft.com/office/drawing/2014/main" id="{A13EEA79-CE3C-4893-B88D-CAE13BB83A0F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Rounded Rectangle 7">
                  <a:extLst>
                    <a:ext uri="{FF2B5EF4-FFF2-40B4-BE49-F238E27FC236}">
                      <a16:creationId xmlns:a16="http://schemas.microsoft.com/office/drawing/2014/main" id="{0E2001B6-6268-4F04-892F-331BBA0D6EC1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7" name="Rectangle 8">
                  <a:extLst>
                    <a:ext uri="{FF2B5EF4-FFF2-40B4-BE49-F238E27FC236}">
                      <a16:creationId xmlns:a16="http://schemas.microsoft.com/office/drawing/2014/main" id="{E808CFD8-C24A-496D-AD85-9BFBCB6CE23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Left Arrow 9">
                  <a:extLst>
                    <a:ext uri="{FF2B5EF4-FFF2-40B4-BE49-F238E27FC236}">
                      <a16:creationId xmlns:a16="http://schemas.microsoft.com/office/drawing/2014/main" id="{5BD82191-C2B7-41B1-A3DE-66AB424D1D1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Group 10">
                  <a:extLst>
                    <a:ext uri="{FF2B5EF4-FFF2-40B4-BE49-F238E27FC236}">
                      <a16:creationId xmlns:a16="http://schemas.microsoft.com/office/drawing/2014/main" id="{D4BAA364-23C7-45F2-87C2-4C1C7B256873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2" name="Flowchart: Stored Data 12">
                    <a:extLst>
                      <a:ext uri="{FF2B5EF4-FFF2-40B4-BE49-F238E27FC236}">
                        <a16:creationId xmlns:a16="http://schemas.microsoft.com/office/drawing/2014/main" id="{81369211-F7BA-452C-9F65-17E31C72940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Flowchart: Stored Data 13">
                    <a:extLst>
                      <a:ext uri="{FF2B5EF4-FFF2-40B4-BE49-F238E27FC236}">
                        <a16:creationId xmlns:a16="http://schemas.microsoft.com/office/drawing/2014/main" id="{3748E3EE-3502-4958-BD3B-6A098998412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4">
                    <a:extLst>
                      <a:ext uri="{FF2B5EF4-FFF2-40B4-BE49-F238E27FC236}">
                        <a16:creationId xmlns:a16="http://schemas.microsoft.com/office/drawing/2014/main" id="{EC04C008-D841-4510-9755-BA67888F5B9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Flowchart: Stored Data 15">
                    <a:extLst>
                      <a:ext uri="{FF2B5EF4-FFF2-40B4-BE49-F238E27FC236}">
                        <a16:creationId xmlns:a16="http://schemas.microsoft.com/office/drawing/2014/main" id="{9AC29194-BB9F-46E9-803C-A9B5950524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1" name="Rounded Rectangle 11">
                  <a:extLst>
                    <a:ext uri="{FF2B5EF4-FFF2-40B4-BE49-F238E27FC236}">
                      <a16:creationId xmlns:a16="http://schemas.microsoft.com/office/drawing/2014/main" id="{46A363D9-665A-4AAF-9786-F98189A0C8F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8" name="Rectangle 5">
                <a:extLst>
                  <a:ext uri="{FF2B5EF4-FFF2-40B4-BE49-F238E27FC236}">
                    <a16:creationId xmlns:a16="http://schemas.microsoft.com/office/drawing/2014/main" id="{223727E4-8D77-4A5A-8641-D0DB64A494D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8591C14B-C9A0-465C-99FF-5919ED78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Content">
            <a:extLst>
              <a:ext uri="{FF2B5EF4-FFF2-40B4-BE49-F238E27FC236}">
                <a16:creationId xmlns:a16="http://schemas.microsoft.com/office/drawing/2014/main" id="{3FCE8F58-A32C-48BF-BDB6-069F409337D4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525628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81CBA3D-EB09-494F-94ED-209D3A09AD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96" y="1082640"/>
            <a:ext cx="306350" cy="30635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453B4B7-BBA5-42FF-B19D-9E12D879C984}"/>
              </a:ext>
            </a:extLst>
          </p:cNvPr>
          <p:cNvSpPr txBox="1"/>
          <p:nvPr/>
        </p:nvSpPr>
        <p:spPr>
          <a:xfrm>
            <a:off x="5191500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3BB59879-A8E5-42F2-8FBD-CE3CBEBB602F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4750767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6886EE12-51FE-4F3E-900E-F7228E2A54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70" y="1293448"/>
            <a:ext cx="160601" cy="160601"/>
          </a:xfrm>
          <a:prstGeom prst="rect">
            <a:avLst/>
          </a:prstGeom>
        </p:spPr>
      </p:pic>
      <p:sp>
        <p:nvSpPr>
          <p:cNvPr id="131" name="Content">
            <a:extLst>
              <a:ext uri="{FF2B5EF4-FFF2-40B4-BE49-F238E27FC236}">
                <a16:creationId xmlns:a16="http://schemas.microsoft.com/office/drawing/2014/main" id="{1A984878-7C93-49BB-A4DF-83D6320575A2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5629083" y="3470337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회원탈퇴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>
            <a:extLst>
              <a:ext uri="{FF2B5EF4-FFF2-40B4-BE49-F238E27FC236}">
                <a16:creationId xmlns:a16="http://schemas.microsoft.com/office/drawing/2014/main" id="{D50F92BE-65FC-4859-B52A-5E863552E13A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5622075" y="2952214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후원계좌 수정 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Content">
            <a:extLst>
              <a:ext uri="{FF2B5EF4-FFF2-40B4-BE49-F238E27FC236}">
                <a16:creationId xmlns:a16="http://schemas.microsoft.com/office/drawing/2014/main" id="{DF7E2A81-A392-412F-88F5-88986A3119F0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5629083" y="2511123"/>
            <a:ext cx="925590" cy="30099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프로필</a:t>
            </a:r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수정 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4" name="Content">
            <a:extLst>
              <a:ext uri="{FF2B5EF4-FFF2-40B4-BE49-F238E27FC236}">
                <a16:creationId xmlns:a16="http://schemas.microsoft.com/office/drawing/2014/main" id="{50B3D7C3-61BB-46EE-AFCE-9C984EDE4D4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0012A9A6-712F-42C9-9D8C-3C5BA14EA89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6202ADCD-4293-499A-81E1-49DF3ADD5BE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DFEE2813-BE7B-4125-AE67-3313079A262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CB0CE462-08FF-4E93-8B4E-BC08B17B85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BC3A47E5-3D45-4020-9A15-5761ACEC24D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2A84CBFD-772D-4E37-B4BB-E043E9BBCF4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141" name="MousePointer">
            <a:extLst>
              <a:ext uri="{FF2B5EF4-FFF2-40B4-BE49-F238E27FC236}">
                <a16:creationId xmlns:a16="http://schemas.microsoft.com/office/drawing/2014/main" id="{28A56F66-F529-4CF1-86CB-8E878495215C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6136729" y="356929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86" name="WindowsPhone">
            <a:extLst>
              <a:ext uri="{FF2B5EF4-FFF2-40B4-BE49-F238E27FC236}">
                <a16:creationId xmlns:a16="http://schemas.microsoft.com/office/drawing/2014/main" id="{999663DA-D123-46A3-927C-2DD5DF2E06EB}"/>
              </a:ext>
            </a:extLst>
          </p:cNvPr>
          <p:cNvGrpSpPr/>
          <p:nvPr>
            <p:custDataLst>
              <p:custData r:id="rId20"/>
            </p:custDataLst>
          </p:nvPr>
        </p:nvGrpSpPr>
        <p:grpSpPr>
          <a:xfrm>
            <a:off x="8354971" y="2"/>
            <a:ext cx="3464995" cy="6857998"/>
            <a:chOff x="2839503" y="1"/>
            <a:chExt cx="3464995" cy="6857998"/>
          </a:xfrm>
        </p:grpSpPr>
        <p:grpSp>
          <p:nvGrpSpPr>
            <p:cNvPr id="187" name="Group 2">
              <a:extLst>
                <a:ext uri="{FF2B5EF4-FFF2-40B4-BE49-F238E27FC236}">
                  <a16:creationId xmlns:a16="http://schemas.microsoft.com/office/drawing/2014/main" id="{77072876-1D76-4A2A-A34A-646035A8209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89" name="Group 4">
                <a:extLst>
                  <a:ext uri="{FF2B5EF4-FFF2-40B4-BE49-F238E27FC236}">
                    <a16:creationId xmlns:a16="http://schemas.microsoft.com/office/drawing/2014/main" id="{9BC499CF-A962-4C65-9520-EDFCF648B5A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91" name="Rounded Rectangle 6">
                  <a:extLst>
                    <a:ext uri="{FF2B5EF4-FFF2-40B4-BE49-F238E27FC236}">
                      <a16:creationId xmlns:a16="http://schemas.microsoft.com/office/drawing/2014/main" id="{CC4E726C-4ACC-403C-A8BC-611DF23149CE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Rounded Rectangle 7">
                  <a:extLst>
                    <a:ext uri="{FF2B5EF4-FFF2-40B4-BE49-F238E27FC236}">
                      <a16:creationId xmlns:a16="http://schemas.microsoft.com/office/drawing/2014/main" id="{D1DE846C-9A1D-4DE0-ACF2-3901EA9FE2E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93" name="Rectangle 8">
                  <a:extLst>
                    <a:ext uri="{FF2B5EF4-FFF2-40B4-BE49-F238E27FC236}">
                      <a16:creationId xmlns:a16="http://schemas.microsoft.com/office/drawing/2014/main" id="{F1DBD58D-BF47-4F59-A5BD-B58C99A8141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Left Arrow 9">
                  <a:extLst>
                    <a:ext uri="{FF2B5EF4-FFF2-40B4-BE49-F238E27FC236}">
                      <a16:creationId xmlns:a16="http://schemas.microsoft.com/office/drawing/2014/main" id="{25423749-AF31-40C8-A25F-B93009E9FD7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95" name="Group 10">
                  <a:extLst>
                    <a:ext uri="{FF2B5EF4-FFF2-40B4-BE49-F238E27FC236}">
                      <a16:creationId xmlns:a16="http://schemas.microsoft.com/office/drawing/2014/main" id="{72CF2AFE-7925-4A34-862D-51697F94F4BC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97" name="Flowchart: Stored Data 12">
                    <a:extLst>
                      <a:ext uri="{FF2B5EF4-FFF2-40B4-BE49-F238E27FC236}">
                        <a16:creationId xmlns:a16="http://schemas.microsoft.com/office/drawing/2014/main" id="{0D6FD226-96B3-401A-93FE-E639BC2BBFC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8" name="Flowchart: Stored Data 13">
                    <a:extLst>
                      <a:ext uri="{FF2B5EF4-FFF2-40B4-BE49-F238E27FC236}">
                        <a16:creationId xmlns:a16="http://schemas.microsoft.com/office/drawing/2014/main" id="{1378B069-55FB-4739-BE61-2DF0ADFF04D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9" name="Flowchart: Stored Data 14">
                    <a:extLst>
                      <a:ext uri="{FF2B5EF4-FFF2-40B4-BE49-F238E27FC236}">
                        <a16:creationId xmlns:a16="http://schemas.microsoft.com/office/drawing/2014/main" id="{B04CDA3C-18B3-4C4F-A995-8324760E98F6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0" name="Flowchart: Stored Data 15">
                    <a:extLst>
                      <a:ext uri="{FF2B5EF4-FFF2-40B4-BE49-F238E27FC236}">
                        <a16:creationId xmlns:a16="http://schemas.microsoft.com/office/drawing/2014/main" id="{48D3AE27-C6C1-494A-A652-67EB0688AD5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96" name="Rounded Rectangle 11">
                  <a:extLst>
                    <a:ext uri="{FF2B5EF4-FFF2-40B4-BE49-F238E27FC236}">
                      <a16:creationId xmlns:a16="http://schemas.microsoft.com/office/drawing/2014/main" id="{8C2951DB-D04B-4AEC-877C-27E0C5BEAEC4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90" name="Rectangle 5">
                <a:extLst>
                  <a:ext uri="{FF2B5EF4-FFF2-40B4-BE49-F238E27FC236}">
                    <a16:creationId xmlns:a16="http://schemas.microsoft.com/office/drawing/2014/main" id="{C7D00544-FE5B-40FC-821F-63181734C054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88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F2215D2-E54A-4AE1-8DA3-7B0A9AE5D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1" name="Content">
            <a:extLst>
              <a:ext uri="{FF2B5EF4-FFF2-40B4-BE49-F238E27FC236}">
                <a16:creationId xmlns:a16="http://schemas.microsoft.com/office/drawing/2014/main" id="{50CA340C-EBAF-43A1-B525-F4F689030CB3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576436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BF9AFFEA-64B2-4B8D-94B0-0893C6C943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04" y="1082642"/>
            <a:ext cx="306350" cy="306350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C36A93E9-1FC4-4E73-9575-2A68478345CC}"/>
              </a:ext>
            </a:extLst>
          </p:cNvPr>
          <p:cNvSpPr txBox="1"/>
          <p:nvPr/>
        </p:nvSpPr>
        <p:spPr>
          <a:xfrm>
            <a:off x="9242308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204" name="Content">
            <a:extLst>
              <a:ext uri="{FF2B5EF4-FFF2-40B4-BE49-F238E27FC236}">
                <a16:creationId xmlns:a16="http://schemas.microsoft.com/office/drawing/2014/main" id="{71B307DA-7120-4B99-9E05-6CE70CCADA47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8801575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50CD2923-03E0-4F81-8E5E-00FEF3CEB4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478" y="1293450"/>
            <a:ext cx="160601" cy="160601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07A3C7B6-931E-4204-8D5F-309CC9CC8CAC}"/>
              </a:ext>
            </a:extLst>
          </p:cNvPr>
          <p:cNvSpPr txBox="1"/>
          <p:nvPr/>
        </p:nvSpPr>
        <p:spPr>
          <a:xfrm>
            <a:off x="8801575" y="2208439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가입하신 이메일로 인증코드를 보냈습니다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메일 확인 후 다음 입력란에 적어주세요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07" name="Content">
            <a:extLst>
              <a:ext uri="{FF2B5EF4-FFF2-40B4-BE49-F238E27FC236}">
                <a16:creationId xmlns:a16="http://schemas.microsoft.com/office/drawing/2014/main" id="{18CE29DA-CB56-4B1A-965B-F4B363638D6D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9484906" y="304807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194217</a:t>
            </a:r>
          </a:p>
        </p:txBody>
      </p:sp>
      <p:sp>
        <p:nvSpPr>
          <p:cNvPr id="208" name="Content">
            <a:extLst>
              <a:ext uri="{FF2B5EF4-FFF2-40B4-BE49-F238E27FC236}">
                <a16:creationId xmlns:a16="http://schemas.microsoft.com/office/drawing/2014/main" id="{6370C0B4-54BD-4FB4-954A-EFDF747D112E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9761565" y="3547253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9" name="Content">
            <a:extLst>
              <a:ext uri="{FF2B5EF4-FFF2-40B4-BE49-F238E27FC236}">
                <a16:creationId xmlns:a16="http://schemas.microsoft.com/office/drawing/2014/main" id="{F4901465-5FA6-468C-B4E0-44CFD3015B0F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8582769" y="4975831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B8296EF7-BE02-4DC1-B157-5B69F27546D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41" y="5179003"/>
            <a:ext cx="233093" cy="23309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68F46AB8-BAF3-4AAE-9622-0C6A5ED3931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71" y="5111668"/>
            <a:ext cx="305278" cy="305278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5855E123-7BF6-434F-B8F8-7622B35E87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088" y="5167338"/>
            <a:ext cx="244758" cy="244758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C66113E5-AD8E-4D1C-88B5-78678FAE67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0399" y="5109081"/>
            <a:ext cx="310452" cy="310452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2B8ABEE7-0E9E-41AE-AD22-22239CD28E3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66" y="5119670"/>
            <a:ext cx="289274" cy="28927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D223D2BE-293C-48B6-B046-75CFFF0C249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50" y="5142032"/>
            <a:ext cx="197046" cy="197046"/>
          </a:xfrm>
          <a:prstGeom prst="rect">
            <a:avLst/>
          </a:prstGeom>
        </p:spPr>
      </p:pic>
      <p:sp>
        <p:nvSpPr>
          <p:cNvPr id="216" name="MousePointer">
            <a:extLst>
              <a:ext uri="{FF2B5EF4-FFF2-40B4-BE49-F238E27FC236}">
                <a16:creationId xmlns:a16="http://schemas.microsoft.com/office/drawing/2014/main" id="{07DA42F1-E825-480B-A1C3-D0B0AA884F92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 rot="20359169">
            <a:off x="10103160" y="357978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4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389121" y="214589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</a:t>
            </a:r>
            <a:endParaRPr lang="en-US" altLang="ko-KR" dirty="0"/>
          </a:p>
          <a:p>
            <a:r>
              <a:rPr lang="en-US" altLang="ko-KR" dirty="0"/>
              <a:t>(UI-MEMBER-05)</a:t>
            </a:r>
          </a:p>
          <a:p>
            <a:endParaRPr lang="en-US" altLang="ko-KR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60" name="AlertDialog">
            <a:extLst>
              <a:ext uri="{FF2B5EF4-FFF2-40B4-BE49-F238E27FC236}">
                <a16:creationId xmlns:a16="http://schemas.microsoft.com/office/drawing/2014/main" id="{7CCF4BE4-BAC2-4A2C-BC04-FD3FE0EA6D64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830885" y="4036071"/>
            <a:ext cx="3008406" cy="1303005"/>
            <a:chOff x="2894331" y="2786062"/>
            <a:chExt cx="3458844" cy="1357313"/>
          </a:xfrm>
        </p:grpSpPr>
        <p:grpSp>
          <p:nvGrpSpPr>
            <p:cNvPr id="61" name="Group 2">
              <a:extLst>
                <a:ext uri="{FF2B5EF4-FFF2-40B4-BE49-F238E27FC236}">
                  <a16:creationId xmlns:a16="http://schemas.microsoft.com/office/drawing/2014/main" id="{FA53778F-F43C-42C1-A8C3-372FC5730B90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69" name="Background">
                <a:extLst>
                  <a:ext uri="{FF2B5EF4-FFF2-40B4-BE49-F238E27FC236}">
                    <a16:creationId xmlns:a16="http://schemas.microsoft.com/office/drawing/2014/main" id="{85A746B1-82BB-4D7F-B2A5-0F8DEAAC5E58}"/>
                  </a:ext>
                </a:extLst>
              </p:cNvPr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0" name="InnerArea">
                <a:extLst>
                  <a:ext uri="{FF2B5EF4-FFF2-40B4-BE49-F238E27FC236}">
                    <a16:creationId xmlns:a16="http://schemas.microsoft.com/office/drawing/2014/main" id="{8D0C4626-8BF2-4BCC-B76B-13899E63DB22}"/>
                  </a:ext>
                </a:extLst>
              </p:cNvPr>
              <p:cNvSpPr/>
              <p:nvPr>
                <p:custDataLst>
                  <p:custData r:id="rId15"/>
                </p:custDataLst>
              </p:nvPr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Minimize - Maximize - Close">
              <a:extLst>
                <a:ext uri="{FF2B5EF4-FFF2-40B4-BE49-F238E27FC236}">
                  <a16:creationId xmlns:a16="http://schemas.microsoft.com/office/drawing/2014/main" id="{FB2A8A08-890F-4FD1-BA4A-4D1257D32157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67" name="X2">
                <a:extLst>
                  <a:ext uri="{FF2B5EF4-FFF2-40B4-BE49-F238E27FC236}">
                    <a16:creationId xmlns:a16="http://schemas.microsoft.com/office/drawing/2014/main" id="{0ED43BC8-28F0-4D7C-A12B-4E9124D18B0F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68" name="X1">
                <a:extLst>
                  <a:ext uri="{FF2B5EF4-FFF2-40B4-BE49-F238E27FC236}">
                    <a16:creationId xmlns:a16="http://schemas.microsoft.com/office/drawing/2014/main" id="{BB59A1E0-96E8-4937-AEBA-C54D70BB3595}"/>
                  </a:ext>
                </a:extLst>
              </p:cNvPr>
              <p:cNvCxnSpPr/>
              <p:nvPr>
                <p:custDataLst>
                  <p:custData r:id="rId13"/>
                </p:custDataLst>
              </p:nvPr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63" name="AlertText">
              <a:extLst>
                <a:ext uri="{FF2B5EF4-FFF2-40B4-BE49-F238E27FC236}">
                  <a16:creationId xmlns:a16="http://schemas.microsoft.com/office/drawing/2014/main" id="{B1B60C4D-47CC-422F-8022-85A3FADA701D}"/>
                </a:ext>
              </a:extLst>
            </p:cNvPr>
            <p:cNvSpPr txBox="1"/>
            <p:nvPr/>
          </p:nvSpPr>
          <p:spPr>
            <a:xfrm>
              <a:off x="3463240" y="3163963"/>
              <a:ext cx="254000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인증코드가 다릅니다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WarningIcon">
              <a:extLst>
                <a:ext uri="{FF2B5EF4-FFF2-40B4-BE49-F238E27FC236}">
                  <a16:creationId xmlns:a16="http://schemas.microsoft.com/office/drawing/2014/main" id="{B7AE55D9-1130-486B-8056-F98C9074F420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66" name="OkButton">
              <a:extLst>
                <a:ext uri="{FF2B5EF4-FFF2-40B4-BE49-F238E27FC236}">
                  <a16:creationId xmlns:a16="http://schemas.microsoft.com/office/drawing/2014/main" id="{103456A0-0E80-44FF-A668-79061B9C5FF2}"/>
                </a:ext>
              </a:extLst>
            </p:cNvPr>
            <p:cNvSpPr/>
            <p:nvPr/>
          </p:nvSpPr>
          <p:spPr>
            <a:xfrm>
              <a:off x="5551006" y="3785371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  <p:grpSp>
        <p:nvGrpSpPr>
          <p:cNvPr id="45" name="WindowsPhone">
            <a:extLst>
              <a:ext uri="{FF2B5EF4-FFF2-40B4-BE49-F238E27FC236}">
                <a16:creationId xmlns:a16="http://schemas.microsoft.com/office/drawing/2014/main" id="{847C0486-9DDC-41E4-8069-E3F841A92993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432995" y="0"/>
            <a:ext cx="3464995" cy="6857998"/>
            <a:chOff x="2839503" y="1"/>
            <a:chExt cx="3464995" cy="6857998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FC4FA445-7ABC-4883-8FB3-EAD7439ECBD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9" name="Group 4">
                <a:extLst>
                  <a:ext uri="{FF2B5EF4-FFF2-40B4-BE49-F238E27FC236}">
                    <a16:creationId xmlns:a16="http://schemas.microsoft.com/office/drawing/2014/main" id="{7A0395AD-61C9-427F-A79D-A9F89ABA8345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1" name="Rounded Rectangle 6">
                  <a:extLst>
                    <a:ext uri="{FF2B5EF4-FFF2-40B4-BE49-F238E27FC236}">
                      <a16:creationId xmlns:a16="http://schemas.microsoft.com/office/drawing/2014/main" id="{761F2345-3EB0-4233-9B32-F573AD0444C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Rounded Rectangle 7">
                  <a:extLst>
                    <a:ext uri="{FF2B5EF4-FFF2-40B4-BE49-F238E27FC236}">
                      <a16:creationId xmlns:a16="http://schemas.microsoft.com/office/drawing/2014/main" id="{6952CC28-DDEC-4E0E-83CF-E197BCCD18DA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8">
                  <a:extLst>
                    <a:ext uri="{FF2B5EF4-FFF2-40B4-BE49-F238E27FC236}">
                      <a16:creationId xmlns:a16="http://schemas.microsoft.com/office/drawing/2014/main" id="{62FC11E2-15C6-4950-8ED3-7E884C24BB0A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Left Arrow 9">
                  <a:extLst>
                    <a:ext uri="{FF2B5EF4-FFF2-40B4-BE49-F238E27FC236}">
                      <a16:creationId xmlns:a16="http://schemas.microsoft.com/office/drawing/2014/main" id="{E11BE0A6-83B5-41B0-9A41-745FFC118AB2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5" name="Group 10">
                  <a:extLst>
                    <a:ext uri="{FF2B5EF4-FFF2-40B4-BE49-F238E27FC236}">
                      <a16:creationId xmlns:a16="http://schemas.microsoft.com/office/drawing/2014/main" id="{E4200E57-DE8D-44F8-8F39-401E49FB37E5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5" name="Flowchart: Stored Data 12">
                    <a:extLst>
                      <a:ext uri="{FF2B5EF4-FFF2-40B4-BE49-F238E27FC236}">
                        <a16:creationId xmlns:a16="http://schemas.microsoft.com/office/drawing/2014/main" id="{5D995555-6886-404F-B290-F50863F710D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Flowchart: Stored Data 13">
                    <a:extLst>
                      <a:ext uri="{FF2B5EF4-FFF2-40B4-BE49-F238E27FC236}">
                        <a16:creationId xmlns:a16="http://schemas.microsoft.com/office/drawing/2014/main" id="{71B76975-827E-4FD6-9E11-32BCE4EF8AE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lowchart: Stored Data 14">
                    <a:extLst>
                      <a:ext uri="{FF2B5EF4-FFF2-40B4-BE49-F238E27FC236}">
                        <a16:creationId xmlns:a16="http://schemas.microsoft.com/office/drawing/2014/main" id="{1150F1DC-219C-454D-B954-BE674D4D14D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lowchart: Stored Data 15">
                    <a:extLst>
                      <a:ext uri="{FF2B5EF4-FFF2-40B4-BE49-F238E27FC236}">
                        <a16:creationId xmlns:a16="http://schemas.microsoft.com/office/drawing/2014/main" id="{993C4FC5-9EC7-4C9F-8ADA-D84770FEDE8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8" name="Rounded Rectangle 11">
                  <a:extLst>
                    <a:ext uri="{FF2B5EF4-FFF2-40B4-BE49-F238E27FC236}">
                      <a16:creationId xmlns:a16="http://schemas.microsoft.com/office/drawing/2014/main" id="{B3DA3B01-9CC4-4A7B-B539-B3772CE3C6EB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0" name="Rectangle 5">
                <a:extLst>
                  <a:ext uri="{FF2B5EF4-FFF2-40B4-BE49-F238E27FC236}">
                    <a16:creationId xmlns:a16="http://schemas.microsoft.com/office/drawing/2014/main" id="{5A80AF63-B31B-4739-972A-8E5DCDBE9994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1D75A27-580B-4D29-8307-8A3DA35D0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Content">
            <a:extLst>
              <a:ext uri="{FF2B5EF4-FFF2-40B4-BE49-F238E27FC236}">
                <a16:creationId xmlns:a16="http://schemas.microsoft.com/office/drawing/2014/main" id="{2F56EE6E-FEB5-49C7-B47F-1FBB15D7EAB7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54460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4EC33A-B924-4558-B070-583883D81AEE}"/>
              </a:ext>
            </a:extLst>
          </p:cNvPr>
          <p:cNvSpPr txBox="1"/>
          <p:nvPr/>
        </p:nvSpPr>
        <p:spPr>
          <a:xfrm>
            <a:off x="5177038" y="2730647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한달 동안 접속하지 않을 경우</a:t>
            </a:r>
            <a:endParaRPr lang="en-US" altLang="ko-KR" sz="1000" dirty="0"/>
          </a:p>
          <a:p>
            <a:r>
              <a:rPr lang="ko-KR" altLang="en-US" sz="1000" dirty="0"/>
              <a:t>계정 정보가 자동으로 삭제됩니다</a:t>
            </a:r>
            <a:r>
              <a:rPr lang="en-US" altLang="ko-KR" sz="1000" dirty="0"/>
              <a:t>!</a:t>
            </a: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D68FD274-42E4-47CB-9E36-C0C6F54533F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660793" y="497582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A5620C65-88E4-4DA0-A199-C6E8F40D28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65" y="5179001"/>
            <a:ext cx="233093" cy="2330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98C6CA8E-8E48-4875-9398-06A71326B6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95" y="5111666"/>
            <a:ext cx="305278" cy="3052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E6E54B7-067B-40F5-8749-0B4E61BCFE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12" y="5167336"/>
            <a:ext cx="244758" cy="24475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8445143-447A-49E9-892E-0CB06360B2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8423" y="5109079"/>
            <a:ext cx="310452" cy="31045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1320709A-1316-494E-A1A8-EC492495C8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90" y="5119668"/>
            <a:ext cx="289274" cy="289274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5C7BA5BC-A1E6-4032-95C5-B2FC85E603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74" y="5142030"/>
            <a:ext cx="197046" cy="197046"/>
          </a:xfrm>
          <a:prstGeom prst="rect">
            <a:avLst/>
          </a:prstGeom>
        </p:spPr>
      </p:pic>
      <p:grpSp>
        <p:nvGrpSpPr>
          <p:cNvPr id="82" name="AlertDialog">
            <a:extLst>
              <a:ext uri="{FF2B5EF4-FFF2-40B4-BE49-F238E27FC236}">
                <a16:creationId xmlns:a16="http://schemas.microsoft.com/office/drawing/2014/main" id="{ACE5077F-DC01-41CF-BD38-2A6ABC11DC8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11511" y="2300711"/>
            <a:ext cx="3008406" cy="1303005"/>
            <a:chOff x="2894331" y="2786062"/>
            <a:chExt cx="3458844" cy="1357313"/>
          </a:xfrm>
        </p:grpSpPr>
        <p:grpSp>
          <p:nvGrpSpPr>
            <p:cNvPr id="83" name="Group 2">
              <a:extLst>
                <a:ext uri="{FF2B5EF4-FFF2-40B4-BE49-F238E27FC236}">
                  <a16:creationId xmlns:a16="http://schemas.microsoft.com/office/drawing/2014/main" id="{BF6D0094-A09E-435D-AA8D-9A4A217038C2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102" name="Background">
                <a:extLst>
                  <a:ext uri="{FF2B5EF4-FFF2-40B4-BE49-F238E27FC236}">
                    <a16:creationId xmlns:a16="http://schemas.microsoft.com/office/drawing/2014/main" id="{AB49C094-1C7D-4B3B-BD6B-68125BDE869E}"/>
                  </a:ext>
                </a:extLst>
              </p:cNvPr>
              <p:cNvSpPr/>
              <p:nvPr>
                <p:custDataLst>
                  <p:custData r:id="rId11"/>
                </p:custDataLst>
              </p:nvPr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r>
                  <a:rPr lang="ko-KR" altLang="en-US" sz="1000" kern="0" dirty="0">
                    <a:solidFill>
                      <a:srgbClr val="FFFFFF"/>
                    </a:solidFill>
                    <a:latin typeface="Segoe UI"/>
                  </a:rPr>
                  <a:t>탈퇴</a:t>
                </a:r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4" name="InnerArea">
                <a:extLst>
                  <a:ext uri="{FF2B5EF4-FFF2-40B4-BE49-F238E27FC236}">
                    <a16:creationId xmlns:a16="http://schemas.microsoft.com/office/drawing/2014/main" id="{DD40A66E-3261-4D31-95DD-5AFBF33FF164}"/>
                  </a:ext>
                </a:extLst>
              </p:cNvPr>
              <p:cNvSpPr/>
              <p:nvPr>
                <p:custDataLst>
                  <p:custData r:id="rId12"/>
                </p:custDataLst>
              </p:nvPr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Minimize - Maximize - Close">
              <a:extLst>
                <a:ext uri="{FF2B5EF4-FFF2-40B4-BE49-F238E27FC236}">
                  <a16:creationId xmlns:a16="http://schemas.microsoft.com/office/drawing/2014/main" id="{82EDA0E8-3824-4908-9121-2CFF12E5CE86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100" name="X2">
                <a:extLst>
                  <a:ext uri="{FF2B5EF4-FFF2-40B4-BE49-F238E27FC236}">
                    <a16:creationId xmlns:a16="http://schemas.microsoft.com/office/drawing/2014/main" id="{ED346E5E-8788-45A6-8E80-7F1045A99A0C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01" name="X1">
                <a:extLst>
                  <a:ext uri="{FF2B5EF4-FFF2-40B4-BE49-F238E27FC236}">
                    <a16:creationId xmlns:a16="http://schemas.microsoft.com/office/drawing/2014/main" id="{B9ED22B6-BE7B-404E-AB66-4374FC5EF806}"/>
                  </a:ext>
                </a:extLst>
              </p:cNvPr>
              <p:cNvCxnSpPr/>
              <p:nvPr>
                <p:custDataLst>
                  <p:custData r:id="rId10"/>
                </p:custDataLst>
              </p:nvPr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85" name="AlertText">
              <a:extLst>
                <a:ext uri="{FF2B5EF4-FFF2-40B4-BE49-F238E27FC236}">
                  <a16:creationId xmlns:a16="http://schemas.microsoft.com/office/drawing/2014/main" id="{61BFB5E1-557F-4D45-91F8-4D647D6D1FEB}"/>
                </a:ext>
              </a:extLst>
            </p:cNvPr>
            <p:cNvSpPr txBox="1"/>
            <p:nvPr/>
          </p:nvSpPr>
          <p:spPr>
            <a:xfrm>
              <a:off x="3463240" y="3163963"/>
              <a:ext cx="254000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 탈퇴를 할 경우 계정의 게시물</a:t>
              </a:r>
              <a:r>
                <a:rPr lang="en-US" altLang="ko-KR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댓글은 완전히 삭제됩니다</a:t>
              </a:r>
              <a:r>
                <a:rPr lang="en-US" altLang="ko-KR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WarningIcon">
              <a:extLst>
                <a:ext uri="{FF2B5EF4-FFF2-40B4-BE49-F238E27FC236}">
                  <a16:creationId xmlns:a16="http://schemas.microsoft.com/office/drawing/2014/main" id="{19FDD6A6-E3B1-48F5-A759-6AB4F1839C90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88" name="CancelButton">
              <a:extLst>
                <a:ext uri="{FF2B5EF4-FFF2-40B4-BE49-F238E27FC236}">
                  <a16:creationId xmlns:a16="http://schemas.microsoft.com/office/drawing/2014/main" id="{76998166-C575-4C28-BB10-7F63EC34E5A7}"/>
                </a:ext>
              </a:extLst>
            </p:cNvPr>
            <p:cNvSpPr/>
            <p:nvPr/>
          </p:nvSpPr>
          <p:spPr>
            <a:xfrm>
              <a:off x="5426871" y="3785448"/>
              <a:ext cx="7608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Cancel</a:t>
              </a:r>
            </a:p>
          </p:txBody>
        </p:sp>
        <p:sp>
          <p:nvSpPr>
            <p:cNvPr id="99" name="OkButton">
              <a:extLst>
                <a:ext uri="{FF2B5EF4-FFF2-40B4-BE49-F238E27FC236}">
                  <a16:creationId xmlns:a16="http://schemas.microsoft.com/office/drawing/2014/main" id="{1EB35113-B764-4C36-813B-144D057CEDC3}"/>
                </a:ext>
              </a:extLst>
            </p:cNvPr>
            <p:cNvSpPr/>
            <p:nvPr/>
          </p:nvSpPr>
          <p:spPr>
            <a:xfrm>
              <a:off x="4771340" y="3785448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  <p:grpSp>
        <p:nvGrpSpPr>
          <p:cNvPr id="105" name="AlertDialog">
            <a:extLst>
              <a:ext uri="{FF2B5EF4-FFF2-40B4-BE49-F238E27FC236}">
                <a16:creationId xmlns:a16="http://schemas.microsoft.com/office/drawing/2014/main" id="{5E509B28-54B0-4395-A62F-10D6C00D297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11510" y="4163033"/>
            <a:ext cx="3492907" cy="1303005"/>
            <a:chOff x="2894331" y="2786062"/>
            <a:chExt cx="3458844" cy="1357313"/>
          </a:xfrm>
        </p:grpSpPr>
        <p:grpSp>
          <p:nvGrpSpPr>
            <p:cNvPr id="106" name="Group 2">
              <a:extLst>
                <a:ext uri="{FF2B5EF4-FFF2-40B4-BE49-F238E27FC236}">
                  <a16:creationId xmlns:a16="http://schemas.microsoft.com/office/drawing/2014/main" id="{3BD39956-6710-450E-BCC4-857265E9E680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113" name="Background">
                <a:extLst>
                  <a:ext uri="{FF2B5EF4-FFF2-40B4-BE49-F238E27FC236}">
                    <a16:creationId xmlns:a16="http://schemas.microsoft.com/office/drawing/2014/main" id="{B4D5A825-3ECA-486F-BC0C-79AFE418B815}"/>
                  </a:ext>
                </a:extLst>
              </p:cNvPr>
              <p:cNvSpPr/>
              <p:nvPr>
                <p:custDataLst>
                  <p:custData r:id="rId8"/>
                </p:custDataLst>
              </p:nvPr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4" name="InnerArea">
                <a:extLst>
                  <a:ext uri="{FF2B5EF4-FFF2-40B4-BE49-F238E27FC236}">
                    <a16:creationId xmlns:a16="http://schemas.microsoft.com/office/drawing/2014/main" id="{26D6BC86-BFC6-410C-95D1-B6DEEE18F29C}"/>
                  </a:ext>
                </a:extLst>
              </p:cNvPr>
              <p:cNvSpPr/>
              <p:nvPr>
                <p:custDataLst>
                  <p:custData r:id="rId9"/>
                </p:custDataLst>
              </p:nvPr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Minimize - Maximize - Close">
              <a:extLst>
                <a:ext uri="{FF2B5EF4-FFF2-40B4-BE49-F238E27FC236}">
                  <a16:creationId xmlns:a16="http://schemas.microsoft.com/office/drawing/2014/main" id="{2AF034C3-FA6E-4801-833B-9EE0C9DEF9F8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111" name="X2">
                <a:extLst>
                  <a:ext uri="{FF2B5EF4-FFF2-40B4-BE49-F238E27FC236}">
                    <a16:creationId xmlns:a16="http://schemas.microsoft.com/office/drawing/2014/main" id="{6812E275-D2CD-403B-92A4-42673B193EE1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12" name="X1">
                <a:extLst>
                  <a:ext uri="{FF2B5EF4-FFF2-40B4-BE49-F238E27FC236}">
                    <a16:creationId xmlns:a16="http://schemas.microsoft.com/office/drawing/2014/main" id="{DAAE1689-81C4-4F9D-B88E-4302D348196A}"/>
                  </a:ext>
                </a:extLst>
              </p:cNvPr>
              <p:cNvCxnSpPr/>
              <p:nvPr>
                <p:custDataLst>
                  <p:custData r:id="rId7"/>
                </p:custDataLst>
              </p:nvPr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08" name="AlertText">
              <a:extLst>
                <a:ext uri="{FF2B5EF4-FFF2-40B4-BE49-F238E27FC236}">
                  <a16:creationId xmlns:a16="http://schemas.microsoft.com/office/drawing/2014/main" id="{6105D175-BA90-4350-9FEF-F33EDBD48E20}"/>
                </a:ext>
              </a:extLst>
            </p:cNvPr>
            <p:cNvSpPr txBox="1"/>
            <p:nvPr/>
          </p:nvSpPr>
          <p:spPr>
            <a:xfrm>
              <a:off x="3463240" y="3163963"/>
              <a:ext cx="254000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그룹장을 위임하시고 탈퇴해주세요</a:t>
              </a:r>
              <a:r>
                <a:rPr lang="en-US" altLang="ko-KR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!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WarningIcon">
              <a:extLst>
                <a:ext uri="{FF2B5EF4-FFF2-40B4-BE49-F238E27FC236}">
                  <a16:creationId xmlns:a16="http://schemas.microsoft.com/office/drawing/2014/main" id="{76369EC0-7607-4286-B8DE-7D8372813825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110" name="OkButton">
              <a:extLst>
                <a:ext uri="{FF2B5EF4-FFF2-40B4-BE49-F238E27FC236}">
                  <a16:creationId xmlns:a16="http://schemas.microsoft.com/office/drawing/2014/main" id="{2DC9D166-D2B6-4A61-B390-CDDB71EF90C5}"/>
                </a:ext>
              </a:extLst>
            </p:cNvPr>
            <p:cNvSpPr/>
            <p:nvPr/>
          </p:nvSpPr>
          <p:spPr>
            <a:xfrm>
              <a:off x="5551006" y="3785371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08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검색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(UI-MEMBER-06)</a:t>
            </a:r>
          </a:p>
          <a:p>
            <a:r>
              <a:rPr lang="ko-KR" altLang="en-US" dirty="0"/>
              <a:t> </a:t>
            </a:r>
          </a:p>
        </p:txBody>
      </p:sp>
      <p:grpSp>
        <p:nvGrpSpPr>
          <p:cNvPr id="44" name="WindowsPhone">
            <a:extLst>
              <a:ext uri="{FF2B5EF4-FFF2-40B4-BE49-F238E27FC236}">
                <a16:creationId xmlns:a16="http://schemas.microsoft.com/office/drawing/2014/main" id="{D7FD7811-72E9-4D3C-B052-497006BCF3D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649633" y="4"/>
            <a:ext cx="3464995" cy="6857998"/>
            <a:chOff x="2839503" y="1"/>
            <a:chExt cx="3464995" cy="6857998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3BB20F28-0587-48C5-9A24-F4448082D78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7" name="Group 4">
                <a:extLst>
                  <a:ext uri="{FF2B5EF4-FFF2-40B4-BE49-F238E27FC236}">
                    <a16:creationId xmlns:a16="http://schemas.microsoft.com/office/drawing/2014/main" id="{1F04F4D4-1ADF-4F1D-9B6B-49B1B3AB7AF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0" name="Rounded Rectangle 6">
                  <a:extLst>
                    <a:ext uri="{FF2B5EF4-FFF2-40B4-BE49-F238E27FC236}">
                      <a16:creationId xmlns:a16="http://schemas.microsoft.com/office/drawing/2014/main" id="{9A7EC290-DFED-411C-A2A5-DA6DA8AA846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Rounded Rectangle 7">
                  <a:extLst>
                    <a:ext uri="{FF2B5EF4-FFF2-40B4-BE49-F238E27FC236}">
                      <a16:creationId xmlns:a16="http://schemas.microsoft.com/office/drawing/2014/main" id="{705D5F41-491A-4391-A18F-2279AC21F06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6ADA07BB-EA2E-4790-85FA-10E8489DA59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Left Arrow 9">
                  <a:extLst>
                    <a:ext uri="{FF2B5EF4-FFF2-40B4-BE49-F238E27FC236}">
                      <a16:creationId xmlns:a16="http://schemas.microsoft.com/office/drawing/2014/main" id="{77B86F45-6434-4D60-819E-7393BDA4E0B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Group 10">
                  <a:extLst>
                    <a:ext uri="{FF2B5EF4-FFF2-40B4-BE49-F238E27FC236}">
                      <a16:creationId xmlns:a16="http://schemas.microsoft.com/office/drawing/2014/main" id="{9B667E7D-2437-4A9F-8FFF-CE872279AE2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6" name="Flowchart: Stored Data 12">
                    <a:extLst>
                      <a:ext uri="{FF2B5EF4-FFF2-40B4-BE49-F238E27FC236}">
                        <a16:creationId xmlns:a16="http://schemas.microsoft.com/office/drawing/2014/main" id="{81476796-192A-4A4B-B95E-4743D0DA30C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3">
                    <a:extLst>
                      <a:ext uri="{FF2B5EF4-FFF2-40B4-BE49-F238E27FC236}">
                        <a16:creationId xmlns:a16="http://schemas.microsoft.com/office/drawing/2014/main" id="{B8938850-B0F5-49A5-BC7C-03C2804A943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Flowchart: Stored Data 14">
                    <a:extLst>
                      <a:ext uri="{FF2B5EF4-FFF2-40B4-BE49-F238E27FC236}">
                        <a16:creationId xmlns:a16="http://schemas.microsoft.com/office/drawing/2014/main" id="{B4C9E23B-F93F-499F-8EF0-D19D99BF72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Flowchart: Stored Data 15">
                    <a:extLst>
                      <a:ext uri="{FF2B5EF4-FFF2-40B4-BE49-F238E27FC236}">
                        <a16:creationId xmlns:a16="http://schemas.microsoft.com/office/drawing/2014/main" id="{35D37905-3207-44D3-A0D6-CC5A24B18A6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5" name="Rounded Rectangle 11">
                  <a:extLst>
                    <a:ext uri="{FF2B5EF4-FFF2-40B4-BE49-F238E27FC236}">
                      <a16:creationId xmlns:a16="http://schemas.microsoft.com/office/drawing/2014/main" id="{1B310368-3214-4DA1-BFBC-3D83708A61B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DC77F373-1008-4236-92F4-76B8955DF6F4}"/>
                  </a:ext>
                </a:extLst>
              </p:cNvPr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8BBCF43-A0DF-446D-9827-8545FFEA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F098B840-6531-4FE2-BA04-3DB90B74C3E6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3871098" y="670650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46AA5BA9-3A2B-4A8E-AE29-27F1F705815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3875866" y="49457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851EA66-683B-41F0-B2F1-4088A8AA6BB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38" y="5148891"/>
            <a:ext cx="233093" cy="2330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CC9A19D-8392-44F1-930C-017D9A0ED1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68" y="5081556"/>
            <a:ext cx="305278" cy="3052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753C64-5A8B-4965-9994-F4433340AD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85" y="5137226"/>
            <a:ext cx="244758" cy="24475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FFDC9A-618B-49BF-B6DF-ABC48C9547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3496" y="5078969"/>
            <a:ext cx="310452" cy="31045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1B5FEC9-B5C9-435A-9E30-9BBCFB4501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3" y="5089558"/>
            <a:ext cx="289274" cy="28927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A8B062-EF9D-47FA-B2B4-B9725CB5BF0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5111920"/>
            <a:ext cx="197046" cy="197046"/>
          </a:xfrm>
          <a:prstGeom prst="rect">
            <a:avLst/>
          </a:prstGeom>
        </p:spPr>
      </p:pic>
      <p:grpSp>
        <p:nvGrpSpPr>
          <p:cNvPr id="82" name="SearchBox">
            <a:extLst>
              <a:ext uri="{FF2B5EF4-FFF2-40B4-BE49-F238E27FC236}">
                <a16:creationId xmlns:a16="http://schemas.microsoft.com/office/drawing/2014/main" id="{83BB10D0-56BA-4A0D-BFD2-425707C1383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3985591" y="1136591"/>
            <a:ext cx="2764933" cy="303292"/>
            <a:chOff x="4111925" y="3289186"/>
            <a:chExt cx="2764933" cy="310896"/>
          </a:xfrm>
        </p:grpSpPr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E171A15C-E282-499C-B83D-50331AF3B805}"/>
                </a:ext>
              </a:extLst>
            </p:cNvPr>
            <p:cNvSpPr/>
            <p:nvPr>
              <p:custDataLst>
                <p:custData r:id="rId22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620B23DF-0622-4A71-88F8-8E6DB8A0A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Content">
            <a:extLst>
              <a:ext uri="{FF2B5EF4-FFF2-40B4-BE49-F238E27FC236}">
                <a16:creationId xmlns:a16="http://schemas.microsoft.com/office/drawing/2014/main" id="{7112AFCB-267D-4706-8861-06714FBC69CF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3956389" y="1531120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사람         그룹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49C7F97F-AB5B-46D5-91C5-CF6A3C3E53CE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3967341" y="1842310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사람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64D10CC2-D5BF-47FF-8560-EFEFD67398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75" y="2175322"/>
            <a:ext cx="342252" cy="3422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B14C14F-ACAB-4AAD-B6D2-16363A99F367}"/>
              </a:ext>
            </a:extLst>
          </p:cNvPr>
          <p:cNvSpPr txBox="1"/>
          <p:nvPr/>
        </p:nvSpPr>
        <p:spPr>
          <a:xfrm>
            <a:off x="4671416" y="211780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</a:p>
        </p:txBody>
      </p:sp>
      <p:sp>
        <p:nvSpPr>
          <p:cNvPr id="109" name="Content">
            <a:extLst>
              <a:ext uri="{FF2B5EF4-FFF2-40B4-BE49-F238E27FC236}">
                <a16:creationId xmlns:a16="http://schemas.microsoft.com/office/drawing/2014/main" id="{1751BC16-EFFA-4953-89AE-4CB978612376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4072541" y="3081350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E09B1D9-55FA-4A3E-A193-C79635181B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37" y="2686748"/>
            <a:ext cx="304112" cy="3041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64022D7F-D538-4B68-81C4-F6D8083D0850}"/>
              </a:ext>
            </a:extLst>
          </p:cNvPr>
          <p:cNvSpPr txBox="1"/>
          <p:nvPr/>
        </p:nvSpPr>
        <p:spPr>
          <a:xfrm>
            <a:off x="4660638" y="264435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라면맛집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</a:p>
        </p:txBody>
      </p:sp>
      <p:sp>
        <p:nvSpPr>
          <p:cNvPr id="117" name="Content">
            <a:extLst>
              <a:ext uri="{FF2B5EF4-FFF2-40B4-BE49-F238E27FC236}">
                <a16:creationId xmlns:a16="http://schemas.microsoft.com/office/drawing/2014/main" id="{EE27BDC8-4767-4E14-B0BD-8D932A8C11F7}"/>
              </a:ext>
            </a:extLst>
          </p:cNvPr>
          <p:cNvSpPr txBox="1"/>
          <p:nvPr>
            <p:custDataLst>
              <p:custData r:id="rId9"/>
            </p:custDataLst>
          </p:nvPr>
        </p:nvSpPr>
        <p:spPr>
          <a:xfrm>
            <a:off x="3943240" y="3309045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그룹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4E0D9D-1325-4B37-9636-35142A46DCF9}"/>
              </a:ext>
            </a:extLst>
          </p:cNvPr>
          <p:cNvSpPr txBox="1"/>
          <p:nvPr/>
        </p:nvSpPr>
        <p:spPr>
          <a:xfrm>
            <a:off x="4619310" y="3502985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맛집사모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323</a:t>
            </a:r>
            <a:r>
              <a:rPr lang="ko-KR" altLang="en-US" sz="800" dirty="0"/>
              <a:t>명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8310599A-FC92-4DB1-A60A-8128E91B4D1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84" y="3605912"/>
            <a:ext cx="331530" cy="33153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1E3EE8B-B389-4593-910B-7C40DE88180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84" y="4090101"/>
            <a:ext cx="372395" cy="37239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8A96929-D2CD-428E-BDA0-10B4831D810D}"/>
              </a:ext>
            </a:extLst>
          </p:cNvPr>
          <p:cNvSpPr txBox="1"/>
          <p:nvPr/>
        </p:nvSpPr>
        <p:spPr>
          <a:xfrm>
            <a:off x="4595515" y="4042993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123</a:t>
            </a:r>
            <a:r>
              <a:rPr lang="ko-KR" altLang="en-US" sz="800" dirty="0"/>
              <a:t>명</a:t>
            </a:r>
          </a:p>
        </p:txBody>
      </p:sp>
      <p:sp>
        <p:nvSpPr>
          <p:cNvPr id="124" name="Content">
            <a:extLst>
              <a:ext uri="{FF2B5EF4-FFF2-40B4-BE49-F238E27FC236}">
                <a16:creationId xmlns:a16="http://schemas.microsoft.com/office/drawing/2014/main" id="{19EB1152-7405-4E49-9B79-71903933F94F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4082617" y="4587356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5" name="ScrollbarVertical">
            <a:extLst>
              <a:ext uri="{FF2B5EF4-FFF2-40B4-BE49-F238E27FC236}">
                <a16:creationId xmlns:a16="http://schemas.microsoft.com/office/drawing/2014/main" id="{04211429-9E25-4192-91E7-46129003C680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6528750" y="1957832"/>
            <a:ext cx="146976" cy="2843450"/>
            <a:chOff x="4496659" y="1543109"/>
            <a:chExt cx="147992" cy="3562291"/>
          </a:xfrm>
        </p:grpSpPr>
        <p:sp>
          <p:nvSpPr>
            <p:cNvPr id="126" name="Background">
              <a:extLst>
                <a:ext uri="{FF2B5EF4-FFF2-40B4-BE49-F238E27FC236}">
                  <a16:creationId xmlns:a16="http://schemas.microsoft.com/office/drawing/2014/main" id="{3525754B-AD82-4FC1-AEE7-60E0B54E62D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B35D5EE9-BF91-4FEE-ABCB-68FD65F7B34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A4AD2C7C-689B-433B-AF2F-D2D69B5BA587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DC79374-0C61-4E11-A845-1B3622B6703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WindowsPhone">
            <a:extLst>
              <a:ext uri="{FF2B5EF4-FFF2-40B4-BE49-F238E27FC236}">
                <a16:creationId xmlns:a16="http://schemas.microsoft.com/office/drawing/2014/main" id="{BC2304AB-245A-44A2-87F0-D896D7E99262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8195805" y="0"/>
            <a:ext cx="3464995" cy="6857998"/>
            <a:chOff x="2839503" y="1"/>
            <a:chExt cx="3464995" cy="6857998"/>
          </a:xfrm>
        </p:grpSpPr>
        <p:grpSp>
          <p:nvGrpSpPr>
            <p:cNvPr id="131" name="Group 2">
              <a:extLst>
                <a:ext uri="{FF2B5EF4-FFF2-40B4-BE49-F238E27FC236}">
                  <a16:creationId xmlns:a16="http://schemas.microsoft.com/office/drawing/2014/main" id="{0548E023-2673-4B26-A957-5045D544ED1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33" name="Group 4">
                <a:extLst>
                  <a:ext uri="{FF2B5EF4-FFF2-40B4-BE49-F238E27FC236}">
                    <a16:creationId xmlns:a16="http://schemas.microsoft.com/office/drawing/2014/main" id="{294A76B8-7CF2-45E0-9A10-03D0002F3D41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35" name="Rounded Rectangle 6">
                  <a:extLst>
                    <a:ext uri="{FF2B5EF4-FFF2-40B4-BE49-F238E27FC236}">
                      <a16:creationId xmlns:a16="http://schemas.microsoft.com/office/drawing/2014/main" id="{972D9DD9-8B45-4B79-991E-2F61F7C6997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Rounded Rectangle 7">
                  <a:extLst>
                    <a:ext uri="{FF2B5EF4-FFF2-40B4-BE49-F238E27FC236}">
                      <a16:creationId xmlns:a16="http://schemas.microsoft.com/office/drawing/2014/main" id="{FF1EEF8B-9CC0-4BA3-AF11-A84159743068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37" name="Rectangle 8">
                  <a:extLst>
                    <a:ext uri="{FF2B5EF4-FFF2-40B4-BE49-F238E27FC236}">
                      <a16:creationId xmlns:a16="http://schemas.microsoft.com/office/drawing/2014/main" id="{A02804C3-3607-4BAC-BEA7-79EEB9F2ECE8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Left Arrow 9">
                  <a:extLst>
                    <a:ext uri="{FF2B5EF4-FFF2-40B4-BE49-F238E27FC236}">
                      <a16:creationId xmlns:a16="http://schemas.microsoft.com/office/drawing/2014/main" id="{1559FE12-2ACE-4262-83D8-0B35228E1C6D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9" name="Group 10">
                  <a:extLst>
                    <a:ext uri="{FF2B5EF4-FFF2-40B4-BE49-F238E27FC236}">
                      <a16:creationId xmlns:a16="http://schemas.microsoft.com/office/drawing/2014/main" id="{69A23BFD-91DF-4FF4-B7D7-513A98FE3B43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41" name="Flowchart: Stored Data 12">
                    <a:extLst>
                      <a:ext uri="{FF2B5EF4-FFF2-40B4-BE49-F238E27FC236}">
                        <a16:creationId xmlns:a16="http://schemas.microsoft.com/office/drawing/2014/main" id="{DF1752EC-BB0D-4D14-B55E-400D7603D2F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Flowchart: Stored Data 13">
                    <a:extLst>
                      <a:ext uri="{FF2B5EF4-FFF2-40B4-BE49-F238E27FC236}">
                        <a16:creationId xmlns:a16="http://schemas.microsoft.com/office/drawing/2014/main" id="{3158B3D4-71EA-4F6E-955D-73967578580D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Flowchart: Stored Data 14">
                    <a:extLst>
                      <a:ext uri="{FF2B5EF4-FFF2-40B4-BE49-F238E27FC236}">
                        <a16:creationId xmlns:a16="http://schemas.microsoft.com/office/drawing/2014/main" id="{145F45A3-2189-430A-9F72-89B162E0B6F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4" name="Flowchart: Stored Data 15">
                    <a:extLst>
                      <a:ext uri="{FF2B5EF4-FFF2-40B4-BE49-F238E27FC236}">
                        <a16:creationId xmlns:a16="http://schemas.microsoft.com/office/drawing/2014/main" id="{2DF52D4E-31F2-4147-A585-F8146B8B888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0" name="Rounded Rectangle 11">
                  <a:extLst>
                    <a:ext uri="{FF2B5EF4-FFF2-40B4-BE49-F238E27FC236}">
                      <a16:creationId xmlns:a16="http://schemas.microsoft.com/office/drawing/2014/main" id="{B493C8C0-B42A-4662-8F23-DCB4FACFABF1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34" name="Rectangle 5">
                <a:extLst>
                  <a:ext uri="{FF2B5EF4-FFF2-40B4-BE49-F238E27FC236}">
                    <a16:creationId xmlns:a16="http://schemas.microsoft.com/office/drawing/2014/main" id="{2E25062E-496D-40FD-B902-3B6E543984D5}"/>
                  </a:ext>
                </a:extLst>
              </p:cNvPr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3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A3BA1C8-3406-4E18-A27D-C6D279C16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5" name="Content">
            <a:extLst>
              <a:ext uri="{FF2B5EF4-FFF2-40B4-BE49-F238E27FC236}">
                <a16:creationId xmlns:a16="http://schemas.microsoft.com/office/drawing/2014/main" id="{BB8C6229-D936-4026-B024-E4465E762F7D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8417270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BB7A7E36-8CEA-4B0C-9159-D6791CEF2FE2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8422038" y="4945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A0DBB2C1-C2FA-4EAE-98C9-B9B8841458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10" y="5148887"/>
            <a:ext cx="233093" cy="233093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AF2BE71C-F821-4064-AABB-72ED9F475A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240" y="5081552"/>
            <a:ext cx="305278" cy="305278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38E82B78-ECD9-49F1-8C16-3D0DF2B93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357" y="5137222"/>
            <a:ext cx="244758" cy="244758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30477A9A-1D27-45DD-BEF1-2508C8B3354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9668" y="5078965"/>
            <a:ext cx="310452" cy="310452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E9530175-813D-4803-B210-9EA0B8306D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35" y="5089554"/>
            <a:ext cx="289274" cy="289274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4D7ADABE-CCEF-4E39-B97D-83E6C554A7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619" y="5111916"/>
            <a:ext cx="197046" cy="197046"/>
          </a:xfrm>
          <a:prstGeom prst="rect">
            <a:avLst/>
          </a:prstGeom>
        </p:spPr>
      </p:pic>
      <p:grpSp>
        <p:nvGrpSpPr>
          <p:cNvPr id="153" name="SearchBox">
            <a:extLst>
              <a:ext uri="{FF2B5EF4-FFF2-40B4-BE49-F238E27FC236}">
                <a16:creationId xmlns:a16="http://schemas.microsoft.com/office/drawing/2014/main" id="{B2B49168-AFAE-4ADC-939F-15AACB37E9C0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8531763" y="1136587"/>
            <a:ext cx="2764933" cy="303292"/>
            <a:chOff x="4111925" y="3289186"/>
            <a:chExt cx="2764933" cy="310896"/>
          </a:xfrm>
        </p:grpSpPr>
        <p:sp>
          <p:nvSpPr>
            <p:cNvPr id="154" name="Content">
              <a:extLst>
                <a:ext uri="{FF2B5EF4-FFF2-40B4-BE49-F238E27FC236}">
                  <a16:creationId xmlns:a16="http://schemas.microsoft.com/office/drawing/2014/main" id="{BBF70B69-DF07-4AC7-AD82-C22BD5DE61A8}"/>
                </a:ext>
              </a:extLst>
            </p:cNvPr>
            <p:cNvSpPr/>
            <p:nvPr>
              <p:custDataLst>
                <p:custData r:id="rId20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FA9144CD-610B-4642-93B8-4692840A2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6" name="Content">
            <a:extLst>
              <a:ext uri="{FF2B5EF4-FFF2-40B4-BE49-F238E27FC236}">
                <a16:creationId xmlns:a16="http://schemas.microsoft.com/office/drawing/2014/main" id="{F71A8630-5828-4950-9AF0-CC263E1B1A43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502561" y="1531116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사람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그룹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6A275E1-8733-4DD6-A097-AF226A10FD19}"/>
              </a:ext>
            </a:extLst>
          </p:cNvPr>
          <p:cNvSpPr txBox="1"/>
          <p:nvPr/>
        </p:nvSpPr>
        <p:spPr>
          <a:xfrm>
            <a:off x="9118041" y="23419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1FA8502-AABA-486A-AB24-C2E25B45B12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700" y="2852354"/>
            <a:ext cx="331530" cy="33153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E6D44441-2A60-4D6E-B2AC-938E5796028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67" y="2320209"/>
            <a:ext cx="372395" cy="372395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30C8EF16-6790-44BA-820C-ECA97B5752DA}"/>
              </a:ext>
            </a:extLst>
          </p:cNvPr>
          <p:cNvSpPr txBox="1"/>
          <p:nvPr/>
        </p:nvSpPr>
        <p:spPr>
          <a:xfrm>
            <a:off x="9095930" y="285208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grpSp>
        <p:nvGrpSpPr>
          <p:cNvPr id="161" name="ScrollbarVertical">
            <a:extLst>
              <a:ext uri="{FF2B5EF4-FFF2-40B4-BE49-F238E27FC236}">
                <a16:creationId xmlns:a16="http://schemas.microsoft.com/office/drawing/2014/main" id="{6BB46AB8-ADD2-4B40-9D34-354955D97CF3}"/>
              </a:ext>
            </a:extLst>
          </p:cNvPr>
          <p:cNvGrpSpPr/>
          <p:nvPr>
            <p:custDataLst>
              <p:custData r:id="rId18"/>
            </p:custDataLst>
          </p:nvPr>
        </p:nvGrpSpPr>
        <p:grpSpPr>
          <a:xfrm>
            <a:off x="11173464" y="1926667"/>
            <a:ext cx="146976" cy="2843450"/>
            <a:chOff x="4496659" y="1543109"/>
            <a:chExt cx="147992" cy="3562291"/>
          </a:xfrm>
        </p:grpSpPr>
        <p:sp>
          <p:nvSpPr>
            <p:cNvPr id="162" name="Background">
              <a:extLst>
                <a:ext uri="{FF2B5EF4-FFF2-40B4-BE49-F238E27FC236}">
                  <a16:creationId xmlns:a16="http://schemas.microsoft.com/office/drawing/2014/main" id="{14F756A9-D3B5-4D2F-9AF2-B26A6E6063EA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63" name="Slider">
              <a:extLst>
                <a:ext uri="{FF2B5EF4-FFF2-40B4-BE49-F238E27FC236}">
                  <a16:creationId xmlns:a16="http://schemas.microsoft.com/office/drawing/2014/main" id="{91474067-1F24-466C-97A8-9D3EB19B2063}"/>
                </a:ext>
              </a:extLst>
            </p:cNvPr>
            <p:cNvSpPr/>
            <p:nvPr/>
          </p:nvSpPr>
          <p:spPr>
            <a:xfrm>
              <a:off x="4496659" y="2205841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4" name="UpArrow">
              <a:extLst>
                <a:ext uri="{FF2B5EF4-FFF2-40B4-BE49-F238E27FC236}">
                  <a16:creationId xmlns:a16="http://schemas.microsoft.com/office/drawing/2014/main" id="{8396C9FC-9337-4B3D-9152-C3216C03532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5" name="DownArrow">
              <a:extLst>
                <a:ext uri="{FF2B5EF4-FFF2-40B4-BE49-F238E27FC236}">
                  <a16:creationId xmlns:a16="http://schemas.microsoft.com/office/drawing/2014/main" id="{B1CE6E41-5E77-44D8-9EF6-9250A19E41D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6" name="그림 165">
            <a:extLst>
              <a:ext uri="{FF2B5EF4-FFF2-40B4-BE49-F238E27FC236}">
                <a16:creationId xmlns:a16="http://schemas.microsoft.com/office/drawing/2014/main" id="{EDCCBC02-0D56-44F0-9760-CC6B2FDC9A5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41" y="3958579"/>
            <a:ext cx="342252" cy="342252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8D440086-76E7-4AA8-8C6F-183B76085604}"/>
              </a:ext>
            </a:extLst>
          </p:cNvPr>
          <p:cNvSpPr txBox="1"/>
          <p:nvPr/>
        </p:nvSpPr>
        <p:spPr>
          <a:xfrm>
            <a:off x="9107262" y="347408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78D93395-42CC-42CE-8AC5-83E175E4934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11" y="3459230"/>
            <a:ext cx="304112" cy="304112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B40A3A5D-05A0-49ED-8D39-57459D32D059}"/>
              </a:ext>
            </a:extLst>
          </p:cNvPr>
          <p:cNvSpPr txBox="1"/>
          <p:nvPr/>
        </p:nvSpPr>
        <p:spPr>
          <a:xfrm>
            <a:off x="9107261" y="395857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나의피자맛집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sp>
        <p:nvSpPr>
          <p:cNvPr id="170" name="MousePointer">
            <a:extLst>
              <a:ext uri="{FF2B5EF4-FFF2-40B4-BE49-F238E27FC236}">
                <a16:creationId xmlns:a16="http://schemas.microsoft.com/office/drawing/2014/main" id="{C8F1D8CA-3CB4-4FAD-AF0D-1FAAFC66D55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9309388" y="164378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검색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(UI-MEMBER-06)</a:t>
            </a:r>
          </a:p>
          <a:p>
            <a:r>
              <a:rPr lang="ko-KR" altLang="en-US" dirty="0"/>
              <a:t> </a:t>
            </a:r>
          </a:p>
        </p:txBody>
      </p:sp>
      <p:grpSp>
        <p:nvGrpSpPr>
          <p:cNvPr id="44" name="WindowsPhone">
            <a:extLst>
              <a:ext uri="{FF2B5EF4-FFF2-40B4-BE49-F238E27FC236}">
                <a16:creationId xmlns:a16="http://schemas.microsoft.com/office/drawing/2014/main" id="{BA716444-B2DF-407B-A551-22070A579F84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691900" y="0"/>
            <a:ext cx="3464995" cy="6857998"/>
            <a:chOff x="2839503" y="1"/>
            <a:chExt cx="3464995" cy="6857998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70A4D23C-1A67-4AFE-A1F9-FA92F7FB096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7" name="Group 4">
                <a:extLst>
                  <a:ext uri="{FF2B5EF4-FFF2-40B4-BE49-F238E27FC236}">
                    <a16:creationId xmlns:a16="http://schemas.microsoft.com/office/drawing/2014/main" id="{87A856B4-E6E0-4FAA-8FC6-080D18081B8B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0" name="Rounded Rectangle 6">
                  <a:extLst>
                    <a:ext uri="{FF2B5EF4-FFF2-40B4-BE49-F238E27FC236}">
                      <a16:creationId xmlns:a16="http://schemas.microsoft.com/office/drawing/2014/main" id="{B64A2A6C-A51B-449F-B53B-273BCB35AEA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Rounded Rectangle 7">
                  <a:extLst>
                    <a:ext uri="{FF2B5EF4-FFF2-40B4-BE49-F238E27FC236}">
                      <a16:creationId xmlns:a16="http://schemas.microsoft.com/office/drawing/2014/main" id="{6A0060C4-6E6C-4D88-8117-8F663A466EB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8A62F672-01F7-4491-9798-DFFEAD7BAECB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Left Arrow 9">
                  <a:extLst>
                    <a:ext uri="{FF2B5EF4-FFF2-40B4-BE49-F238E27FC236}">
                      <a16:creationId xmlns:a16="http://schemas.microsoft.com/office/drawing/2014/main" id="{DB85F88C-8D56-468C-AB2E-F6AD7604A44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Group 10">
                  <a:extLst>
                    <a:ext uri="{FF2B5EF4-FFF2-40B4-BE49-F238E27FC236}">
                      <a16:creationId xmlns:a16="http://schemas.microsoft.com/office/drawing/2014/main" id="{4A5ED282-BAD3-4E50-A0F3-A23D078D3A0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6" name="Flowchart: Stored Data 12">
                    <a:extLst>
                      <a:ext uri="{FF2B5EF4-FFF2-40B4-BE49-F238E27FC236}">
                        <a16:creationId xmlns:a16="http://schemas.microsoft.com/office/drawing/2014/main" id="{4D5164D9-2CF6-4B0A-9BC0-1095A1BED43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3">
                    <a:extLst>
                      <a:ext uri="{FF2B5EF4-FFF2-40B4-BE49-F238E27FC236}">
                        <a16:creationId xmlns:a16="http://schemas.microsoft.com/office/drawing/2014/main" id="{40C4A95D-4C89-48BB-8C6B-1484CF08AD8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Flowchart: Stored Data 14">
                    <a:extLst>
                      <a:ext uri="{FF2B5EF4-FFF2-40B4-BE49-F238E27FC236}">
                        <a16:creationId xmlns:a16="http://schemas.microsoft.com/office/drawing/2014/main" id="{E92DF6AC-C27F-4593-92B0-334991035E0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Flowchart: Stored Data 15">
                    <a:extLst>
                      <a:ext uri="{FF2B5EF4-FFF2-40B4-BE49-F238E27FC236}">
                        <a16:creationId xmlns:a16="http://schemas.microsoft.com/office/drawing/2014/main" id="{7F35F269-A75B-4AD7-B4C7-75FDDEC4B80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5" name="Rounded Rectangle 11">
                  <a:extLst>
                    <a:ext uri="{FF2B5EF4-FFF2-40B4-BE49-F238E27FC236}">
                      <a16:creationId xmlns:a16="http://schemas.microsoft.com/office/drawing/2014/main" id="{2486129C-A610-474C-874A-952496B3CAB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48C1412-BE83-4386-A517-AA3D665ACE63}"/>
                  </a:ext>
                </a:extLst>
              </p:cNvPr>
              <p:cNvSpPr/>
              <p:nvPr>
                <p:custDataLst>
                  <p:custData r:id="rId9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10B112E-6652-4DF1-8E8E-1B273CC6E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E24092A4-2BCA-4F47-AFCA-70FC5005A7DA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3913365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D9C321F9-9392-400D-8D1D-9C3A5FB97DC4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3918133" y="4945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EF83E66A-CE8F-4DF6-B039-B5CD1B225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05" y="5148887"/>
            <a:ext cx="233093" cy="2330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F5063FE-1E74-4144-8EC3-925F47FE39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35" y="5081552"/>
            <a:ext cx="305278" cy="3052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919CCF8-0C86-4527-8E6A-27E5E51F4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52" y="5137222"/>
            <a:ext cx="244758" cy="24475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C36AFA9-926E-4CB6-906C-9D6ABAD2F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5763" y="5078965"/>
            <a:ext cx="310452" cy="31045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2B4918E-FC43-4B98-B971-812073FD77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30" y="5089554"/>
            <a:ext cx="289274" cy="28927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C005EDC-4A85-4AC8-AF47-DD8A75EB4F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14" y="5111916"/>
            <a:ext cx="197046" cy="197046"/>
          </a:xfrm>
          <a:prstGeom prst="rect">
            <a:avLst/>
          </a:prstGeom>
        </p:spPr>
      </p:pic>
      <p:grpSp>
        <p:nvGrpSpPr>
          <p:cNvPr id="82" name="SearchBox">
            <a:extLst>
              <a:ext uri="{FF2B5EF4-FFF2-40B4-BE49-F238E27FC236}">
                <a16:creationId xmlns:a16="http://schemas.microsoft.com/office/drawing/2014/main" id="{1CB0EF85-81CD-43BE-BEB7-92B9AB6F5D72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027858" y="1136587"/>
            <a:ext cx="2764933" cy="303292"/>
            <a:chOff x="4111925" y="3289186"/>
            <a:chExt cx="2764933" cy="310896"/>
          </a:xfrm>
        </p:grpSpPr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CC5FC773-5110-406D-B9E9-38BA447E6354}"/>
                </a:ext>
              </a:extLst>
            </p:cNvPr>
            <p:cNvSpPr/>
            <p:nvPr>
              <p:custDataLst>
                <p:custData r:id="rId8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F6BF3411-544E-4F2F-8B08-8704D75D5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Content">
            <a:extLst>
              <a:ext uri="{FF2B5EF4-FFF2-40B4-BE49-F238E27FC236}">
                <a16:creationId xmlns:a16="http://schemas.microsoft.com/office/drawing/2014/main" id="{518D39D0-214A-4C86-88FC-A8276452B08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3998656" y="1531116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사람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그룹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9B8E2D-3EDC-45AB-B9D9-55DFA00E4CE6}"/>
              </a:ext>
            </a:extLst>
          </p:cNvPr>
          <p:cNvSpPr txBox="1"/>
          <p:nvPr/>
        </p:nvSpPr>
        <p:spPr>
          <a:xfrm>
            <a:off x="4614136" y="23419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B1A7337-00D8-4A10-9526-3C6C20DE78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95" y="2852354"/>
            <a:ext cx="331530" cy="33153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9884663-1215-44A8-85B8-BB727183E8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62" y="2320209"/>
            <a:ext cx="372395" cy="37239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E8E44E7-256E-4165-9360-1CCD0CD38F22}"/>
              </a:ext>
            </a:extLst>
          </p:cNvPr>
          <p:cNvSpPr txBox="1"/>
          <p:nvPr/>
        </p:nvSpPr>
        <p:spPr>
          <a:xfrm>
            <a:off x="4592025" y="285208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grpSp>
        <p:nvGrpSpPr>
          <p:cNvPr id="110" name="ScrollbarVertical">
            <a:extLst>
              <a:ext uri="{FF2B5EF4-FFF2-40B4-BE49-F238E27FC236}">
                <a16:creationId xmlns:a16="http://schemas.microsoft.com/office/drawing/2014/main" id="{D89FEC51-1170-40AF-9874-8761D7518F31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669559" y="1926667"/>
            <a:ext cx="146976" cy="2843450"/>
            <a:chOff x="4496659" y="1543109"/>
            <a:chExt cx="147992" cy="3562291"/>
          </a:xfrm>
        </p:grpSpPr>
        <p:sp>
          <p:nvSpPr>
            <p:cNvPr id="111" name="Background">
              <a:extLst>
                <a:ext uri="{FF2B5EF4-FFF2-40B4-BE49-F238E27FC236}">
                  <a16:creationId xmlns:a16="http://schemas.microsoft.com/office/drawing/2014/main" id="{70D2E743-045C-4517-8991-4CF74A31B377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17" name="Slider">
              <a:extLst>
                <a:ext uri="{FF2B5EF4-FFF2-40B4-BE49-F238E27FC236}">
                  <a16:creationId xmlns:a16="http://schemas.microsoft.com/office/drawing/2014/main" id="{4E13AC93-7E3C-477D-809E-21B76582428F}"/>
                </a:ext>
              </a:extLst>
            </p:cNvPr>
            <p:cNvSpPr/>
            <p:nvPr/>
          </p:nvSpPr>
          <p:spPr>
            <a:xfrm>
              <a:off x="4496659" y="2205841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8" name="UpArrow">
              <a:extLst>
                <a:ext uri="{FF2B5EF4-FFF2-40B4-BE49-F238E27FC236}">
                  <a16:creationId xmlns:a16="http://schemas.microsoft.com/office/drawing/2014/main" id="{D83C6FE5-4811-4608-8E0E-D9A317AD0A1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9" name="DownArrow">
              <a:extLst>
                <a:ext uri="{FF2B5EF4-FFF2-40B4-BE49-F238E27FC236}">
                  <a16:creationId xmlns:a16="http://schemas.microsoft.com/office/drawing/2014/main" id="{904E789F-0B42-4C9F-939C-40EEBDF7204D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DC13A9D6-9DB0-4565-AD9D-58ED030D5B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36" y="3958579"/>
            <a:ext cx="342252" cy="34225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48DBED93-1CD5-4C8D-A4B0-6A41F87BD104}"/>
              </a:ext>
            </a:extLst>
          </p:cNvPr>
          <p:cNvSpPr txBox="1"/>
          <p:nvPr/>
        </p:nvSpPr>
        <p:spPr>
          <a:xfrm>
            <a:off x="4603357" y="347408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461478C-3BE5-48D6-BF4F-97A23441CB6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06" y="3459230"/>
            <a:ext cx="304112" cy="30411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98DF2C9-F86B-4EE1-8E18-306C56B9CFD3}"/>
              </a:ext>
            </a:extLst>
          </p:cNvPr>
          <p:cNvSpPr txBox="1"/>
          <p:nvPr/>
        </p:nvSpPr>
        <p:spPr>
          <a:xfrm>
            <a:off x="4603356" y="395857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나의피자맛집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  <a:endParaRPr lang="en-US" altLang="ko-KR" sz="800" dirty="0"/>
          </a:p>
        </p:txBody>
      </p:sp>
      <p:sp>
        <p:nvSpPr>
          <p:cNvPr id="126" name="MousePointer">
            <a:extLst>
              <a:ext uri="{FF2B5EF4-FFF2-40B4-BE49-F238E27FC236}">
                <a16:creationId xmlns:a16="http://schemas.microsoft.com/office/drawing/2014/main" id="{69AB3294-D9A0-49F2-A809-4077091F231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6636288" y="125103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8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702444" y="26165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98968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3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검색</a:t>
            </a:r>
            <a:r>
              <a:rPr lang="en-US" altLang="ko-KR" dirty="0"/>
              <a:t>3</a:t>
            </a:r>
          </a:p>
          <a:p>
            <a:pPr fontAlgn="base" latinLnBrk="0"/>
            <a:r>
              <a:rPr lang="en-US" altLang="ko-KR" dirty="0"/>
              <a:t>(UI-MANAGE-06)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73" name="SearchBox">
            <a:extLst>
              <a:ext uri="{FF2B5EF4-FFF2-40B4-BE49-F238E27FC236}">
                <a16:creationId xmlns:a16="http://schemas.microsoft.com/office/drawing/2014/main" id="{21AA8A9C-4EA0-4EB3-A193-CBF9817120CF}"/>
              </a:ext>
            </a:extLst>
          </p:cNvPr>
          <p:cNvGrpSpPr/>
          <p:nvPr>
            <p:custDataLst>
              <p:custData r:id="rId31"/>
            </p:custDataLst>
          </p:nvPr>
        </p:nvGrpSpPr>
        <p:grpSpPr>
          <a:xfrm>
            <a:off x="9479561" y="1786277"/>
            <a:ext cx="2369658" cy="310896"/>
            <a:chOff x="2705263" y="3293648"/>
            <a:chExt cx="2369658" cy="310896"/>
          </a:xfrm>
        </p:grpSpPr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1E48BD8C-7E72-49A5-AF9F-321E1F025976}"/>
                </a:ext>
              </a:extLst>
            </p:cNvPr>
            <p:cNvSpPr/>
            <p:nvPr/>
          </p:nvSpPr>
          <p:spPr>
            <a:xfrm>
              <a:off x="2705263" y="3328416"/>
              <a:ext cx="232681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050" b="1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kim@naver.com</a:t>
              </a:r>
            </a:p>
          </p:txBody>
        </p:sp>
        <p:pic>
          <p:nvPicPr>
            <p:cNvPr id="7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D48FBE75-F243-47C9-95C4-6AF0102CC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MousePointer">
            <a:extLst>
              <a:ext uri="{FF2B5EF4-FFF2-40B4-BE49-F238E27FC236}">
                <a16:creationId xmlns:a16="http://schemas.microsoft.com/office/drawing/2014/main" id="{4168C785-BCEC-4FCE-AE59-6552C6F882A8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 rot="20359169">
            <a:off x="11628057" y="193547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9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31146"/>
              </p:ext>
            </p:extLst>
          </p:nvPr>
        </p:nvGraphicFramePr>
        <p:xfrm>
          <a:off x="2886515" y="2144496"/>
          <a:ext cx="8963245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350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3277693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592660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1233700">
                  <a:extLst>
                    <a:ext uri="{9D8B030D-6E8A-4147-A177-3AD203B41FA5}">
                      <a16:colId xmlns:a16="http://schemas.microsoft.com/office/drawing/2014/main" val="2505956431"/>
                    </a:ext>
                  </a:extLst>
                </a:gridCol>
                <a:gridCol w="862593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1023095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번호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시간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 그룹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위는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라면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다른 그룹들도 파이팅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2018-6-21 00:00:00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양식 맛집을 가고 싶다면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서양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그룹에 가입해보세요</a:t>
                      </a:r>
                      <a:r>
                        <a:rPr lang="en-US" altLang="ko-KR" sz="900" dirty="0"/>
                        <a:t>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19:00:00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오늘도 랭킹을 </a:t>
                      </a:r>
                      <a:r>
                        <a:rPr lang="ko-KR" altLang="en-US" sz="900" dirty="0" err="1"/>
                        <a:t>올리셔야죠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18:00:00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여행가고 싶지 않으세요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여행을 떠나요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2018-6-19 20:00:00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여행은 사랑이다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2018-6-18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개인 랭킹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여행마스터</a:t>
                      </a:r>
                      <a:r>
                        <a:rPr lang="en-US" altLang="ko-KR" sz="900" dirty="0"/>
                        <a:t>”</a:t>
                      </a:r>
                      <a:r>
                        <a:rPr lang="ko-KR" altLang="en-US" sz="900" dirty="0"/>
                        <a:t>님 </a:t>
                      </a:r>
                      <a:r>
                        <a:rPr lang="ko-KR" altLang="en-US" sz="900" dirty="0" err="1"/>
                        <a:t>축하드립니다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2018-6-17 15:00:00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083797" y="26165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083797" y="296914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083797" y="33376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083078" y="371977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089592" y="412412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077752" y="446097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077752" y="483980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작성</a:t>
            </a:r>
            <a:endParaRPr lang="en-US" altLang="ko-KR" dirty="0"/>
          </a:p>
          <a:p>
            <a:r>
              <a:rPr lang="en-US" altLang="ko-KR" dirty="0"/>
              <a:t>(UI-PUSH-01)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1054796" y="259982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1064766" y="296313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1054796" y="332785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1040744" y="369908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054796" y="40856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050190" y="444687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064766" y="479833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40EFAC8B-BC5F-4989-A02B-8CD2E0587302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731382" y="1830719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푸시 작성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MousePointer">
            <a:extLst>
              <a:ext uri="{FF2B5EF4-FFF2-40B4-BE49-F238E27FC236}">
                <a16:creationId xmlns:a16="http://schemas.microsoft.com/office/drawing/2014/main" id="{B0BBBF51-FA62-4767-888A-2F90C5BDC67B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 rot="20359169">
            <a:off x="11049387" y="189976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30428"/>
              </p:ext>
            </p:extLst>
          </p:nvPr>
        </p:nvGraphicFramePr>
        <p:xfrm>
          <a:off x="2839890" y="2165358"/>
          <a:ext cx="8992217" cy="92179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49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kim@naver.com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9479561" y="1786277"/>
            <a:ext cx="2369658" cy="310896"/>
            <a:chOff x="2705263" y="3293648"/>
            <a:chExt cx="2369658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2705263" y="3328416"/>
              <a:ext cx="232681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050" b="1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kim@naver.com</a:t>
              </a: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666565" y="2702975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264839" y="2693295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1097565" y="270297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검색</a:t>
            </a:r>
            <a:r>
              <a:rPr lang="en-US" altLang="ko-KR" dirty="0"/>
              <a:t>3</a:t>
            </a:r>
          </a:p>
          <a:p>
            <a:pPr fontAlgn="base" latinLnBrk="0"/>
            <a:r>
              <a:rPr lang="en-US" altLang="ko-KR" dirty="0"/>
              <a:t>(UI-MANAGE-06)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7985571" y="2702975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34811" y="0"/>
            <a:ext cx="9457189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01" name="Content">
            <a:extLst>
              <a:ext uri="{FF2B5EF4-FFF2-40B4-BE49-F238E27FC236}">
                <a16:creationId xmlns:a16="http://schemas.microsoft.com/office/drawing/2014/main" id="{9C58BDCC-2C83-44BD-84AC-12AABF553E5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547106" y="190669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2" name="Content">
            <a:extLst>
              <a:ext uri="{FF2B5EF4-FFF2-40B4-BE49-F238E27FC236}">
                <a16:creationId xmlns:a16="http://schemas.microsoft.com/office/drawing/2014/main" id="{C4E37BEB-A265-458C-AD46-27C6CEC2383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547106" y="2571997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신고 내역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(UI-MANAGE-01)</a:t>
            </a:r>
          </a:p>
          <a:p>
            <a:endParaRPr lang="en-US" altLang="ko-KR" sz="1000" dirty="0"/>
          </a:p>
        </p:txBody>
      </p:sp>
      <p:sp>
        <p:nvSpPr>
          <p:cNvPr id="34" name="Content">
            <a:extLst>
              <a:ext uri="{FF2B5EF4-FFF2-40B4-BE49-F238E27FC236}">
                <a16:creationId xmlns:a16="http://schemas.microsoft.com/office/drawing/2014/main" id="{24EB5D6C-F583-4DA9-9B6E-552AB631A94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547106" y="3266315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" name="Content">
            <a:extLst>
              <a:ext uri="{FF2B5EF4-FFF2-40B4-BE49-F238E27FC236}">
                <a16:creationId xmlns:a16="http://schemas.microsoft.com/office/drawing/2014/main" id="{36B33FEB-3E1B-47F9-84EB-F337E6664340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47106" y="3951474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Content">
            <a:extLst>
              <a:ext uri="{FF2B5EF4-FFF2-40B4-BE49-F238E27FC236}">
                <a16:creationId xmlns:a16="http://schemas.microsoft.com/office/drawing/2014/main" id="{E41A1B7E-E072-4DB6-ACD1-80CB2F93630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47106" y="463663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푸시 알림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MousePointer">
            <a:extLst>
              <a:ext uri="{FF2B5EF4-FFF2-40B4-BE49-F238E27FC236}">
                <a16:creationId xmlns:a16="http://schemas.microsoft.com/office/drawing/2014/main" id="{A53420AE-8CD1-4E1D-9B6A-F64D6973C9C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7800353" y="222536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9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165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298968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(UI-MANAGE-01)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1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165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298968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제제 내역 조회</a:t>
            </a:r>
            <a:endParaRPr lang="en-US" altLang="ko-KR" dirty="0"/>
          </a:p>
          <a:p>
            <a:r>
              <a:rPr lang="en-US" altLang="ko-KR" dirty="0"/>
              <a:t>(UI-MANAGE-02)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3" name="MousePointer">
            <a:extLst>
              <a:ext uri="{FF2B5EF4-FFF2-40B4-BE49-F238E27FC236}">
                <a16:creationId xmlns:a16="http://schemas.microsoft.com/office/drawing/2014/main" id="{9F7E4375-2F56-4581-A18F-A585D4CDB8A7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 rot="20359169">
            <a:off x="10467167" y="421363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16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165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298968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제제 내역 조회</a:t>
            </a:r>
            <a:endParaRPr lang="en-US" altLang="ko-KR" dirty="0"/>
          </a:p>
          <a:p>
            <a:r>
              <a:rPr lang="en-US" altLang="ko-KR" dirty="0"/>
              <a:t>(UI-MANAGE-02)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4B8D38A-ED9A-4AEC-AC2F-029707C6647A}"/>
              </a:ext>
            </a:extLst>
          </p:cNvPr>
          <p:cNvGrpSpPr/>
          <p:nvPr/>
        </p:nvGrpSpPr>
        <p:grpSpPr>
          <a:xfrm>
            <a:off x="5272908" y="2829670"/>
            <a:ext cx="4026506" cy="2628678"/>
            <a:chOff x="4197507" y="3983599"/>
            <a:chExt cx="4026506" cy="2628678"/>
          </a:xfrm>
        </p:grpSpPr>
        <p:grpSp>
          <p:nvGrpSpPr>
            <p:cNvPr id="74" name="Group 2">
              <a:extLst>
                <a:ext uri="{FF2B5EF4-FFF2-40B4-BE49-F238E27FC236}">
                  <a16:creationId xmlns:a16="http://schemas.microsoft.com/office/drawing/2014/main" id="{8618AB2F-5994-4771-A821-A9FE1EF6832A}"/>
                </a:ext>
              </a:extLst>
            </p:cNvPr>
            <p:cNvGrpSpPr/>
            <p:nvPr/>
          </p:nvGrpSpPr>
          <p:grpSpPr>
            <a:xfrm>
              <a:off x="4197507" y="3983599"/>
              <a:ext cx="4026506" cy="2628678"/>
              <a:chOff x="0" y="-64745"/>
              <a:chExt cx="9144000" cy="6922745"/>
            </a:xfrm>
          </p:grpSpPr>
          <p:sp>
            <p:nvSpPr>
              <p:cNvPr id="82" name="Rectangle 10">
                <a:extLst>
                  <a:ext uri="{FF2B5EF4-FFF2-40B4-BE49-F238E27FC236}">
                    <a16:creationId xmlns:a16="http://schemas.microsoft.com/office/drawing/2014/main" id="{99C3424C-72A9-403E-94A2-69EC70026C1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83" name="Rectangle 11">
                <a:extLst>
                  <a:ext uri="{FF2B5EF4-FFF2-40B4-BE49-F238E27FC236}">
                    <a16:creationId xmlns:a16="http://schemas.microsoft.com/office/drawing/2014/main" id="{15545B97-C326-4C67-9FAF-9E3C55C32AF0}"/>
                  </a:ext>
                </a:extLst>
              </p:cNvPr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84" name="WindowTitle">
                <a:extLst>
                  <a:ext uri="{FF2B5EF4-FFF2-40B4-BE49-F238E27FC236}">
                    <a16:creationId xmlns:a16="http://schemas.microsoft.com/office/drawing/2014/main" id="{77754D1F-CB4A-47FD-B3ED-4F79F9A7A4FF}"/>
                  </a:ext>
                </a:extLst>
              </p:cNvPr>
              <p:cNvSpPr txBox="1"/>
              <p:nvPr/>
            </p:nvSpPr>
            <p:spPr>
              <a:xfrm>
                <a:off x="240975" y="-64745"/>
                <a:ext cx="1843470" cy="445799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ko-KR" altLang="en-US" sz="8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박의 제제 기록</a:t>
                </a:r>
                <a:endParaRPr lang="en-US" sz="8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5" name="Minimize - Maximize - Close">
              <a:extLst>
                <a:ext uri="{FF2B5EF4-FFF2-40B4-BE49-F238E27FC236}">
                  <a16:creationId xmlns:a16="http://schemas.microsoft.com/office/drawing/2014/main" id="{B37B5884-2B6E-4072-9827-E02E566A461C}"/>
                </a:ext>
              </a:extLst>
            </p:cNvPr>
            <p:cNvGrpSpPr/>
            <p:nvPr/>
          </p:nvGrpSpPr>
          <p:grpSpPr>
            <a:xfrm>
              <a:off x="7998694" y="4043345"/>
              <a:ext cx="169324" cy="29630"/>
              <a:chOff x="9347642" y="131588"/>
              <a:chExt cx="384527" cy="78032"/>
            </a:xfrm>
          </p:grpSpPr>
          <p:cxnSp>
            <p:nvCxnSpPr>
              <p:cNvPr id="77" name="Line">
                <a:extLst>
                  <a:ext uri="{FF2B5EF4-FFF2-40B4-BE49-F238E27FC236}">
                    <a16:creationId xmlns:a16="http://schemas.microsoft.com/office/drawing/2014/main" id="{4F93B3BC-E958-41C5-912C-A028BD9CCF80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8" name="Line">
                <a:extLst>
                  <a:ext uri="{FF2B5EF4-FFF2-40B4-BE49-F238E27FC236}">
                    <a16:creationId xmlns:a16="http://schemas.microsoft.com/office/drawing/2014/main" id="{8720B9A1-0AF3-4535-B1F0-7EBFE856FE18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3ABF1C33-CD99-4A7B-8C22-C08341F8387E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Line">
                <a:extLst>
                  <a:ext uri="{FF2B5EF4-FFF2-40B4-BE49-F238E27FC236}">
                    <a16:creationId xmlns:a16="http://schemas.microsoft.com/office/drawing/2014/main" id="{AB9565B3-4F99-4194-8295-E31137FA889C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FBC14C1B-FB9F-4A55-ADF0-05F427EFDC5E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Oval 4">
              <a:extLst>
                <a:ext uri="{FF2B5EF4-FFF2-40B4-BE49-F238E27FC236}">
                  <a16:creationId xmlns:a16="http://schemas.microsoft.com/office/drawing/2014/main" id="{284D6CAD-4AED-463A-8A2A-04A5B18C95F0}"/>
                </a:ext>
              </a:extLst>
            </p:cNvPr>
            <p:cNvSpPr/>
            <p:nvPr/>
          </p:nvSpPr>
          <p:spPr>
            <a:xfrm>
              <a:off x="4234266" y="4038586"/>
              <a:ext cx="64086" cy="57290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64A29F0E-440F-46C2-B4CD-5F0584975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22304"/>
              </p:ext>
            </p:extLst>
          </p:nvPr>
        </p:nvGraphicFramePr>
        <p:xfrm>
          <a:off x="5615088" y="3286304"/>
          <a:ext cx="3321075" cy="180961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07025">
                  <a:extLst>
                    <a:ext uri="{9D8B030D-6E8A-4147-A177-3AD203B41FA5}">
                      <a16:colId xmlns:a16="http://schemas.microsoft.com/office/drawing/2014/main" val="549462074"/>
                    </a:ext>
                  </a:extLst>
                </a:gridCol>
                <a:gridCol w="1107025">
                  <a:extLst>
                    <a:ext uri="{9D8B030D-6E8A-4147-A177-3AD203B41FA5}">
                      <a16:colId xmlns:a16="http://schemas.microsoft.com/office/drawing/2014/main" val="2396008685"/>
                    </a:ext>
                  </a:extLst>
                </a:gridCol>
                <a:gridCol w="1107025">
                  <a:extLst>
                    <a:ext uri="{9D8B030D-6E8A-4147-A177-3AD203B41FA5}">
                      <a16:colId xmlns:a16="http://schemas.microsoft.com/office/drawing/2014/main" val="4132930269"/>
                    </a:ext>
                  </a:extLst>
                </a:gridCol>
              </a:tblGrid>
              <a:tr h="452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제제일자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사유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제제 종료 일자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01948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2018.05.16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22:30:25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~9999.01.01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00:00:00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55080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2018.05.05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22:30:25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~2018.05.07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22:30:25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51468"/>
                  </a:ext>
                </a:extLst>
              </a:tr>
              <a:tr h="452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2018.04.14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14:30:25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~2018.04.16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14:30:25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46432"/>
                  </a:ext>
                </a:extLst>
              </a:tr>
            </a:tbl>
          </a:graphicData>
        </a:graphic>
      </p:graphicFrame>
      <p:grpSp>
        <p:nvGrpSpPr>
          <p:cNvPr id="86" name="ScrollbarVertical">
            <a:extLst>
              <a:ext uri="{FF2B5EF4-FFF2-40B4-BE49-F238E27FC236}">
                <a16:creationId xmlns:a16="http://schemas.microsoft.com/office/drawing/2014/main" id="{98F7510E-7591-402E-A2E6-9DA7BB0BC3D1}"/>
              </a:ext>
            </a:extLst>
          </p:cNvPr>
          <p:cNvGrpSpPr/>
          <p:nvPr>
            <p:custDataLst>
              <p:custData r:id="rId32"/>
            </p:custDataLst>
          </p:nvPr>
        </p:nvGrpSpPr>
        <p:grpSpPr>
          <a:xfrm>
            <a:off x="8943416" y="3286304"/>
            <a:ext cx="170944" cy="1809616"/>
            <a:chOff x="4496659" y="1543109"/>
            <a:chExt cx="147992" cy="3562291"/>
          </a:xfrm>
        </p:grpSpPr>
        <p:sp>
          <p:nvSpPr>
            <p:cNvPr id="87" name="Background">
              <a:extLst>
                <a:ext uri="{FF2B5EF4-FFF2-40B4-BE49-F238E27FC236}">
                  <a16:creationId xmlns:a16="http://schemas.microsoft.com/office/drawing/2014/main" id="{F2A7BD13-89AC-4D3F-AB28-4B2E5852ED41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88" name="Slider">
              <a:extLst>
                <a:ext uri="{FF2B5EF4-FFF2-40B4-BE49-F238E27FC236}">
                  <a16:creationId xmlns:a16="http://schemas.microsoft.com/office/drawing/2014/main" id="{E62B63AC-50F4-41BE-A9E9-A43D606BFE9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9" name="UpArrow">
              <a:extLst>
                <a:ext uri="{FF2B5EF4-FFF2-40B4-BE49-F238E27FC236}">
                  <a16:creationId xmlns:a16="http://schemas.microsoft.com/office/drawing/2014/main" id="{882E88E5-E42D-44AC-8B09-3F9C057C07D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0" name="DownArrow">
              <a:extLst>
                <a:ext uri="{FF2B5EF4-FFF2-40B4-BE49-F238E27FC236}">
                  <a16:creationId xmlns:a16="http://schemas.microsoft.com/office/drawing/2014/main" id="{3C4ABD30-8E6D-458F-8BEF-9EAB4F3E73D5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57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006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56339523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26863081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일자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사유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패아자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제제 기록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해당 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XX.XX!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2018.05.10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XX…XXXXX!!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2018.05.11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XX!!!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2018.05.12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카지노 대박 </a:t>
                      </a:r>
                      <a:r>
                        <a:rPr lang="en-US" altLang="ko-KR" sz="900" dirty="0"/>
                        <a:t>010…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2018.05.13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부적절한 홍보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맛없어 보여</a:t>
                      </a:r>
                      <a:r>
                        <a:rPr lang="en-US" altLang="ko-KR" sz="900" dirty="0"/>
                        <a:t>..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2018.05.14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비난글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2018.05.15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2018.05.16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260165" y="264835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260165" y="29830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260165" y="33719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260165" y="375470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260165" y="41374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260165" y="450386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260165" y="4870308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제재</a:t>
            </a:r>
            <a:endParaRPr lang="en-US" altLang="ko-KR" dirty="0"/>
          </a:p>
          <a:p>
            <a:r>
              <a:rPr lang="en-US" altLang="ko-KR" dirty="0"/>
              <a:t>(UI-MANAGE-03)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74" name="Content">
            <a:extLst>
              <a:ext uri="{FF2B5EF4-FFF2-40B4-BE49-F238E27FC236}">
                <a16:creationId xmlns:a16="http://schemas.microsoft.com/office/drawing/2014/main" id="{B0031A7C-0637-4591-89F0-C2ECFC745B30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9418019" y="265081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5" name="Content">
            <a:extLst>
              <a:ext uri="{FF2B5EF4-FFF2-40B4-BE49-F238E27FC236}">
                <a16:creationId xmlns:a16="http://schemas.microsoft.com/office/drawing/2014/main" id="{8E3E2F0E-8F93-477E-82E6-EDAF7928F70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9418019" y="298556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Content">
            <a:extLst>
              <a:ext uri="{FF2B5EF4-FFF2-40B4-BE49-F238E27FC236}">
                <a16:creationId xmlns:a16="http://schemas.microsoft.com/office/drawing/2014/main" id="{9C81E71C-388F-4590-8B55-ADB6A6C1820C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9418019" y="337446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7" name="Content">
            <a:extLst>
              <a:ext uri="{FF2B5EF4-FFF2-40B4-BE49-F238E27FC236}">
                <a16:creationId xmlns:a16="http://schemas.microsoft.com/office/drawing/2014/main" id="{27C897DC-E35F-40B5-9246-C41A16FDDD8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9418019" y="375717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8" name="Content">
            <a:extLst>
              <a:ext uri="{FF2B5EF4-FFF2-40B4-BE49-F238E27FC236}">
                <a16:creationId xmlns:a16="http://schemas.microsoft.com/office/drawing/2014/main" id="{EAF7D538-0FF3-4700-A50C-212E53D8C502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9418019" y="413989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>
            <a:extLst>
              <a:ext uri="{FF2B5EF4-FFF2-40B4-BE49-F238E27FC236}">
                <a16:creationId xmlns:a16="http://schemas.microsoft.com/office/drawing/2014/main" id="{B0C13231-6C6A-4131-963D-8CC4D3CE8D07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9418019" y="450633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3E9DE172-E1A1-4DA3-8599-DEF553F9A8C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9418019" y="487277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49D3C331-FAF0-4D13-A5C6-7144C7BD0F1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515576" y="263482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43B7507C-DC28-4E89-AC29-B612398F03F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8515576" y="296956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3E4FAB97-8655-4E9C-B58A-299AE7FA220A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515576" y="335846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EBACF173-8F76-43EE-8FED-2B1B1B3F9F21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515576" y="374117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162250C3-8742-42AA-9FE8-45D836CCB2E3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515576" y="412389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Content">
            <a:extLst>
              <a:ext uri="{FF2B5EF4-FFF2-40B4-BE49-F238E27FC236}">
                <a16:creationId xmlns:a16="http://schemas.microsoft.com/office/drawing/2014/main" id="{8385C74F-CB35-4457-AF05-592C69B2CE9F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8515576" y="449033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>
            <a:extLst>
              <a:ext uri="{FF2B5EF4-FFF2-40B4-BE49-F238E27FC236}">
                <a16:creationId xmlns:a16="http://schemas.microsoft.com/office/drawing/2014/main" id="{312B7DE4-8FF5-4918-8688-8B84BE3D4975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8515576" y="485677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>
            <a:extLst>
              <a:ext uri="{FF2B5EF4-FFF2-40B4-BE49-F238E27FC236}">
                <a16:creationId xmlns:a16="http://schemas.microsoft.com/office/drawing/2014/main" id="{06A09334-684C-4199-BC9E-11992E33FBE7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7779133" y="265271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>
            <a:extLst>
              <a:ext uri="{FF2B5EF4-FFF2-40B4-BE49-F238E27FC236}">
                <a16:creationId xmlns:a16="http://schemas.microsoft.com/office/drawing/2014/main" id="{415CD25D-1144-4405-8B7C-1AD27C7A47ED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779133" y="298746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7B93E982-BB7F-4B9C-A719-79872B844865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779133" y="337635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19740978-C81E-46B8-9FFB-6607D287977F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779133" y="375907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>
            <a:extLst>
              <a:ext uri="{FF2B5EF4-FFF2-40B4-BE49-F238E27FC236}">
                <a16:creationId xmlns:a16="http://schemas.microsoft.com/office/drawing/2014/main" id="{B579647C-B2EB-41B9-81FE-65E1EA45B97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779133" y="414178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>
            <a:extLst>
              <a:ext uri="{FF2B5EF4-FFF2-40B4-BE49-F238E27FC236}">
                <a16:creationId xmlns:a16="http://schemas.microsoft.com/office/drawing/2014/main" id="{FB91DF96-5519-41A9-8741-BA57A853ED49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779133" y="4508230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>
            <a:extLst>
              <a:ext uri="{FF2B5EF4-FFF2-40B4-BE49-F238E27FC236}">
                <a16:creationId xmlns:a16="http://schemas.microsoft.com/office/drawing/2014/main" id="{573FBDCC-C633-4988-B9F5-7A7324C6F102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779133" y="487467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11136599" y="26530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>
            <a:off x="11137768" y="298108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33"/>
            </p:custDataLst>
          </p:nvPr>
        </p:nvSpPr>
        <p:spPr>
          <a:xfrm>
            <a:off x="11137768" y="337055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34"/>
            </p:custDataLst>
          </p:nvPr>
        </p:nvSpPr>
        <p:spPr>
          <a:xfrm>
            <a:off x="11136610" y="37526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35"/>
            </p:custDataLst>
          </p:nvPr>
        </p:nvSpPr>
        <p:spPr>
          <a:xfrm>
            <a:off x="11136610" y="41382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36"/>
            </p:custDataLst>
          </p:nvPr>
        </p:nvSpPr>
        <p:spPr>
          <a:xfrm>
            <a:off x="11121977" y="449990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37"/>
            </p:custDataLst>
          </p:nvPr>
        </p:nvSpPr>
        <p:spPr>
          <a:xfrm>
            <a:off x="11117741" y="486171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2ADCE565-3127-446C-9B28-5CB5BF822EB0}"/>
              </a:ext>
            </a:extLst>
          </p:cNvPr>
          <p:cNvSpPr/>
          <p:nvPr>
            <p:custDataLst>
              <p:custData r:id="rId38"/>
            </p:custDataLst>
          </p:nvPr>
        </p:nvSpPr>
        <p:spPr>
          <a:xfrm>
            <a:off x="10375423" y="2771049"/>
            <a:ext cx="1763312" cy="15351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altLang="ko-KR" sz="1200" dirty="0">
                <a:latin typeface="Segoe UI" pitchFamily="34" charset="0"/>
                <a:cs typeface="Segoe UI" pitchFamily="34" charset="0"/>
              </a:rPr>
              <a:t>3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일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일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개월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3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개월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개월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년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영구정지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1" name="MousePointer">
            <a:extLst>
              <a:ext uri="{FF2B5EF4-FFF2-40B4-BE49-F238E27FC236}">
                <a16:creationId xmlns:a16="http://schemas.microsoft.com/office/drawing/2014/main" id="{7961F83E-C420-4EAC-BCD1-BF863B7B13B0}"/>
              </a:ext>
            </a:extLst>
          </p:cNvPr>
          <p:cNvSpPr/>
          <p:nvPr>
            <p:custDataLst>
              <p:custData r:id="rId39"/>
            </p:custDataLst>
          </p:nvPr>
        </p:nvSpPr>
        <p:spPr>
          <a:xfrm rot="20359169">
            <a:off x="10454338" y="286171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78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006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56339523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26863081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일자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사유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패아자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제제 기록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해당 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XX.XX!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2018.05.10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XX…XXXXX!!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2018.05.11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XX!!!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2018.05.12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카지노 대박 </a:t>
                      </a:r>
                      <a:r>
                        <a:rPr lang="en-US" altLang="ko-KR" sz="900" dirty="0"/>
                        <a:t>010…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2018.05.13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부적절한 홍보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맛없어 보여</a:t>
                      </a:r>
                      <a:r>
                        <a:rPr lang="en-US" altLang="ko-KR" sz="900" dirty="0"/>
                        <a:t>..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2018.05.14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비난글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2018.05.15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2018.05.16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260165" y="264835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260165" y="29830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260165" y="33719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260165" y="375470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260165" y="41374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260165" y="450386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260165" y="4870308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제재</a:t>
            </a:r>
            <a:endParaRPr lang="en-US" altLang="ko-KR" dirty="0"/>
          </a:p>
          <a:p>
            <a:r>
              <a:rPr lang="en-US" altLang="ko-KR" dirty="0"/>
              <a:t>(UI-MANAGE-03)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74" name="Content">
            <a:extLst>
              <a:ext uri="{FF2B5EF4-FFF2-40B4-BE49-F238E27FC236}">
                <a16:creationId xmlns:a16="http://schemas.microsoft.com/office/drawing/2014/main" id="{B0031A7C-0637-4591-89F0-C2ECFC745B30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9418019" y="265081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5" name="Content">
            <a:extLst>
              <a:ext uri="{FF2B5EF4-FFF2-40B4-BE49-F238E27FC236}">
                <a16:creationId xmlns:a16="http://schemas.microsoft.com/office/drawing/2014/main" id="{8E3E2F0E-8F93-477E-82E6-EDAF7928F70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9418019" y="298556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Content">
            <a:extLst>
              <a:ext uri="{FF2B5EF4-FFF2-40B4-BE49-F238E27FC236}">
                <a16:creationId xmlns:a16="http://schemas.microsoft.com/office/drawing/2014/main" id="{9C81E71C-388F-4590-8B55-ADB6A6C1820C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9418019" y="337446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7" name="Content">
            <a:extLst>
              <a:ext uri="{FF2B5EF4-FFF2-40B4-BE49-F238E27FC236}">
                <a16:creationId xmlns:a16="http://schemas.microsoft.com/office/drawing/2014/main" id="{27C897DC-E35F-40B5-9246-C41A16FDDD8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9418019" y="375717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8" name="Content">
            <a:extLst>
              <a:ext uri="{FF2B5EF4-FFF2-40B4-BE49-F238E27FC236}">
                <a16:creationId xmlns:a16="http://schemas.microsoft.com/office/drawing/2014/main" id="{EAF7D538-0FF3-4700-A50C-212E53D8C502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9418019" y="413989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>
            <a:extLst>
              <a:ext uri="{FF2B5EF4-FFF2-40B4-BE49-F238E27FC236}">
                <a16:creationId xmlns:a16="http://schemas.microsoft.com/office/drawing/2014/main" id="{B0C13231-6C6A-4131-963D-8CC4D3CE8D07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9418019" y="450633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3E9DE172-E1A1-4DA3-8599-DEF553F9A8C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9418019" y="487277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49D3C331-FAF0-4D13-A5C6-7144C7BD0F1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515576" y="263482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43B7507C-DC28-4E89-AC29-B612398F03F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8515576" y="296956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3E4FAB97-8655-4E9C-B58A-299AE7FA220A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515576" y="335846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EBACF173-8F76-43EE-8FED-2B1B1B3F9F21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515576" y="374117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162250C3-8742-42AA-9FE8-45D836CCB2E3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515576" y="412389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Content">
            <a:extLst>
              <a:ext uri="{FF2B5EF4-FFF2-40B4-BE49-F238E27FC236}">
                <a16:creationId xmlns:a16="http://schemas.microsoft.com/office/drawing/2014/main" id="{8385C74F-CB35-4457-AF05-592C69B2CE9F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8515576" y="449033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>
            <a:extLst>
              <a:ext uri="{FF2B5EF4-FFF2-40B4-BE49-F238E27FC236}">
                <a16:creationId xmlns:a16="http://schemas.microsoft.com/office/drawing/2014/main" id="{312B7DE4-8FF5-4918-8688-8B84BE3D4975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8515576" y="485677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>
            <a:extLst>
              <a:ext uri="{FF2B5EF4-FFF2-40B4-BE49-F238E27FC236}">
                <a16:creationId xmlns:a16="http://schemas.microsoft.com/office/drawing/2014/main" id="{06A09334-684C-4199-BC9E-11992E33FBE7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7779133" y="265271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>
            <a:extLst>
              <a:ext uri="{FF2B5EF4-FFF2-40B4-BE49-F238E27FC236}">
                <a16:creationId xmlns:a16="http://schemas.microsoft.com/office/drawing/2014/main" id="{415CD25D-1144-4405-8B7C-1AD27C7A47ED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779133" y="298746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7B93E982-BB7F-4B9C-A719-79872B844865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779133" y="337635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19740978-C81E-46B8-9FFB-6607D287977F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779133" y="375907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>
            <a:extLst>
              <a:ext uri="{FF2B5EF4-FFF2-40B4-BE49-F238E27FC236}">
                <a16:creationId xmlns:a16="http://schemas.microsoft.com/office/drawing/2014/main" id="{B579647C-B2EB-41B9-81FE-65E1EA45B97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779133" y="414178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>
            <a:extLst>
              <a:ext uri="{FF2B5EF4-FFF2-40B4-BE49-F238E27FC236}">
                <a16:creationId xmlns:a16="http://schemas.microsoft.com/office/drawing/2014/main" id="{FB91DF96-5519-41A9-8741-BA57A853ED49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779133" y="4508230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>
            <a:extLst>
              <a:ext uri="{FF2B5EF4-FFF2-40B4-BE49-F238E27FC236}">
                <a16:creationId xmlns:a16="http://schemas.microsoft.com/office/drawing/2014/main" id="{573FBDCC-C633-4988-B9F5-7A7324C6F102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779133" y="487467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11136599" y="26530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>
            <a:off x="11137768" y="298108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33"/>
            </p:custDataLst>
          </p:nvPr>
        </p:nvSpPr>
        <p:spPr>
          <a:xfrm>
            <a:off x="11137768" y="337055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34"/>
            </p:custDataLst>
          </p:nvPr>
        </p:nvSpPr>
        <p:spPr>
          <a:xfrm>
            <a:off x="11136610" y="37526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35"/>
            </p:custDataLst>
          </p:nvPr>
        </p:nvSpPr>
        <p:spPr>
          <a:xfrm>
            <a:off x="11136610" y="41382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36"/>
            </p:custDataLst>
          </p:nvPr>
        </p:nvSpPr>
        <p:spPr>
          <a:xfrm>
            <a:off x="11121977" y="449990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37"/>
            </p:custDataLst>
          </p:nvPr>
        </p:nvSpPr>
        <p:spPr>
          <a:xfrm>
            <a:off x="11117741" y="486171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F99A4CD-C7D4-4017-8353-833F0524EA87}"/>
              </a:ext>
            </a:extLst>
          </p:cNvPr>
          <p:cNvGrpSpPr/>
          <p:nvPr/>
        </p:nvGrpSpPr>
        <p:grpSpPr>
          <a:xfrm>
            <a:off x="5272908" y="2840950"/>
            <a:ext cx="3181302" cy="1194798"/>
            <a:chOff x="4197507" y="4008184"/>
            <a:chExt cx="4026506" cy="2604093"/>
          </a:xfrm>
        </p:grpSpPr>
        <p:grpSp>
          <p:nvGrpSpPr>
            <p:cNvPr id="98" name="Group 2">
              <a:extLst>
                <a:ext uri="{FF2B5EF4-FFF2-40B4-BE49-F238E27FC236}">
                  <a16:creationId xmlns:a16="http://schemas.microsoft.com/office/drawing/2014/main" id="{33926322-14D7-49F6-A8C5-57817BEE94D4}"/>
                </a:ext>
              </a:extLst>
            </p:cNvPr>
            <p:cNvGrpSpPr/>
            <p:nvPr/>
          </p:nvGrpSpPr>
          <p:grpSpPr>
            <a:xfrm>
              <a:off x="4197507" y="4008184"/>
              <a:ext cx="4026506" cy="2604093"/>
              <a:chOff x="0" y="0"/>
              <a:chExt cx="9144000" cy="6858000"/>
            </a:xfrm>
          </p:grpSpPr>
          <p:sp>
            <p:nvSpPr>
              <p:cNvPr id="113" name="Rectangle 10">
                <a:extLst>
                  <a:ext uri="{FF2B5EF4-FFF2-40B4-BE49-F238E27FC236}">
                    <a16:creationId xmlns:a16="http://schemas.microsoft.com/office/drawing/2014/main" id="{8C6BC151-F350-4F46-BB02-D59219FF85D5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14" name="Rectangle 11">
                <a:extLst>
                  <a:ext uri="{FF2B5EF4-FFF2-40B4-BE49-F238E27FC236}">
                    <a16:creationId xmlns:a16="http://schemas.microsoft.com/office/drawing/2014/main" id="{BE50BB8B-EB05-4E37-8A69-0BA7E8227560}"/>
                  </a:ext>
                </a:extLst>
              </p:cNvPr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1050" kern="0" dirty="0">
                    <a:latin typeface="Segoe UI"/>
                  </a:rPr>
                  <a:t>facebook:7541, </a:t>
                </a:r>
                <a:r>
                  <a:rPr lang="ko-KR" altLang="en-US" sz="1050" kern="0" dirty="0">
                    <a:latin typeface="Segoe UI"/>
                  </a:rPr>
                  <a:t>김 회원이 </a:t>
                </a:r>
                <a:r>
                  <a:rPr lang="en-US" altLang="ko-KR" sz="1050" kern="0" dirty="0">
                    <a:latin typeface="Segoe UI"/>
                  </a:rPr>
                  <a:t>3</a:t>
                </a:r>
                <a:r>
                  <a:rPr lang="ko-KR" altLang="en-US" sz="1050" kern="0" dirty="0">
                    <a:latin typeface="Segoe UI"/>
                  </a:rPr>
                  <a:t>일간 제제 되었습니다</a:t>
                </a:r>
                <a:r>
                  <a:rPr lang="en-US" altLang="ko-KR" sz="1050" kern="0" dirty="0">
                    <a:latin typeface="Segoe UI"/>
                  </a:rPr>
                  <a:t>!</a:t>
                </a:r>
                <a:endParaRPr lang="en-US" sz="1050" kern="0" dirty="0">
                  <a:latin typeface="Segoe UI"/>
                </a:endParaRPr>
              </a:p>
            </p:txBody>
          </p:sp>
        </p:grpSp>
        <p:grpSp>
          <p:nvGrpSpPr>
            <p:cNvPr id="106" name="Minimize - Maximize - Close">
              <a:extLst>
                <a:ext uri="{FF2B5EF4-FFF2-40B4-BE49-F238E27FC236}">
                  <a16:creationId xmlns:a16="http://schemas.microsoft.com/office/drawing/2014/main" id="{02F42F01-931D-486B-B1EE-FCFD3BF646A5}"/>
                </a:ext>
              </a:extLst>
            </p:cNvPr>
            <p:cNvGrpSpPr/>
            <p:nvPr/>
          </p:nvGrpSpPr>
          <p:grpSpPr>
            <a:xfrm>
              <a:off x="7998694" y="4043345"/>
              <a:ext cx="169324" cy="29630"/>
              <a:chOff x="9347642" y="131588"/>
              <a:chExt cx="384527" cy="78032"/>
            </a:xfrm>
          </p:grpSpPr>
          <p:cxnSp>
            <p:nvCxnSpPr>
              <p:cNvPr id="108" name="Line">
                <a:extLst>
                  <a:ext uri="{FF2B5EF4-FFF2-40B4-BE49-F238E27FC236}">
                    <a16:creationId xmlns:a16="http://schemas.microsoft.com/office/drawing/2014/main" id="{766FC023-D0B9-44BF-87CE-BA520D36DC6C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09" name="Line">
                <a:extLst>
                  <a:ext uri="{FF2B5EF4-FFF2-40B4-BE49-F238E27FC236}">
                    <a16:creationId xmlns:a16="http://schemas.microsoft.com/office/drawing/2014/main" id="{E10A1432-7865-4B0F-AF9F-AC7D1B4BA6F1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10" name="Line">
                <a:extLst>
                  <a:ext uri="{FF2B5EF4-FFF2-40B4-BE49-F238E27FC236}">
                    <a16:creationId xmlns:a16="http://schemas.microsoft.com/office/drawing/2014/main" id="{0E00BBE2-4BEF-4913-8F30-92874FAF4370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Line">
                <a:extLst>
                  <a:ext uri="{FF2B5EF4-FFF2-40B4-BE49-F238E27FC236}">
                    <a16:creationId xmlns:a16="http://schemas.microsoft.com/office/drawing/2014/main" id="{7F53E846-8475-4B87-9431-C1C953EA5B1F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Line">
                <a:extLst>
                  <a:ext uri="{FF2B5EF4-FFF2-40B4-BE49-F238E27FC236}">
                    <a16:creationId xmlns:a16="http://schemas.microsoft.com/office/drawing/2014/main" id="{F13C1DD0-EC10-4E0D-B08D-C511BF04D9CD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Oval 4">
              <a:extLst>
                <a:ext uri="{FF2B5EF4-FFF2-40B4-BE49-F238E27FC236}">
                  <a16:creationId xmlns:a16="http://schemas.microsoft.com/office/drawing/2014/main" id="{3C8D156B-7B6C-4ECF-B813-0FF9AE8C1C17}"/>
                </a:ext>
              </a:extLst>
            </p:cNvPr>
            <p:cNvSpPr/>
            <p:nvPr/>
          </p:nvSpPr>
          <p:spPr>
            <a:xfrm>
              <a:off x="4234266" y="4038586"/>
              <a:ext cx="64086" cy="57290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61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84185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30169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제제 해제</a:t>
            </a:r>
            <a:endParaRPr lang="en-US" altLang="ko-KR" dirty="0"/>
          </a:p>
          <a:p>
            <a:r>
              <a:rPr lang="en-US" altLang="ko-KR" dirty="0"/>
              <a:t>(UI-MANAGE-04)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MousePointer">
            <a:extLst>
              <a:ext uri="{FF2B5EF4-FFF2-40B4-BE49-F238E27FC236}">
                <a16:creationId xmlns:a16="http://schemas.microsoft.com/office/drawing/2014/main" id="{0FC9CCA5-E543-4031-8DA7-4F5A59CA2992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 rot="20359169">
            <a:off x="11385170" y="420718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55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06275"/>
              </p:ext>
            </p:extLst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84185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30169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제제 해제</a:t>
            </a:r>
            <a:endParaRPr lang="en-US" altLang="ko-KR" dirty="0"/>
          </a:p>
          <a:p>
            <a:r>
              <a:rPr lang="en-US" altLang="ko-KR" dirty="0"/>
              <a:t>(UI-MANAGE-04)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FE85C9B-AED0-4729-B317-FC90167E0B0A}"/>
              </a:ext>
            </a:extLst>
          </p:cNvPr>
          <p:cNvGrpSpPr/>
          <p:nvPr/>
        </p:nvGrpSpPr>
        <p:grpSpPr>
          <a:xfrm>
            <a:off x="5312417" y="2606130"/>
            <a:ext cx="3181302" cy="1194798"/>
            <a:chOff x="4197507" y="4008184"/>
            <a:chExt cx="4026506" cy="2604093"/>
          </a:xfrm>
        </p:grpSpPr>
        <p:grpSp>
          <p:nvGrpSpPr>
            <p:cNvPr id="74" name="Group 2">
              <a:extLst>
                <a:ext uri="{FF2B5EF4-FFF2-40B4-BE49-F238E27FC236}">
                  <a16:creationId xmlns:a16="http://schemas.microsoft.com/office/drawing/2014/main" id="{36670B6F-A609-4206-B127-991D3F63528E}"/>
                </a:ext>
              </a:extLst>
            </p:cNvPr>
            <p:cNvGrpSpPr/>
            <p:nvPr/>
          </p:nvGrpSpPr>
          <p:grpSpPr>
            <a:xfrm>
              <a:off x="4197507" y="4008184"/>
              <a:ext cx="4026506" cy="2604093"/>
              <a:chOff x="0" y="0"/>
              <a:chExt cx="9144000" cy="6858000"/>
            </a:xfrm>
          </p:grpSpPr>
          <p:sp>
            <p:nvSpPr>
              <p:cNvPr id="82" name="Rectangle 10">
                <a:extLst>
                  <a:ext uri="{FF2B5EF4-FFF2-40B4-BE49-F238E27FC236}">
                    <a16:creationId xmlns:a16="http://schemas.microsoft.com/office/drawing/2014/main" id="{901DC130-352D-444E-B866-CF132772FB5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83" name="Rectangle 11">
                <a:extLst>
                  <a:ext uri="{FF2B5EF4-FFF2-40B4-BE49-F238E27FC236}">
                    <a16:creationId xmlns:a16="http://schemas.microsoft.com/office/drawing/2014/main" id="{D3B8E7F6-5BBA-42F2-9585-00D342D9A3BF}"/>
                  </a:ext>
                </a:extLst>
              </p:cNvPr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1050" kern="0" dirty="0">
                    <a:latin typeface="Segoe UI"/>
                  </a:rPr>
                  <a:t>facebook:7532, </a:t>
                </a:r>
                <a:r>
                  <a:rPr lang="ko-KR" altLang="en-US" sz="1050" kern="0" dirty="0">
                    <a:latin typeface="Segoe UI"/>
                  </a:rPr>
                  <a:t>박 회원 제제가 해제 되었습니다</a:t>
                </a:r>
                <a:r>
                  <a:rPr lang="en-US" altLang="ko-KR" sz="1050" kern="0" dirty="0">
                    <a:latin typeface="Segoe UI"/>
                  </a:rPr>
                  <a:t>!</a:t>
                </a:r>
                <a:endParaRPr lang="en-US" sz="1050" kern="0" dirty="0">
                  <a:latin typeface="Segoe UI"/>
                </a:endParaRPr>
              </a:p>
            </p:txBody>
          </p:sp>
        </p:grpSp>
        <p:grpSp>
          <p:nvGrpSpPr>
            <p:cNvPr id="75" name="Minimize - Maximize - Close">
              <a:extLst>
                <a:ext uri="{FF2B5EF4-FFF2-40B4-BE49-F238E27FC236}">
                  <a16:creationId xmlns:a16="http://schemas.microsoft.com/office/drawing/2014/main" id="{BEAA93E5-4211-441B-8472-515FCF578E2D}"/>
                </a:ext>
              </a:extLst>
            </p:cNvPr>
            <p:cNvGrpSpPr/>
            <p:nvPr/>
          </p:nvGrpSpPr>
          <p:grpSpPr>
            <a:xfrm>
              <a:off x="7998694" y="4043345"/>
              <a:ext cx="169324" cy="29630"/>
              <a:chOff x="9347642" y="131588"/>
              <a:chExt cx="384527" cy="78032"/>
            </a:xfrm>
          </p:grpSpPr>
          <p:cxnSp>
            <p:nvCxnSpPr>
              <p:cNvPr id="77" name="Line">
                <a:extLst>
                  <a:ext uri="{FF2B5EF4-FFF2-40B4-BE49-F238E27FC236}">
                    <a16:creationId xmlns:a16="http://schemas.microsoft.com/office/drawing/2014/main" id="{EF0E4F6B-D0FE-4DDA-992D-7D9D86DE667E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8" name="Line">
                <a:extLst>
                  <a:ext uri="{FF2B5EF4-FFF2-40B4-BE49-F238E27FC236}">
                    <a16:creationId xmlns:a16="http://schemas.microsoft.com/office/drawing/2014/main" id="{338D3323-92BE-4C55-A02F-3CC7A3093C5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2B83F1EC-49B8-4405-A038-CE9ACFD71FF4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Line">
                <a:extLst>
                  <a:ext uri="{FF2B5EF4-FFF2-40B4-BE49-F238E27FC236}">
                    <a16:creationId xmlns:a16="http://schemas.microsoft.com/office/drawing/2014/main" id="{5850ED7B-D0C0-4905-A098-19E1974272EF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DE421C94-939F-47AD-B5A8-F27D9970284F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Oval 4">
              <a:extLst>
                <a:ext uri="{FF2B5EF4-FFF2-40B4-BE49-F238E27FC236}">
                  <a16:creationId xmlns:a16="http://schemas.microsoft.com/office/drawing/2014/main" id="{5B35E3B4-5DB2-4250-9496-9E959D1DCAAD}"/>
                </a:ext>
              </a:extLst>
            </p:cNvPr>
            <p:cNvSpPr/>
            <p:nvPr/>
          </p:nvSpPr>
          <p:spPr>
            <a:xfrm>
              <a:off x="4234266" y="4038586"/>
              <a:ext cx="64086" cy="57290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407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34811" y="0"/>
            <a:ext cx="9457189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01" name="Content">
            <a:extLst>
              <a:ext uri="{FF2B5EF4-FFF2-40B4-BE49-F238E27FC236}">
                <a16:creationId xmlns:a16="http://schemas.microsoft.com/office/drawing/2014/main" id="{9C58BDCC-2C83-44BD-84AC-12AABF553E5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547106" y="190669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2" name="Content">
            <a:extLst>
              <a:ext uri="{FF2B5EF4-FFF2-40B4-BE49-F238E27FC236}">
                <a16:creationId xmlns:a16="http://schemas.microsoft.com/office/drawing/2014/main" id="{C4E37BEB-A265-458C-AD46-27C6CEC2383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547106" y="2571997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신고 내역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신고 내역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(UI-MANAGE-05)</a:t>
            </a:r>
          </a:p>
          <a:p>
            <a:endParaRPr lang="en-US" altLang="ko-KR" sz="1000" dirty="0"/>
          </a:p>
        </p:txBody>
      </p:sp>
      <p:sp>
        <p:nvSpPr>
          <p:cNvPr id="34" name="Content">
            <a:extLst>
              <a:ext uri="{FF2B5EF4-FFF2-40B4-BE49-F238E27FC236}">
                <a16:creationId xmlns:a16="http://schemas.microsoft.com/office/drawing/2014/main" id="{24EB5D6C-F583-4DA9-9B6E-552AB631A94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547106" y="3266315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" name="Content">
            <a:extLst>
              <a:ext uri="{FF2B5EF4-FFF2-40B4-BE49-F238E27FC236}">
                <a16:creationId xmlns:a16="http://schemas.microsoft.com/office/drawing/2014/main" id="{36B33FEB-3E1B-47F9-84EB-F337E6664340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47106" y="3951474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Content">
            <a:extLst>
              <a:ext uri="{FF2B5EF4-FFF2-40B4-BE49-F238E27FC236}">
                <a16:creationId xmlns:a16="http://schemas.microsoft.com/office/drawing/2014/main" id="{E41A1B7E-E072-4DB6-ACD1-80CB2F93630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47106" y="463663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푸시 알림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MousePointer">
            <a:extLst>
              <a:ext uri="{FF2B5EF4-FFF2-40B4-BE49-F238E27FC236}">
                <a16:creationId xmlns:a16="http://schemas.microsoft.com/office/drawing/2014/main" id="{A53420AE-8CD1-4E1D-9B6A-F64D6973C9C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7607407" y="281891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4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>
                <p:custDataLst>
                  <p:custData r:id="rId22"/>
                </p:custDataLst>
              </p:nvPr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>
                <p:custDataLst>
                  <p:custData r:id="rId23"/>
                </p:custDataLst>
              </p:nvPr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custData r:id="rId21"/>
                </p:custDataLst>
              </p:nvPr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12501"/>
              </p:ext>
            </p:extLst>
          </p:nvPr>
        </p:nvGraphicFramePr>
        <p:xfrm>
          <a:off x="2832926" y="2144496"/>
          <a:ext cx="9016833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93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3297289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1241076">
                  <a:extLst>
                    <a:ext uri="{9D8B030D-6E8A-4147-A177-3AD203B41FA5}">
                      <a16:colId xmlns:a16="http://schemas.microsoft.com/office/drawing/2014/main" val="2505956431"/>
                    </a:ext>
                  </a:extLst>
                </a:gridCol>
                <a:gridCol w="867750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1029212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번호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시간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 그룹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위는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라면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다른 그룹들도 파이팅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2018-6-21 00:00:00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양식 맛집을 가고 싶다면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서양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그룹에 가입해보세요</a:t>
                      </a:r>
                      <a:r>
                        <a:rPr lang="en-US" altLang="ko-KR" sz="900" dirty="0"/>
                        <a:t>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19:00:00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오늘도 랭킹을 </a:t>
                      </a:r>
                      <a:r>
                        <a:rPr lang="ko-KR" altLang="en-US" sz="900" dirty="0" err="1"/>
                        <a:t>올리셔야죠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18:00:00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여행가고 싶지 않으세요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여행을 떠나요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2018-6-19 20:00:00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여행은 사랑이다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2018-6-18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개인 랭킹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여행마스터</a:t>
                      </a:r>
                      <a:r>
                        <a:rPr lang="en-US" altLang="ko-KR" sz="900" dirty="0"/>
                        <a:t>”</a:t>
                      </a:r>
                      <a:r>
                        <a:rPr lang="ko-KR" altLang="en-US" sz="900" dirty="0"/>
                        <a:t>님 </a:t>
                      </a:r>
                      <a:r>
                        <a:rPr lang="ko-KR" altLang="en-US" sz="900" dirty="0" err="1"/>
                        <a:t>축하드립니다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2018-6-17 15:00:00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083797" y="26165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083797" y="296914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083797" y="33376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083078" y="371977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089592" y="412412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077752" y="446097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077752" y="483980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작성</a:t>
            </a:r>
            <a:endParaRPr lang="en-US" altLang="ko-KR" dirty="0"/>
          </a:p>
          <a:p>
            <a:r>
              <a:rPr lang="en-US" altLang="ko-KR" dirty="0"/>
              <a:t>(UI-PUSH-01)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1054796" y="259982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1064766" y="296313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1054796" y="332785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1040744" y="369908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054796" y="40856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050190" y="444687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064766" y="479833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40EFAC8B-BC5F-4989-A02B-8CD2E0587302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731382" y="1830719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푸시 작성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7D3802-1E3F-442A-8D6A-343C2883AEFA}"/>
              </a:ext>
            </a:extLst>
          </p:cNvPr>
          <p:cNvGrpSpPr/>
          <p:nvPr/>
        </p:nvGrpSpPr>
        <p:grpSpPr>
          <a:xfrm>
            <a:off x="6815388" y="1895714"/>
            <a:ext cx="4026506" cy="2628678"/>
            <a:chOff x="4197507" y="3983599"/>
            <a:chExt cx="4026506" cy="2628678"/>
          </a:xfrm>
        </p:grpSpPr>
        <p:grpSp>
          <p:nvGrpSpPr>
            <p:cNvPr id="69" name="Group 2">
              <a:extLst>
                <a:ext uri="{FF2B5EF4-FFF2-40B4-BE49-F238E27FC236}">
                  <a16:creationId xmlns:a16="http://schemas.microsoft.com/office/drawing/2014/main" id="{EEC0509A-A2D6-43B3-B4AD-5F8D579FF7D0}"/>
                </a:ext>
              </a:extLst>
            </p:cNvPr>
            <p:cNvGrpSpPr/>
            <p:nvPr/>
          </p:nvGrpSpPr>
          <p:grpSpPr>
            <a:xfrm>
              <a:off x="4197507" y="3983599"/>
              <a:ext cx="4026506" cy="2628678"/>
              <a:chOff x="0" y="-64745"/>
              <a:chExt cx="9144000" cy="6922745"/>
            </a:xfrm>
          </p:grpSpPr>
          <p:sp>
            <p:nvSpPr>
              <p:cNvPr id="78" name="Rectangle 10">
                <a:extLst>
                  <a:ext uri="{FF2B5EF4-FFF2-40B4-BE49-F238E27FC236}">
                    <a16:creationId xmlns:a16="http://schemas.microsoft.com/office/drawing/2014/main" id="{6C15A171-8F08-4958-B983-999797A1BE9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79" name="Rectangle 11">
                <a:extLst>
                  <a:ext uri="{FF2B5EF4-FFF2-40B4-BE49-F238E27FC236}">
                    <a16:creationId xmlns:a16="http://schemas.microsoft.com/office/drawing/2014/main" id="{A8D0AD31-0DC7-4C21-86E4-F3B0E9314F90}"/>
                  </a:ext>
                </a:extLst>
              </p:cNvPr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rgbClr val="FEECE6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80" name="WindowTitle">
                <a:extLst>
                  <a:ext uri="{FF2B5EF4-FFF2-40B4-BE49-F238E27FC236}">
                    <a16:creationId xmlns:a16="http://schemas.microsoft.com/office/drawing/2014/main" id="{79EC7D7A-7586-4181-AC3A-FC33DD97CC3C}"/>
                  </a:ext>
                </a:extLst>
              </p:cNvPr>
              <p:cNvSpPr txBox="1"/>
              <p:nvPr/>
            </p:nvSpPr>
            <p:spPr>
              <a:xfrm>
                <a:off x="240975" y="-64745"/>
                <a:ext cx="1311979" cy="445799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ko-KR" altLang="en-US" sz="8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푸시 작성</a:t>
                </a:r>
                <a:endParaRPr lang="en-US" sz="8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0" name="Minimize - Maximize - Close">
              <a:extLst>
                <a:ext uri="{FF2B5EF4-FFF2-40B4-BE49-F238E27FC236}">
                  <a16:creationId xmlns:a16="http://schemas.microsoft.com/office/drawing/2014/main" id="{F3BE7E96-C22B-422F-9548-641974F2EE45}"/>
                </a:ext>
              </a:extLst>
            </p:cNvPr>
            <p:cNvGrpSpPr/>
            <p:nvPr/>
          </p:nvGrpSpPr>
          <p:grpSpPr>
            <a:xfrm>
              <a:off x="7998694" y="4043345"/>
              <a:ext cx="169324" cy="29630"/>
              <a:chOff x="9347642" y="131588"/>
              <a:chExt cx="384527" cy="78032"/>
            </a:xfrm>
          </p:grpSpPr>
          <p:cxnSp>
            <p:nvCxnSpPr>
              <p:cNvPr id="73" name="Line">
                <a:extLst>
                  <a:ext uri="{FF2B5EF4-FFF2-40B4-BE49-F238E27FC236}">
                    <a16:creationId xmlns:a16="http://schemas.microsoft.com/office/drawing/2014/main" id="{F7DFCC8E-A37A-4CF8-A891-5C2EFD950DE1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4" name="Line">
                <a:extLst>
                  <a:ext uri="{FF2B5EF4-FFF2-40B4-BE49-F238E27FC236}">
                    <a16:creationId xmlns:a16="http://schemas.microsoft.com/office/drawing/2014/main" id="{661D822B-0C96-40E7-AA39-CC598CC5F27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75" name="Line">
                <a:extLst>
                  <a:ext uri="{FF2B5EF4-FFF2-40B4-BE49-F238E27FC236}">
                    <a16:creationId xmlns:a16="http://schemas.microsoft.com/office/drawing/2014/main" id="{478B585E-D303-4AD5-98A2-E7D813A46988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Line">
                <a:extLst>
                  <a:ext uri="{FF2B5EF4-FFF2-40B4-BE49-F238E27FC236}">
                    <a16:creationId xmlns:a16="http://schemas.microsoft.com/office/drawing/2014/main" id="{FAF436FC-09AA-4364-AC13-48F7C36E86FB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Line">
                <a:extLst>
                  <a:ext uri="{FF2B5EF4-FFF2-40B4-BE49-F238E27FC236}">
                    <a16:creationId xmlns:a16="http://schemas.microsoft.com/office/drawing/2014/main" id="{26FD4B3B-D8DB-4F6B-A8C5-14F8BAEF8F34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A3895DF7-53A0-4054-8CD8-1BE0717BE916}"/>
                </a:ext>
              </a:extLst>
            </p:cNvPr>
            <p:cNvSpPr/>
            <p:nvPr/>
          </p:nvSpPr>
          <p:spPr>
            <a:xfrm>
              <a:off x="4234266" y="4038586"/>
              <a:ext cx="64086" cy="57290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1" name="Content">
            <a:extLst>
              <a:ext uri="{FF2B5EF4-FFF2-40B4-BE49-F238E27FC236}">
                <a16:creationId xmlns:a16="http://schemas.microsoft.com/office/drawing/2014/main" id="{72A7006C-4372-497D-B0C6-D570268F693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7980464" y="2822552"/>
            <a:ext cx="1755627" cy="27296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오늘 여행 </a:t>
            </a:r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어떤가요</a:t>
            </a:r>
            <a:r>
              <a:rPr lang="en-US" altLang="ko-KR" sz="1200" dirty="0">
                <a:latin typeface="Segoe UI" pitchFamily="34" charset="0"/>
                <a:cs typeface="Segoe UI" pitchFamily="34" charset="0"/>
              </a:rPr>
              <a:t>?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9F076F73-4B0D-4B90-8A06-3291F38F352A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304981" y="344602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MousePointer">
            <a:extLst>
              <a:ext uri="{FF2B5EF4-FFF2-40B4-BE49-F238E27FC236}">
                <a16:creationId xmlns:a16="http://schemas.microsoft.com/office/drawing/2014/main" id="{B0BBBF51-FA62-4767-888A-2F90C5BDC67B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 rot="20359169">
            <a:off x="8798155" y="34978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5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006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56339523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26863081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일자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사유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패아자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제제 기록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해당 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XX.XX!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2018.05.10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XX…XXXXX!!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2018.05.11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XX!!!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2018.05.12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카지노 대박 </a:t>
                      </a:r>
                      <a:r>
                        <a:rPr lang="en-US" altLang="ko-KR" sz="900" dirty="0"/>
                        <a:t>010…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2018.05.13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부적절한 홍보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맛없어 보여</a:t>
                      </a:r>
                      <a:r>
                        <a:rPr lang="en-US" altLang="ko-KR" sz="900" dirty="0"/>
                        <a:t>..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2018.05.14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비난글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2018.05.15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2018.05.16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260165" y="264835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260165" y="29830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260165" y="33719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260165" y="375470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260165" y="41374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260165" y="450386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260165" y="4870308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신고 내역 조회</a:t>
            </a:r>
            <a:endParaRPr lang="en-US" altLang="ko-KR" dirty="0"/>
          </a:p>
          <a:p>
            <a:r>
              <a:rPr lang="en-US" altLang="ko-KR" dirty="0"/>
              <a:t>(UI-MANAGE-05)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74" name="Content">
            <a:extLst>
              <a:ext uri="{FF2B5EF4-FFF2-40B4-BE49-F238E27FC236}">
                <a16:creationId xmlns:a16="http://schemas.microsoft.com/office/drawing/2014/main" id="{B0031A7C-0637-4591-89F0-C2ECFC745B30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9418019" y="265081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5" name="Content">
            <a:extLst>
              <a:ext uri="{FF2B5EF4-FFF2-40B4-BE49-F238E27FC236}">
                <a16:creationId xmlns:a16="http://schemas.microsoft.com/office/drawing/2014/main" id="{8E3E2F0E-8F93-477E-82E6-EDAF7928F70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9418019" y="298556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Content">
            <a:extLst>
              <a:ext uri="{FF2B5EF4-FFF2-40B4-BE49-F238E27FC236}">
                <a16:creationId xmlns:a16="http://schemas.microsoft.com/office/drawing/2014/main" id="{9C81E71C-388F-4590-8B55-ADB6A6C1820C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9418019" y="337446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7" name="Content">
            <a:extLst>
              <a:ext uri="{FF2B5EF4-FFF2-40B4-BE49-F238E27FC236}">
                <a16:creationId xmlns:a16="http://schemas.microsoft.com/office/drawing/2014/main" id="{27C897DC-E35F-40B5-9246-C41A16FDDD8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9418019" y="375717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8" name="Content">
            <a:extLst>
              <a:ext uri="{FF2B5EF4-FFF2-40B4-BE49-F238E27FC236}">
                <a16:creationId xmlns:a16="http://schemas.microsoft.com/office/drawing/2014/main" id="{EAF7D538-0FF3-4700-A50C-212E53D8C502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9418019" y="413989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>
            <a:extLst>
              <a:ext uri="{FF2B5EF4-FFF2-40B4-BE49-F238E27FC236}">
                <a16:creationId xmlns:a16="http://schemas.microsoft.com/office/drawing/2014/main" id="{B0C13231-6C6A-4131-963D-8CC4D3CE8D07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9418019" y="450633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3E9DE172-E1A1-4DA3-8599-DEF553F9A8C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9418019" y="487277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49D3C331-FAF0-4D13-A5C6-7144C7BD0F1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515576" y="263482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43B7507C-DC28-4E89-AC29-B612398F03F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8515576" y="296956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3E4FAB97-8655-4E9C-B58A-299AE7FA220A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515576" y="335846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EBACF173-8F76-43EE-8FED-2B1B1B3F9F21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515576" y="374117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162250C3-8742-42AA-9FE8-45D836CCB2E3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515576" y="412389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Content">
            <a:extLst>
              <a:ext uri="{FF2B5EF4-FFF2-40B4-BE49-F238E27FC236}">
                <a16:creationId xmlns:a16="http://schemas.microsoft.com/office/drawing/2014/main" id="{8385C74F-CB35-4457-AF05-592C69B2CE9F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8515576" y="449033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>
            <a:extLst>
              <a:ext uri="{FF2B5EF4-FFF2-40B4-BE49-F238E27FC236}">
                <a16:creationId xmlns:a16="http://schemas.microsoft.com/office/drawing/2014/main" id="{312B7DE4-8FF5-4918-8688-8B84BE3D4975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8515576" y="485677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>
            <a:extLst>
              <a:ext uri="{FF2B5EF4-FFF2-40B4-BE49-F238E27FC236}">
                <a16:creationId xmlns:a16="http://schemas.microsoft.com/office/drawing/2014/main" id="{06A09334-684C-4199-BC9E-11992E33FBE7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7779133" y="265271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>
            <a:extLst>
              <a:ext uri="{FF2B5EF4-FFF2-40B4-BE49-F238E27FC236}">
                <a16:creationId xmlns:a16="http://schemas.microsoft.com/office/drawing/2014/main" id="{415CD25D-1144-4405-8B7C-1AD27C7A47ED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779133" y="298746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7B93E982-BB7F-4B9C-A719-79872B844865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779133" y="337635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19740978-C81E-46B8-9FFB-6607D287977F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779133" y="375907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>
            <a:extLst>
              <a:ext uri="{FF2B5EF4-FFF2-40B4-BE49-F238E27FC236}">
                <a16:creationId xmlns:a16="http://schemas.microsoft.com/office/drawing/2014/main" id="{B579647C-B2EB-41B9-81FE-65E1EA45B97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779133" y="414178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>
            <a:extLst>
              <a:ext uri="{FF2B5EF4-FFF2-40B4-BE49-F238E27FC236}">
                <a16:creationId xmlns:a16="http://schemas.microsoft.com/office/drawing/2014/main" id="{FB91DF96-5519-41A9-8741-BA57A853ED49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779133" y="4508230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>
            <a:extLst>
              <a:ext uri="{FF2B5EF4-FFF2-40B4-BE49-F238E27FC236}">
                <a16:creationId xmlns:a16="http://schemas.microsoft.com/office/drawing/2014/main" id="{573FBDCC-C633-4988-B9F5-7A7324C6F102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779133" y="487467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11136599" y="26530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>
            <a:off x="11137768" y="298108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33"/>
            </p:custDataLst>
          </p:nvPr>
        </p:nvSpPr>
        <p:spPr>
          <a:xfrm>
            <a:off x="11137768" y="337055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34"/>
            </p:custDataLst>
          </p:nvPr>
        </p:nvSpPr>
        <p:spPr>
          <a:xfrm>
            <a:off x="11136610" y="37526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35"/>
            </p:custDataLst>
          </p:nvPr>
        </p:nvSpPr>
        <p:spPr>
          <a:xfrm>
            <a:off x="11136610" y="41382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36"/>
            </p:custDataLst>
          </p:nvPr>
        </p:nvSpPr>
        <p:spPr>
          <a:xfrm>
            <a:off x="11121977" y="449990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37"/>
            </p:custDataLst>
          </p:nvPr>
        </p:nvSpPr>
        <p:spPr>
          <a:xfrm>
            <a:off x="11117741" y="486171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75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006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56339523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26863081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857309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신고 일자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사유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패아자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제제 기록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해당 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XX.XX!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2018.05.10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XX…XXXXX!!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2018.05.11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XX!!!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2018.05.12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카지노 대박 </a:t>
                      </a:r>
                      <a:r>
                        <a:rPr lang="en-US" altLang="ko-KR" sz="900" dirty="0"/>
                        <a:t>010…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2018.05.13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부적절한 홍보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맛없어 보여</a:t>
                      </a:r>
                      <a:r>
                        <a:rPr lang="en-US" altLang="ko-KR" sz="900" dirty="0"/>
                        <a:t>..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2018.05.14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비난글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XXXX!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2018.05.15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XXX!!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2018.05.16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22:05:11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욕설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260165" y="264835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260165" y="29830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260165" y="33719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260165" y="375470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260165" y="41374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260165" y="450386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260165" y="4870308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제제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신고 내역 삭제</a:t>
            </a:r>
            <a:endParaRPr lang="en-US" altLang="ko-KR" dirty="0"/>
          </a:p>
          <a:p>
            <a:r>
              <a:rPr lang="en-US" altLang="ko-KR" dirty="0"/>
              <a:t>(UI-MANAGE-06)</a:t>
            </a:r>
          </a:p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74" name="Content">
            <a:extLst>
              <a:ext uri="{FF2B5EF4-FFF2-40B4-BE49-F238E27FC236}">
                <a16:creationId xmlns:a16="http://schemas.microsoft.com/office/drawing/2014/main" id="{B0031A7C-0637-4591-89F0-C2ECFC745B30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9418019" y="265081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5" name="Content">
            <a:extLst>
              <a:ext uri="{FF2B5EF4-FFF2-40B4-BE49-F238E27FC236}">
                <a16:creationId xmlns:a16="http://schemas.microsoft.com/office/drawing/2014/main" id="{8E3E2F0E-8F93-477E-82E6-EDAF7928F70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9418019" y="298556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Content">
            <a:extLst>
              <a:ext uri="{FF2B5EF4-FFF2-40B4-BE49-F238E27FC236}">
                <a16:creationId xmlns:a16="http://schemas.microsoft.com/office/drawing/2014/main" id="{9C81E71C-388F-4590-8B55-ADB6A6C1820C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9418019" y="337446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7" name="Content">
            <a:extLst>
              <a:ext uri="{FF2B5EF4-FFF2-40B4-BE49-F238E27FC236}">
                <a16:creationId xmlns:a16="http://schemas.microsoft.com/office/drawing/2014/main" id="{27C897DC-E35F-40B5-9246-C41A16FDDD8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9418019" y="375717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8" name="Content">
            <a:extLst>
              <a:ext uri="{FF2B5EF4-FFF2-40B4-BE49-F238E27FC236}">
                <a16:creationId xmlns:a16="http://schemas.microsoft.com/office/drawing/2014/main" id="{EAF7D538-0FF3-4700-A50C-212E53D8C502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9418019" y="413989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>
            <a:extLst>
              <a:ext uri="{FF2B5EF4-FFF2-40B4-BE49-F238E27FC236}">
                <a16:creationId xmlns:a16="http://schemas.microsoft.com/office/drawing/2014/main" id="{B0C13231-6C6A-4131-963D-8CC4D3CE8D07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9418019" y="450633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>
            <a:extLst>
              <a:ext uri="{FF2B5EF4-FFF2-40B4-BE49-F238E27FC236}">
                <a16:creationId xmlns:a16="http://schemas.microsoft.com/office/drawing/2014/main" id="{3E9DE172-E1A1-4DA3-8599-DEF553F9A8C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9418019" y="487277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보기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>
            <a:extLst>
              <a:ext uri="{FF2B5EF4-FFF2-40B4-BE49-F238E27FC236}">
                <a16:creationId xmlns:a16="http://schemas.microsoft.com/office/drawing/2014/main" id="{49D3C331-FAF0-4D13-A5C6-7144C7BD0F1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515576" y="263482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43B7507C-DC28-4E89-AC29-B612398F03F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8515576" y="296956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3E4FAB97-8655-4E9C-B58A-299AE7FA220A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515576" y="335846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EBACF173-8F76-43EE-8FED-2B1B1B3F9F21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515576" y="374117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162250C3-8742-42AA-9FE8-45D836CCB2E3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515576" y="412389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Content">
            <a:extLst>
              <a:ext uri="{FF2B5EF4-FFF2-40B4-BE49-F238E27FC236}">
                <a16:creationId xmlns:a16="http://schemas.microsoft.com/office/drawing/2014/main" id="{8385C74F-CB35-4457-AF05-592C69B2CE9F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8515576" y="449033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>
            <a:extLst>
              <a:ext uri="{FF2B5EF4-FFF2-40B4-BE49-F238E27FC236}">
                <a16:creationId xmlns:a16="http://schemas.microsoft.com/office/drawing/2014/main" id="{312B7DE4-8FF5-4918-8688-8B84BE3D4975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8515576" y="485677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>
            <a:extLst>
              <a:ext uri="{FF2B5EF4-FFF2-40B4-BE49-F238E27FC236}">
                <a16:creationId xmlns:a16="http://schemas.microsoft.com/office/drawing/2014/main" id="{06A09334-684C-4199-BC9E-11992E33FBE7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7779133" y="265271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>
            <a:extLst>
              <a:ext uri="{FF2B5EF4-FFF2-40B4-BE49-F238E27FC236}">
                <a16:creationId xmlns:a16="http://schemas.microsoft.com/office/drawing/2014/main" id="{415CD25D-1144-4405-8B7C-1AD27C7A47ED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779133" y="298746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7B93E982-BB7F-4B9C-A719-79872B844865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779133" y="337635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2" name="Content">
            <a:extLst>
              <a:ext uri="{FF2B5EF4-FFF2-40B4-BE49-F238E27FC236}">
                <a16:creationId xmlns:a16="http://schemas.microsoft.com/office/drawing/2014/main" id="{19740978-C81E-46B8-9FFB-6607D287977F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779133" y="375907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>
            <a:extLst>
              <a:ext uri="{FF2B5EF4-FFF2-40B4-BE49-F238E27FC236}">
                <a16:creationId xmlns:a16="http://schemas.microsoft.com/office/drawing/2014/main" id="{B579647C-B2EB-41B9-81FE-65E1EA45B97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779133" y="414178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>
            <a:extLst>
              <a:ext uri="{FF2B5EF4-FFF2-40B4-BE49-F238E27FC236}">
                <a16:creationId xmlns:a16="http://schemas.microsoft.com/office/drawing/2014/main" id="{FB91DF96-5519-41A9-8741-BA57A853ED49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779133" y="4508230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>
            <a:extLst>
              <a:ext uri="{FF2B5EF4-FFF2-40B4-BE49-F238E27FC236}">
                <a16:creationId xmlns:a16="http://schemas.microsoft.com/office/drawing/2014/main" id="{573FBDCC-C633-4988-B9F5-7A7324C6F102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779133" y="487467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11136599" y="26530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>
            <a:off x="11137768" y="298108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33"/>
            </p:custDataLst>
          </p:nvPr>
        </p:nvSpPr>
        <p:spPr>
          <a:xfrm>
            <a:off x="11137768" y="337055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34"/>
            </p:custDataLst>
          </p:nvPr>
        </p:nvSpPr>
        <p:spPr>
          <a:xfrm>
            <a:off x="11136610" y="375269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35"/>
            </p:custDataLst>
          </p:nvPr>
        </p:nvSpPr>
        <p:spPr>
          <a:xfrm>
            <a:off x="11136610" y="41382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36"/>
            </p:custDataLst>
          </p:nvPr>
        </p:nvSpPr>
        <p:spPr>
          <a:xfrm>
            <a:off x="11121977" y="449990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37"/>
            </p:custDataLst>
          </p:nvPr>
        </p:nvSpPr>
        <p:spPr>
          <a:xfrm>
            <a:off x="11117741" y="486171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3" name="MousePointer">
            <a:extLst>
              <a:ext uri="{FF2B5EF4-FFF2-40B4-BE49-F238E27FC236}">
                <a16:creationId xmlns:a16="http://schemas.microsoft.com/office/drawing/2014/main" id="{31CE11C7-F922-4ECD-BD1C-08ACE065CFF8}"/>
              </a:ext>
            </a:extLst>
          </p:cNvPr>
          <p:cNvSpPr/>
          <p:nvPr>
            <p:custDataLst>
              <p:custData r:id="rId38"/>
            </p:custDataLst>
          </p:nvPr>
        </p:nvSpPr>
        <p:spPr>
          <a:xfrm rot="20359169">
            <a:off x="11216375" y="267368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41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165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298968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권한 변경</a:t>
            </a:r>
            <a:endParaRPr lang="en-US" altLang="ko-KR" dirty="0"/>
          </a:p>
          <a:p>
            <a:r>
              <a:rPr lang="en-US" altLang="ko-KR" dirty="0"/>
              <a:t>(UI-MANAGE-07)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3" name="MousePointer">
            <a:extLst>
              <a:ext uri="{FF2B5EF4-FFF2-40B4-BE49-F238E27FC236}">
                <a16:creationId xmlns:a16="http://schemas.microsoft.com/office/drawing/2014/main" id="{9F7E4375-2F56-4581-A18F-A585D4CDB8A7}"/>
              </a:ext>
            </a:extLst>
          </p:cNvPr>
          <p:cNvSpPr/>
          <p:nvPr>
            <p:custDataLst>
              <p:custData r:id="rId32"/>
            </p:custDataLst>
          </p:nvPr>
        </p:nvSpPr>
        <p:spPr>
          <a:xfrm rot="20359169">
            <a:off x="8193094" y="309009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2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>
                    <p:custDataLst>
                      <p:custData r:id="rId32"/>
                    </p:custDataLst>
                  </p:nvPr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001" y="2165358"/>
          <a:ext cx="8992217" cy="302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8702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692952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022832646"/>
                    </a:ext>
                  </a:extLst>
                </a:gridCol>
                <a:gridCol w="690664">
                  <a:extLst>
                    <a:ext uri="{9D8B030D-6E8A-4147-A177-3AD203B41FA5}">
                      <a16:colId xmlns:a16="http://schemas.microsoft.com/office/drawing/2014/main" val="2743992440"/>
                    </a:ext>
                  </a:extLst>
                </a:gridCol>
                <a:gridCol w="1079771">
                  <a:extLst>
                    <a:ext uri="{9D8B030D-6E8A-4147-A177-3AD203B41FA5}">
                      <a16:colId xmlns:a16="http://schemas.microsoft.com/office/drawing/2014/main" val="20904433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353513304"/>
                    </a:ext>
                  </a:extLst>
                </a:gridCol>
                <a:gridCol w="694911">
                  <a:extLst>
                    <a:ext uri="{9D8B030D-6E8A-4147-A177-3AD203B41FA5}">
                      <a16:colId xmlns:a16="http://schemas.microsoft.com/office/drawing/2014/main" val="1458422657"/>
                    </a:ext>
                  </a:extLst>
                </a:gridCol>
                <a:gridCol w="769567">
                  <a:extLst>
                    <a:ext uri="{9D8B030D-6E8A-4147-A177-3AD203B41FA5}">
                      <a16:colId xmlns:a16="http://schemas.microsoft.com/office/drawing/2014/main" val="937873774"/>
                    </a:ext>
                  </a:extLst>
                </a:gridCol>
                <a:gridCol w="835796">
                  <a:extLst>
                    <a:ext uri="{9D8B030D-6E8A-4147-A177-3AD203B41FA5}">
                      <a16:colId xmlns:a16="http://schemas.microsoft.com/office/drawing/2014/main" val="1779675647"/>
                    </a:ext>
                  </a:extLst>
                </a:gridCol>
                <a:gridCol w="896807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권한 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 내역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facebook:7512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kim@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facebook:2313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ma@</a:t>
                      </a:r>
                      <a:r>
                        <a:rPr lang="en-US" altLang="ko-KR" sz="900" dirty="0"/>
                        <a:t>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kakao:3322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ma2@</a:t>
                      </a:r>
                      <a:r>
                        <a:rPr lang="en-US" altLang="ko-KR" sz="900" dirty="0"/>
                        <a:t>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kakao:7532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park@</a:t>
                      </a:r>
                      <a:r>
                        <a:rPr lang="en-US" altLang="ko-KR" sz="900" dirty="0"/>
                        <a:t>hanmail.net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영구정지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kakao:1195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1990-01-09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you@gmail.com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kakao:9783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1990-01-10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ha@naver.com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grpSp>
        <p:nvGrpSpPr>
          <p:cNvPr id="34" name="SearchBox">
            <a:extLst>
              <a:ext uri="{FF2B5EF4-FFF2-40B4-BE49-F238E27FC236}">
                <a16:creationId xmlns:a16="http://schemas.microsoft.com/office/drawing/2014/main" id="{925514E9-39E3-404A-9F3F-93956183946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10886223" y="1786277"/>
            <a:ext cx="962996" cy="310896"/>
            <a:chOff x="4111925" y="3293648"/>
            <a:chExt cx="962996" cy="310896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8EF04B0A-684B-4A38-855F-A62067568224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회원검색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1DE85712-FD4A-45F3-B33F-E6B7A80F4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>
            <a:extLst>
              <a:ext uri="{FF2B5EF4-FFF2-40B4-BE49-F238E27FC236}">
                <a16:creationId xmlns:a16="http://schemas.microsoft.com/office/drawing/2014/main" id="{A5D5FF27-D056-4980-9152-BC4250B1303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2444" y="261652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A4EC9AE9-41C5-4665-B745-A00A61A2D62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02444" y="298968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5A9746D3-4085-40A6-B13C-7282274B5D8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02444" y="337857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>
            <a:extLst>
              <a:ext uri="{FF2B5EF4-FFF2-40B4-BE49-F238E27FC236}">
                <a16:creationId xmlns:a16="http://schemas.microsoft.com/office/drawing/2014/main" id="{52106009-4A0E-4780-8C9E-C6691AE9A588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02444" y="37612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>
            <a:extLst>
              <a:ext uri="{FF2B5EF4-FFF2-40B4-BE49-F238E27FC236}">
                <a16:creationId xmlns:a16="http://schemas.microsoft.com/office/drawing/2014/main" id="{4303276A-F921-4DAD-A7CF-4D1407E1E09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02444" y="4144009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>
            <a:extLst>
              <a:ext uri="{FF2B5EF4-FFF2-40B4-BE49-F238E27FC236}">
                <a16:creationId xmlns:a16="http://schemas.microsoft.com/office/drawing/2014/main" id="{F2B1B4BD-68C5-41C7-BCDA-A4628F21081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702444" y="451045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>
            <a:extLst>
              <a:ext uri="{FF2B5EF4-FFF2-40B4-BE49-F238E27FC236}">
                <a16:creationId xmlns:a16="http://schemas.microsoft.com/office/drawing/2014/main" id="{74DF4E03-9C75-410D-8AE5-224DE60EF5BA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8702444" y="4876893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방문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838D845C-79C0-49B8-9907-B64A6A69C59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223912" y="2695881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F07B2B71-12B9-4C13-8720-55FCCC5016D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0223912" y="303062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50DF3EE0-DD35-4E97-9B85-7EC9A15497F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0223912" y="341952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652E81FC-7BE1-48AE-9F88-F260BA98148D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223912" y="3802237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C19B0157-17B2-4818-85D6-CF672B6F9EF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223912" y="4184952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72D3322-0491-4EC4-8487-D342A32013AC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223912" y="4551394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E838114B-77CE-4161-B346-9E86F8A8EC5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223912" y="4917836"/>
            <a:ext cx="552204" cy="1734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1136599" y="269588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11136599" y="303062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11136599" y="341952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11136599" y="38022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1136599" y="418495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11136599" y="455139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1136599" y="491783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68739" y="216616"/>
            <a:ext cx="2888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권한 변경</a:t>
            </a:r>
            <a:endParaRPr lang="en-US" altLang="ko-KR" dirty="0"/>
          </a:p>
          <a:p>
            <a:r>
              <a:rPr lang="en-US" altLang="ko-KR" dirty="0"/>
              <a:t>(UI-MANAGE-07)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38889DA3-CCBE-44DD-93ED-8237160FC85C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7990371" y="2695881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1BE0C6C5-6DC1-446A-BDBB-65F7BA999118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7994516" y="3030627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195801E7-291E-45E1-9688-BA8048F013FD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7999235" y="34195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807E8F6A-2B60-4664-ACC7-55FEA6FDF2F2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7999235" y="3812628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26BB6878-2BD8-49A5-98D3-690432DC2F13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7985571" y="418495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B3B52785-55D3-45F7-9136-9A7729D9C55E}"/>
              </a:ext>
            </a:extLst>
          </p:cNvPr>
          <p:cNvSpPr/>
          <p:nvPr>
            <p:custDataLst>
              <p:custData r:id="rId30"/>
            </p:custDataLst>
          </p:nvPr>
        </p:nvSpPr>
        <p:spPr>
          <a:xfrm>
            <a:off x="7994516" y="4551394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부여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B85534D8-061D-4D8F-A4F3-4E5D565C6657}"/>
              </a:ext>
            </a:extLst>
          </p:cNvPr>
          <p:cNvSpPr/>
          <p:nvPr>
            <p:custDataLst>
              <p:custData r:id="rId31"/>
            </p:custDataLst>
          </p:nvPr>
        </p:nvSpPr>
        <p:spPr>
          <a:xfrm>
            <a:off x="7994516" y="4884722"/>
            <a:ext cx="5661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해제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17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>
            <a:extLst>
              <a:ext uri="{FF2B5EF4-FFF2-40B4-BE49-F238E27FC236}">
                <a16:creationId xmlns:a16="http://schemas.microsoft.com/office/drawing/2014/main" id="{35FAC2E5-FDF6-4562-8DE8-DE2487C1EBB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4449776" y="2329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273BF-FE4B-420C-922E-3B5F9226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48" y="2533045"/>
            <a:ext cx="233093" cy="233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C70376-E4A4-4203-9325-8F2AB10D4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78" y="2465710"/>
            <a:ext cx="305278" cy="305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BB00F7-DE67-466A-AC7C-D3CFAE8D6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95" y="2521380"/>
            <a:ext cx="244758" cy="244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E14F64-7005-4841-AB88-936D04974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7406" y="2463123"/>
            <a:ext cx="310452" cy="3104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BF645C-1B37-496D-BE23-03B309256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73" y="2473712"/>
            <a:ext cx="289274" cy="289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885EE6-E172-4D4B-B959-75BCE7DAC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14" y="2491470"/>
            <a:ext cx="271516" cy="2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0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PK-FRIEND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259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TabGroup">
            <a:extLst>
              <a:ext uri="{FF2B5EF4-FFF2-40B4-BE49-F238E27FC236}">
                <a16:creationId xmlns:a16="http://schemas.microsoft.com/office/drawing/2014/main" id="{EEDD6DA6-B1DA-4EF6-B37E-E798B02E5E0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80509" y="1040942"/>
            <a:ext cx="2720212" cy="3685041"/>
            <a:chOff x="3138994" y="2600329"/>
            <a:chExt cx="2083992" cy="3521153"/>
          </a:xfrm>
        </p:grpSpPr>
        <p:sp>
          <p:nvSpPr>
            <p:cNvPr id="82" name="Container">
              <a:extLst>
                <a:ext uri="{FF2B5EF4-FFF2-40B4-BE49-F238E27FC236}">
                  <a16:creationId xmlns:a16="http://schemas.microsoft.com/office/drawing/2014/main" id="{8DA70CAF-336F-4CBA-8CC2-0BBCFC24B99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5C2841C7-4570-4A94-B5FE-6D341FC44EDD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87" name="ActiveTab">
                <a:extLst>
                  <a:ext uri="{FF2B5EF4-FFF2-40B4-BE49-F238E27FC236}">
                    <a16:creationId xmlns:a16="http://schemas.microsoft.com/office/drawing/2014/main" id="{5BD7526E-8DDD-4D76-B4A2-210486BBBF75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Line">
                <a:extLst>
                  <a:ext uri="{FF2B5EF4-FFF2-40B4-BE49-F238E27FC236}">
                    <a16:creationId xmlns:a16="http://schemas.microsoft.com/office/drawing/2014/main" id="{F1C03214-9E0D-45EF-A441-19AABEC1E310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추천</a:t>
            </a:r>
            <a:endParaRPr lang="en-US" altLang="ko-KR" dirty="0"/>
          </a:p>
          <a:p>
            <a:r>
              <a:rPr lang="en-US" altLang="ko-KR" dirty="0"/>
              <a:t>(UI-FRIEND-01)</a:t>
            </a:r>
            <a:r>
              <a:rPr lang="ko-KR" altLang="en-US" dirty="0"/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12D6B48-2555-43EE-B40C-F50C1F921F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59" y="1749545"/>
            <a:ext cx="499597" cy="4873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507EAF-400F-40B9-B829-BBD24804FF8C}"/>
              </a:ext>
            </a:extLst>
          </p:cNvPr>
          <p:cNvSpPr txBox="1"/>
          <p:nvPr/>
        </p:nvSpPr>
        <p:spPr>
          <a:xfrm>
            <a:off x="5852638" y="1838214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A988C20-5DCF-488C-B83B-361BF87A88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88" y="3493742"/>
            <a:ext cx="498172" cy="4859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981CAE-658C-4C36-8AC3-DE0A5470B857}"/>
              </a:ext>
            </a:extLst>
          </p:cNvPr>
          <p:cNvSpPr txBox="1"/>
          <p:nvPr/>
        </p:nvSpPr>
        <p:spPr>
          <a:xfrm>
            <a:off x="5862512" y="3618821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8D74357-2647-432A-A807-039827F3121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88" y="2616980"/>
            <a:ext cx="638975" cy="5727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C433504-910D-43A0-A11C-7410597C87A4}"/>
              </a:ext>
            </a:extLst>
          </p:cNvPr>
          <p:cNvSpPr txBox="1"/>
          <p:nvPr/>
        </p:nvSpPr>
        <p:spPr>
          <a:xfrm>
            <a:off x="5878765" y="277612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93" name="SearchBox">
            <a:extLst>
              <a:ext uri="{FF2B5EF4-FFF2-40B4-BE49-F238E27FC236}">
                <a16:creationId xmlns:a16="http://schemas.microsoft.com/office/drawing/2014/main" id="{991FC463-4BD9-425D-80D6-3A3ECA7DC9DB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6814827" y="1002158"/>
            <a:ext cx="737858" cy="303292"/>
            <a:chOff x="4111925" y="3293648"/>
            <a:chExt cx="962996" cy="310896"/>
          </a:xfrm>
        </p:grpSpPr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5765A7D3-992F-4A48-A8AF-24A531763EA6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3A0C9AC6-A22F-4521-9490-53B3826C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ScrollbarVertical">
            <a:extLst>
              <a:ext uri="{FF2B5EF4-FFF2-40B4-BE49-F238E27FC236}">
                <a16:creationId xmlns:a16="http://schemas.microsoft.com/office/drawing/2014/main" id="{2270099A-69CF-4BB0-BF13-315B157FE063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344844" y="1394947"/>
            <a:ext cx="155877" cy="3326649"/>
            <a:chOff x="4496659" y="1543109"/>
            <a:chExt cx="147992" cy="3562291"/>
          </a:xfrm>
        </p:grpSpPr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F9C63123-6059-4605-AC9F-040C8DC76E5F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3" name="Slider">
              <a:extLst>
                <a:ext uri="{FF2B5EF4-FFF2-40B4-BE49-F238E27FC236}">
                  <a16:creationId xmlns:a16="http://schemas.microsoft.com/office/drawing/2014/main" id="{7CEC745E-E7F8-446D-8855-76A0F8DC5A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UpArrow">
              <a:extLst>
                <a:ext uri="{FF2B5EF4-FFF2-40B4-BE49-F238E27FC236}">
                  <a16:creationId xmlns:a16="http://schemas.microsoft.com/office/drawing/2014/main" id="{F9A5A97F-B85F-4301-9008-8B6829B7EFB0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5" name="DownArrow">
              <a:extLst>
                <a:ext uri="{FF2B5EF4-FFF2-40B4-BE49-F238E27FC236}">
                  <a16:creationId xmlns:a16="http://schemas.microsoft.com/office/drawing/2014/main" id="{7DEF236C-E86F-4A03-9C09-275A00697FD4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8" name="Content">
            <a:extLst>
              <a:ext uri="{FF2B5EF4-FFF2-40B4-BE49-F238E27FC236}">
                <a16:creationId xmlns:a16="http://schemas.microsoft.com/office/drawing/2014/main" id="{C0BEE0A8-0559-4971-8100-316513D392DF}"/>
              </a:ext>
            </a:extLst>
          </p:cNvPr>
          <p:cNvSpPr/>
          <p:nvPr>
            <p:custDataLst>
              <p:custData r:id="rId6"/>
              <p:custData r:id="rId7"/>
            </p:custDataLst>
          </p:nvPr>
        </p:nvSpPr>
        <p:spPr>
          <a:xfrm>
            <a:off x="6521139" y="1910909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B3346533-051C-4433-A672-402CA5CF4D07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>
            <a:off x="6475801" y="2747785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7FC2D3EA-22E9-4CCB-9FBF-EB671B66FA9C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486447" y="3669748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FE067D95-CB33-4FF6-8BF8-6D233E5EC1D3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6065882" y="1080630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2" name="Content">
            <a:extLst>
              <a:ext uri="{FF2B5EF4-FFF2-40B4-BE49-F238E27FC236}">
                <a16:creationId xmlns:a16="http://schemas.microsoft.com/office/drawing/2014/main" id="{3BE36849-6AA0-4479-9417-AFA295DF45B7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578475" y="4953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89EF2967-5FAD-45BE-BDD3-0AC2334228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47" y="5156887"/>
            <a:ext cx="233093" cy="2330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3ED835E-7AB1-4DB6-B342-28E947DE60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77" y="5089552"/>
            <a:ext cx="305278" cy="30527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3FF6942B-7F18-4871-8DDE-0E84EE8FB40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4" y="5145222"/>
            <a:ext cx="244758" cy="2447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C0907345-6FC0-49DF-94FA-E5A2460A7CB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6105" y="5086965"/>
            <a:ext cx="310452" cy="310452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F08D9CFB-172D-4FED-96F1-D905A0E8929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2" y="5097554"/>
            <a:ext cx="289274" cy="289274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F12DB7A-4FA0-4112-A7C3-D03065AB07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56" y="5119916"/>
            <a:ext cx="197046" cy="197046"/>
          </a:xfrm>
          <a:prstGeom prst="rect">
            <a:avLst/>
          </a:prstGeom>
        </p:spPr>
      </p:pic>
      <p:grpSp>
        <p:nvGrpSpPr>
          <p:cNvPr id="50" name="WindowsPhone">
            <a:extLst>
              <a:ext uri="{FF2B5EF4-FFF2-40B4-BE49-F238E27FC236}">
                <a16:creationId xmlns:a16="http://schemas.microsoft.com/office/drawing/2014/main" id="{1F944612-399D-4623-8642-F35E5084D5F9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8204083" y="2"/>
            <a:ext cx="3464995" cy="6857998"/>
            <a:chOff x="2839503" y="1"/>
            <a:chExt cx="3464995" cy="6857998"/>
          </a:xfrm>
        </p:grpSpPr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7A4E218C-1C8A-470C-A33A-9C72EE04F31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6" name="Group 4">
                <a:extLst>
                  <a:ext uri="{FF2B5EF4-FFF2-40B4-BE49-F238E27FC236}">
                    <a16:creationId xmlns:a16="http://schemas.microsoft.com/office/drawing/2014/main" id="{54CE96E9-4C89-493F-847E-EED34378E43E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8" name="Rounded Rectangle 6">
                  <a:extLst>
                    <a:ext uri="{FF2B5EF4-FFF2-40B4-BE49-F238E27FC236}">
                      <a16:creationId xmlns:a16="http://schemas.microsoft.com/office/drawing/2014/main" id="{1C1E565B-F2CC-4010-B860-6B952139753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ounded Rectangle 7">
                  <a:extLst>
                    <a:ext uri="{FF2B5EF4-FFF2-40B4-BE49-F238E27FC236}">
                      <a16:creationId xmlns:a16="http://schemas.microsoft.com/office/drawing/2014/main" id="{027E887C-B668-4983-8D70-991BEF3CCBE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0" name="Rectangle 8">
                  <a:extLst>
                    <a:ext uri="{FF2B5EF4-FFF2-40B4-BE49-F238E27FC236}">
                      <a16:creationId xmlns:a16="http://schemas.microsoft.com/office/drawing/2014/main" id="{78573D57-2834-465E-B068-F004A90EC12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Left Arrow 9">
                  <a:extLst>
                    <a:ext uri="{FF2B5EF4-FFF2-40B4-BE49-F238E27FC236}">
                      <a16:creationId xmlns:a16="http://schemas.microsoft.com/office/drawing/2014/main" id="{D80F2C7A-4DDC-4BFE-8F1D-A025EE460A3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2" name="Group 10">
                  <a:extLst>
                    <a:ext uri="{FF2B5EF4-FFF2-40B4-BE49-F238E27FC236}">
                      <a16:creationId xmlns:a16="http://schemas.microsoft.com/office/drawing/2014/main" id="{F1E4CF8E-2948-459D-9DD7-8D8F4BC0058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4" name="Flowchart: Stored Data 12">
                    <a:extLst>
                      <a:ext uri="{FF2B5EF4-FFF2-40B4-BE49-F238E27FC236}">
                        <a16:creationId xmlns:a16="http://schemas.microsoft.com/office/drawing/2014/main" id="{318FCD9A-AA94-417B-812C-DBD2A762D48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3">
                    <a:extLst>
                      <a:ext uri="{FF2B5EF4-FFF2-40B4-BE49-F238E27FC236}">
                        <a16:creationId xmlns:a16="http://schemas.microsoft.com/office/drawing/2014/main" id="{E635B845-2A64-41C4-8735-7FD0768BF2B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4">
                    <a:extLst>
                      <a:ext uri="{FF2B5EF4-FFF2-40B4-BE49-F238E27FC236}">
                        <a16:creationId xmlns:a16="http://schemas.microsoft.com/office/drawing/2014/main" id="{2D0AF1D5-9722-43F5-B853-F989E0B013E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Flowchart: Stored Data 15">
                    <a:extLst>
                      <a:ext uri="{FF2B5EF4-FFF2-40B4-BE49-F238E27FC236}">
                        <a16:creationId xmlns:a16="http://schemas.microsoft.com/office/drawing/2014/main" id="{0937A308-2A36-43C1-8C38-40A26846847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3" name="Rounded Rectangle 11">
                  <a:extLst>
                    <a:ext uri="{FF2B5EF4-FFF2-40B4-BE49-F238E27FC236}">
                      <a16:creationId xmlns:a16="http://schemas.microsoft.com/office/drawing/2014/main" id="{3283FDD1-A5F9-42FA-B3A5-4CEBFE34AA09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7" name="Rectangle 5">
                <a:extLst>
                  <a:ext uri="{FF2B5EF4-FFF2-40B4-BE49-F238E27FC236}">
                    <a16:creationId xmlns:a16="http://schemas.microsoft.com/office/drawing/2014/main" id="{DE0232C2-E1C1-45DB-A148-2A25D0F94FA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BF1AB4B7-6F07-445E-8F4A-4E75BC10A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TabGroup">
            <a:extLst>
              <a:ext uri="{FF2B5EF4-FFF2-40B4-BE49-F238E27FC236}">
                <a16:creationId xmlns:a16="http://schemas.microsoft.com/office/drawing/2014/main" id="{DC2282CB-425A-46B6-B07B-75136E33D0E9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8641182" y="1088980"/>
            <a:ext cx="2720212" cy="3646645"/>
            <a:chOff x="3138994" y="2600326"/>
            <a:chExt cx="2083992" cy="3521156"/>
          </a:xfrm>
        </p:grpSpPr>
        <p:sp>
          <p:nvSpPr>
            <p:cNvPr id="69" name="Container">
              <a:extLst>
                <a:ext uri="{FF2B5EF4-FFF2-40B4-BE49-F238E27FC236}">
                  <a16:creationId xmlns:a16="http://schemas.microsoft.com/office/drawing/2014/main" id="{133C9A88-9C75-4C66-8234-B978AD057587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0" name="Group 5">
              <a:extLst>
                <a:ext uri="{FF2B5EF4-FFF2-40B4-BE49-F238E27FC236}">
                  <a16:creationId xmlns:a16="http://schemas.microsoft.com/office/drawing/2014/main" id="{2643A9CC-7C88-4282-B259-2981F2B80350}"/>
                </a:ext>
              </a:extLst>
            </p:cNvPr>
            <p:cNvGrpSpPr/>
            <p:nvPr/>
          </p:nvGrpSpPr>
          <p:grpSpPr>
            <a:xfrm>
              <a:off x="3194744" y="2600326"/>
              <a:ext cx="900502" cy="246492"/>
              <a:chOff x="3473590" y="2698419"/>
              <a:chExt cx="582858" cy="210312"/>
            </a:xfrm>
          </p:grpSpPr>
          <p:sp>
            <p:nvSpPr>
              <p:cNvPr id="71" name="ActiveTab">
                <a:extLst>
                  <a:ext uri="{FF2B5EF4-FFF2-40B4-BE49-F238E27FC236}">
                    <a16:creationId xmlns:a16="http://schemas.microsoft.com/office/drawing/2014/main" id="{0EC8C158-823B-43C1-811D-CC3BDED3CA66}"/>
                  </a:ext>
                </a:extLst>
              </p:cNvPr>
              <p:cNvSpPr txBox="1"/>
              <p:nvPr/>
            </p:nvSpPr>
            <p:spPr>
              <a:xfrm>
                <a:off x="3473590" y="2698419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알 수도 있는 사람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TabLine">
                <a:extLst>
                  <a:ext uri="{FF2B5EF4-FFF2-40B4-BE49-F238E27FC236}">
                    <a16:creationId xmlns:a16="http://schemas.microsoft.com/office/drawing/2014/main" id="{65AA9C09-78E1-4762-9FA6-562EAE127F0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3" name="Content">
            <a:extLst>
              <a:ext uri="{FF2B5EF4-FFF2-40B4-BE49-F238E27FC236}">
                <a16:creationId xmlns:a16="http://schemas.microsoft.com/office/drawing/2014/main" id="{F6FB812D-450D-4414-B331-CF62323A66D0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8425548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FEC212-CB0F-4CFB-9020-E1B2AB081160}"/>
              </a:ext>
            </a:extLst>
          </p:cNvPr>
          <p:cNvSpPr txBox="1"/>
          <p:nvPr/>
        </p:nvSpPr>
        <p:spPr>
          <a:xfrm>
            <a:off x="9739207" y="3089866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Jack</a:t>
            </a:r>
            <a:endParaRPr lang="ko-KR" altLang="en-US" sz="11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26204D-8795-4F3B-860F-77B2E55F15E6}"/>
              </a:ext>
            </a:extLst>
          </p:cNvPr>
          <p:cNvSpPr txBox="1"/>
          <p:nvPr/>
        </p:nvSpPr>
        <p:spPr>
          <a:xfrm>
            <a:off x="9749533" y="2312691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Park</a:t>
            </a:r>
            <a:endParaRPr lang="ko-KR" altLang="en-US" sz="1100" dirty="0"/>
          </a:p>
        </p:txBody>
      </p:sp>
      <p:grpSp>
        <p:nvGrpSpPr>
          <p:cNvPr id="76" name="ScrollbarVertical">
            <a:extLst>
              <a:ext uri="{FF2B5EF4-FFF2-40B4-BE49-F238E27FC236}">
                <a16:creationId xmlns:a16="http://schemas.microsoft.com/office/drawing/2014/main" id="{6F03CAD0-FC64-4461-8054-C3A1E806FD9C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11177088" y="1344254"/>
            <a:ext cx="175668" cy="3377343"/>
            <a:chOff x="4496659" y="1543109"/>
            <a:chExt cx="147992" cy="3562291"/>
          </a:xfrm>
        </p:grpSpPr>
        <p:sp>
          <p:nvSpPr>
            <p:cNvPr id="77" name="Background">
              <a:extLst>
                <a:ext uri="{FF2B5EF4-FFF2-40B4-BE49-F238E27FC236}">
                  <a16:creationId xmlns:a16="http://schemas.microsoft.com/office/drawing/2014/main" id="{77837A30-CCF7-45DF-9C2C-38CE462A8251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78" name="Slider">
              <a:extLst>
                <a:ext uri="{FF2B5EF4-FFF2-40B4-BE49-F238E27FC236}">
                  <a16:creationId xmlns:a16="http://schemas.microsoft.com/office/drawing/2014/main" id="{B75217A0-5CB3-49B6-B73A-29F8154C8B3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9" name="UpArrow">
              <a:extLst>
                <a:ext uri="{FF2B5EF4-FFF2-40B4-BE49-F238E27FC236}">
                  <a16:creationId xmlns:a16="http://schemas.microsoft.com/office/drawing/2014/main" id="{B8C16C14-C53F-49C8-BA82-DA85286F9E7E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0" name="DownArrow">
              <a:extLst>
                <a:ext uri="{FF2B5EF4-FFF2-40B4-BE49-F238E27FC236}">
                  <a16:creationId xmlns:a16="http://schemas.microsoft.com/office/drawing/2014/main" id="{5CBAF873-43DF-455D-A5B0-E91DCFE1212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Content">
            <a:extLst>
              <a:ext uri="{FF2B5EF4-FFF2-40B4-BE49-F238E27FC236}">
                <a16:creationId xmlns:a16="http://schemas.microsoft.com/office/drawing/2014/main" id="{6EF30934-30EA-42E3-9264-A600FEC1C36D}"/>
              </a:ext>
            </a:extLst>
          </p:cNvPr>
          <p:cNvSpPr/>
          <p:nvPr>
            <p:custDataLst>
              <p:custData r:id="rId18"/>
              <p:custData r:id="rId19"/>
            </p:custDataLst>
          </p:nvPr>
        </p:nvSpPr>
        <p:spPr>
          <a:xfrm>
            <a:off x="10457184" y="1577168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D2D9B5A-1C4B-4CC2-A894-E0F0ACEF7F7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33" y="1569739"/>
            <a:ext cx="306350" cy="30635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E429F83-67CD-411D-ADAF-3DDC04F5F0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43" y="2282458"/>
            <a:ext cx="306350" cy="3063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D6677624-CF1C-41AF-8FB7-D7BDEBD7DB1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43" y="3026271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B76D434-3279-4BEA-BCB6-5F75AEDB8182}"/>
              </a:ext>
            </a:extLst>
          </p:cNvPr>
          <p:cNvSpPr txBox="1"/>
          <p:nvPr/>
        </p:nvSpPr>
        <p:spPr>
          <a:xfrm>
            <a:off x="9749534" y="157716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Lee</a:t>
            </a:r>
            <a:endParaRPr lang="ko-KR" altLang="en-US" sz="11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58883C-608F-4596-B107-955577D37B21}"/>
              </a:ext>
            </a:extLst>
          </p:cNvPr>
          <p:cNvSpPr txBox="1"/>
          <p:nvPr/>
        </p:nvSpPr>
        <p:spPr>
          <a:xfrm>
            <a:off x="9739207" y="3905836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D47DEDF-E634-42CA-8822-3FC4B7D39E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43" y="3842241"/>
            <a:ext cx="306350" cy="30635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D7C6752-8EF7-49D1-BE90-D240E3021658}"/>
              </a:ext>
            </a:extLst>
          </p:cNvPr>
          <p:cNvSpPr txBox="1"/>
          <p:nvPr/>
        </p:nvSpPr>
        <p:spPr>
          <a:xfrm>
            <a:off x="9436864" y="1817137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</a:t>
            </a:r>
            <a:r>
              <a:rPr lang="ko-KR" altLang="en-US" sz="800"/>
              <a:t>친구 </a:t>
            </a:r>
            <a:r>
              <a:rPr lang="en-US" altLang="ko-KR" sz="800" dirty="0"/>
              <a:t>17</a:t>
            </a:r>
            <a:r>
              <a:rPr lang="ko-KR" altLang="en-US" sz="800" dirty="0"/>
              <a:t>명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3468F9-AEF4-42CF-9AB6-E68C39A56B1F}"/>
              </a:ext>
            </a:extLst>
          </p:cNvPr>
          <p:cNvSpPr txBox="1"/>
          <p:nvPr/>
        </p:nvSpPr>
        <p:spPr>
          <a:xfrm>
            <a:off x="9376126" y="2566892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13</a:t>
            </a:r>
            <a:r>
              <a:rPr lang="ko-KR" altLang="en-US" sz="800" dirty="0"/>
              <a:t>명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18BFFA-34F1-49C4-9C8E-76BF8B040A8F}"/>
              </a:ext>
            </a:extLst>
          </p:cNvPr>
          <p:cNvSpPr txBox="1"/>
          <p:nvPr/>
        </p:nvSpPr>
        <p:spPr>
          <a:xfrm>
            <a:off x="9387581" y="3328138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7</a:t>
            </a:r>
            <a:r>
              <a:rPr lang="ko-KR" altLang="en-US" sz="800" dirty="0"/>
              <a:t>명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4BF9B8-0369-4416-9FA9-045BADD7C999}"/>
              </a:ext>
            </a:extLst>
          </p:cNvPr>
          <p:cNvSpPr txBox="1"/>
          <p:nvPr/>
        </p:nvSpPr>
        <p:spPr>
          <a:xfrm>
            <a:off x="9353604" y="4167446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28</a:t>
            </a:r>
            <a:r>
              <a:rPr lang="ko-KR" altLang="en-US" sz="800" dirty="0"/>
              <a:t>명</a:t>
            </a: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AE051779-C9BC-4C3A-A13F-51068526EF97}"/>
              </a:ext>
            </a:extLst>
          </p:cNvPr>
          <p:cNvSpPr/>
          <p:nvPr>
            <p:custDataLst>
              <p:custData r:id="rId20"/>
              <p:custData r:id="rId21"/>
            </p:custDataLst>
          </p:nvPr>
        </p:nvSpPr>
        <p:spPr>
          <a:xfrm>
            <a:off x="10465190" y="2472639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6" name="Content">
            <a:extLst>
              <a:ext uri="{FF2B5EF4-FFF2-40B4-BE49-F238E27FC236}">
                <a16:creationId xmlns:a16="http://schemas.microsoft.com/office/drawing/2014/main" id="{88D73BA5-466A-4E84-9FB4-70D8FB3DA69C}"/>
              </a:ext>
            </a:extLst>
          </p:cNvPr>
          <p:cNvSpPr/>
          <p:nvPr>
            <p:custDataLst>
              <p:custData r:id="rId22"/>
              <p:custData r:id="rId23"/>
            </p:custDataLst>
          </p:nvPr>
        </p:nvSpPr>
        <p:spPr>
          <a:xfrm>
            <a:off x="10437326" y="3255216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Content">
            <a:extLst>
              <a:ext uri="{FF2B5EF4-FFF2-40B4-BE49-F238E27FC236}">
                <a16:creationId xmlns:a16="http://schemas.microsoft.com/office/drawing/2014/main" id="{43CF200E-2CB2-43C2-8C3C-E52579AD0A89}"/>
              </a:ext>
            </a:extLst>
          </p:cNvPr>
          <p:cNvSpPr/>
          <p:nvPr>
            <p:custDataLst>
              <p:custData r:id="rId24"/>
              <p:custData r:id="rId25"/>
            </p:custDataLst>
          </p:nvPr>
        </p:nvSpPr>
        <p:spPr>
          <a:xfrm>
            <a:off x="10437326" y="4079710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31E6358A-E597-4588-B41E-E281382F7CF0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8430316" y="496474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F82DDB83-161F-44BE-A26C-23AFEC8CE27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88" y="5167914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9F084BA-A7FF-4814-AA7E-EE71F3D987E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8" y="5100579"/>
            <a:ext cx="305278" cy="30527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640A42B6-1BE4-42C3-B37B-0DD21F474E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35" y="5156249"/>
            <a:ext cx="244758" cy="24475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C1CD5022-25F0-4031-9FCC-7DB0807166E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97946" y="5097992"/>
            <a:ext cx="310452" cy="310452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ED5B4BC-027E-4879-BFA0-3523927C3B0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3" y="5108581"/>
            <a:ext cx="289274" cy="289274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F2D5DBDC-8FEB-4B24-9D88-81006927EF6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897" y="5130943"/>
            <a:ext cx="197046" cy="197046"/>
          </a:xfrm>
          <a:prstGeom prst="rect">
            <a:avLst/>
          </a:prstGeom>
        </p:spPr>
      </p:pic>
      <p:sp>
        <p:nvSpPr>
          <p:cNvPr id="120" name="MousePointer">
            <a:extLst>
              <a:ext uri="{FF2B5EF4-FFF2-40B4-BE49-F238E27FC236}">
                <a16:creationId xmlns:a16="http://schemas.microsoft.com/office/drawing/2014/main" id="{02732123-2879-48E9-A2AF-893AFE03FFE5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 rot="20359169">
            <a:off x="6488099" y="118610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5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추가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(UI-FRIEND-02)</a:t>
            </a:r>
            <a:r>
              <a:rPr lang="ko-KR" altLang="en-US" dirty="0"/>
              <a:t> </a:t>
            </a:r>
          </a:p>
        </p:txBody>
      </p:sp>
      <p:grpSp>
        <p:nvGrpSpPr>
          <p:cNvPr id="121" name="WindowsPhone">
            <a:extLst>
              <a:ext uri="{FF2B5EF4-FFF2-40B4-BE49-F238E27FC236}">
                <a16:creationId xmlns:a16="http://schemas.microsoft.com/office/drawing/2014/main" id="{DA544D51-2901-4F31-9527-F37959873B2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122" name="Group 2">
              <a:extLst>
                <a:ext uri="{FF2B5EF4-FFF2-40B4-BE49-F238E27FC236}">
                  <a16:creationId xmlns:a16="http://schemas.microsoft.com/office/drawing/2014/main" id="{A8F9BBA0-6517-446F-A971-CF41D7E2087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26" name="Group 4">
                <a:extLst>
                  <a:ext uri="{FF2B5EF4-FFF2-40B4-BE49-F238E27FC236}">
                    <a16:creationId xmlns:a16="http://schemas.microsoft.com/office/drawing/2014/main" id="{839D2C6E-CB30-4358-B435-A44A264A660D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31" name="Rounded Rectangle 6">
                  <a:extLst>
                    <a:ext uri="{FF2B5EF4-FFF2-40B4-BE49-F238E27FC236}">
                      <a16:creationId xmlns:a16="http://schemas.microsoft.com/office/drawing/2014/main" id="{F60ABCF9-D8B8-4E4F-BEEF-8096B9A7A242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ounded Rectangle 7">
                  <a:extLst>
                    <a:ext uri="{FF2B5EF4-FFF2-40B4-BE49-F238E27FC236}">
                      <a16:creationId xmlns:a16="http://schemas.microsoft.com/office/drawing/2014/main" id="{10A43047-F077-4149-A9F2-8C84CEE9CF62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33" name="Rectangle 8">
                  <a:extLst>
                    <a:ext uri="{FF2B5EF4-FFF2-40B4-BE49-F238E27FC236}">
                      <a16:creationId xmlns:a16="http://schemas.microsoft.com/office/drawing/2014/main" id="{917F185B-74E2-455B-B08A-AB370E8EDEEB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Left Arrow 9">
                  <a:extLst>
                    <a:ext uri="{FF2B5EF4-FFF2-40B4-BE49-F238E27FC236}">
                      <a16:creationId xmlns:a16="http://schemas.microsoft.com/office/drawing/2014/main" id="{CE22CF18-EF47-4B60-8917-724627049F7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Group 10">
                  <a:extLst>
                    <a:ext uri="{FF2B5EF4-FFF2-40B4-BE49-F238E27FC236}">
                      <a16:creationId xmlns:a16="http://schemas.microsoft.com/office/drawing/2014/main" id="{E018979B-96A1-4BED-8F08-7220F23D64E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37" name="Flowchart: Stored Data 12">
                    <a:extLst>
                      <a:ext uri="{FF2B5EF4-FFF2-40B4-BE49-F238E27FC236}">
                        <a16:creationId xmlns:a16="http://schemas.microsoft.com/office/drawing/2014/main" id="{614F0DB2-4464-4255-BA21-8588FCAC4C9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8" name="Flowchart: Stored Data 13">
                    <a:extLst>
                      <a:ext uri="{FF2B5EF4-FFF2-40B4-BE49-F238E27FC236}">
                        <a16:creationId xmlns:a16="http://schemas.microsoft.com/office/drawing/2014/main" id="{12A2A718-1A99-4AE0-B769-1E1C539E377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9" name="Flowchart: Stored Data 14">
                    <a:extLst>
                      <a:ext uri="{FF2B5EF4-FFF2-40B4-BE49-F238E27FC236}">
                        <a16:creationId xmlns:a16="http://schemas.microsoft.com/office/drawing/2014/main" id="{5EE69789-412E-4032-A63B-2A9C39750E5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0" name="Flowchart: Stored Data 15">
                    <a:extLst>
                      <a:ext uri="{FF2B5EF4-FFF2-40B4-BE49-F238E27FC236}">
                        <a16:creationId xmlns:a16="http://schemas.microsoft.com/office/drawing/2014/main" id="{8630760A-7B25-42E6-954F-BAC03B341A7C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6" name="Rounded Rectangle 11">
                  <a:extLst>
                    <a:ext uri="{FF2B5EF4-FFF2-40B4-BE49-F238E27FC236}">
                      <a16:creationId xmlns:a16="http://schemas.microsoft.com/office/drawing/2014/main" id="{80D1D7E4-3E7C-4341-9EE4-573B322EB98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F992D9DD-E56A-4C2B-96C3-C212A2D95CF1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2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864D691-5482-4B5A-AB48-559EF76E6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TabGroup">
            <a:extLst>
              <a:ext uri="{FF2B5EF4-FFF2-40B4-BE49-F238E27FC236}">
                <a16:creationId xmlns:a16="http://schemas.microsoft.com/office/drawing/2014/main" id="{2AD42030-A358-4326-95CB-F77C84EA604D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80509" y="1899196"/>
            <a:ext cx="2720212" cy="2826787"/>
            <a:chOff x="3138994" y="2600329"/>
            <a:chExt cx="2083992" cy="3521153"/>
          </a:xfrm>
        </p:grpSpPr>
        <p:sp>
          <p:nvSpPr>
            <p:cNvPr id="142" name="Container">
              <a:extLst>
                <a:ext uri="{FF2B5EF4-FFF2-40B4-BE49-F238E27FC236}">
                  <a16:creationId xmlns:a16="http://schemas.microsoft.com/office/drawing/2014/main" id="{789907DA-1D86-4A95-A8FF-13A0EADBB6F5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3" name="Group 5">
              <a:extLst>
                <a:ext uri="{FF2B5EF4-FFF2-40B4-BE49-F238E27FC236}">
                  <a16:creationId xmlns:a16="http://schemas.microsoft.com/office/drawing/2014/main" id="{59EE40F9-6729-40E1-80D3-28886C7EB075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144" name="ActiveTab">
                <a:extLst>
                  <a:ext uri="{FF2B5EF4-FFF2-40B4-BE49-F238E27FC236}">
                    <a16:creationId xmlns:a16="http://schemas.microsoft.com/office/drawing/2014/main" id="{976103DC-87A6-4C51-ABE2-33CB1B4641C8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TabLine">
                <a:extLst>
                  <a:ext uri="{FF2B5EF4-FFF2-40B4-BE49-F238E27FC236}">
                    <a16:creationId xmlns:a16="http://schemas.microsoft.com/office/drawing/2014/main" id="{C68E5BC2-597F-44C7-8DAE-8B17DAD84EC7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6" name="Content">
            <a:extLst>
              <a:ext uri="{FF2B5EF4-FFF2-40B4-BE49-F238E27FC236}">
                <a16:creationId xmlns:a16="http://schemas.microsoft.com/office/drawing/2014/main" id="{6F009CFD-CD51-486B-BD09-2039797687E2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45FCCADA-C330-4044-ADE9-D15B472C16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20" y="2353236"/>
            <a:ext cx="499597" cy="48737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61E70FED-9794-4535-B4E0-4689AB4D6A9A}"/>
              </a:ext>
            </a:extLst>
          </p:cNvPr>
          <p:cNvSpPr txBox="1"/>
          <p:nvPr/>
        </p:nvSpPr>
        <p:spPr>
          <a:xfrm>
            <a:off x="5960899" y="24419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A774F5C2-BF7D-42E6-99F9-E89D329F59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49" y="4097433"/>
            <a:ext cx="498172" cy="48598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343507FE-4296-48D3-ACB8-6E50942A82D8}"/>
              </a:ext>
            </a:extLst>
          </p:cNvPr>
          <p:cNvSpPr txBox="1"/>
          <p:nvPr/>
        </p:nvSpPr>
        <p:spPr>
          <a:xfrm>
            <a:off x="5970773" y="42225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DEF40D6-6C3E-4EA2-8C93-BEF6D477CE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9" y="3220671"/>
            <a:ext cx="638975" cy="572732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F3EBF8D-4FC1-45E3-86C8-B3FE3D8E32CB}"/>
              </a:ext>
            </a:extLst>
          </p:cNvPr>
          <p:cNvSpPr txBox="1"/>
          <p:nvPr/>
        </p:nvSpPr>
        <p:spPr>
          <a:xfrm>
            <a:off x="5987026" y="33798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E58F9325-538B-48C5-AA6F-B5CDA46505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1D9DCF0-3D92-4269-935B-9C3E408BC8E8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grpSp>
        <p:nvGrpSpPr>
          <p:cNvPr id="155" name="SearchBox">
            <a:extLst>
              <a:ext uri="{FF2B5EF4-FFF2-40B4-BE49-F238E27FC236}">
                <a16:creationId xmlns:a16="http://schemas.microsoft.com/office/drawing/2014/main" id="{A4984A81-D43B-4BF2-9525-B4C7745478AA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6778637" y="1800651"/>
            <a:ext cx="737858" cy="303292"/>
            <a:chOff x="4111925" y="3293648"/>
            <a:chExt cx="962996" cy="310896"/>
          </a:xfrm>
        </p:grpSpPr>
        <p:sp>
          <p:nvSpPr>
            <p:cNvPr id="156" name="Content">
              <a:extLst>
                <a:ext uri="{FF2B5EF4-FFF2-40B4-BE49-F238E27FC236}">
                  <a16:creationId xmlns:a16="http://schemas.microsoft.com/office/drawing/2014/main" id="{22CD6871-0596-4D8B-B823-3BCA044857A9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6A6D4DA5-3B66-4419-A13A-E7B2A8054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Content">
            <a:extLst>
              <a:ext uri="{FF2B5EF4-FFF2-40B4-BE49-F238E27FC236}">
                <a16:creationId xmlns:a16="http://schemas.microsoft.com/office/drawing/2014/main" id="{2D8D976E-29D3-4105-B516-43A48F1EAD3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763032" y="1201295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9" name="Content">
            <a:extLst>
              <a:ext uri="{FF2B5EF4-FFF2-40B4-BE49-F238E27FC236}">
                <a16:creationId xmlns:a16="http://schemas.microsoft.com/office/drawing/2014/main" id="{997E607C-B423-40CA-9082-A2662312F283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776616" y="1475032"/>
            <a:ext cx="2755182" cy="204272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지도 보기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0" name="ScrollbarVertical">
            <a:extLst>
              <a:ext uri="{FF2B5EF4-FFF2-40B4-BE49-F238E27FC236}">
                <a16:creationId xmlns:a16="http://schemas.microsoft.com/office/drawing/2014/main" id="{043C57A7-F03B-45F4-AE4A-D2EBB7C1732B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344844" y="2095327"/>
            <a:ext cx="167332" cy="2626269"/>
            <a:chOff x="4496659" y="1543109"/>
            <a:chExt cx="147992" cy="3562291"/>
          </a:xfrm>
        </p:grpSpPr>
        <p:sp>
          <p:nvSpPr>
            <p:cNvPr id="161" name="Background">
              <a:extLst>
                <a:ext uri="{FF2B5EF4-FFF2-40B4-BE49-F238E27FC236}">
                  <a16:creationId xmlns:a16="http://schemas.microsoft.com/office/drawing/2014/main" id="{AEFBDA79-56EF-40AF-93D2-1ED447016E30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62" name="Slider">
              <a:extLst>
                <a:ext uri="{FF2B5EF4-FFF2-40B4-BE49-F238E27FC236}">
                  <a16:creationId xmlns:a16="http://schemas.microsoft.com/office/drawing/2014/main" id="{C501136E-84FA-46F1-99F1-32FCD697019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3" name="UpArrow">
              <a:extLst>
                <a:ext uri="{FF2B5EF4-FFF2-40B4-BE49-F238E27FC236}">
                  <a16:creationId xmlns:a16="http://schemas.microsoft.com/office/drawing/2014/main" id="{D25311DF-3856-4D91-811F-18019F8A340F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4" name="DownArrow">
              <a:extLst>
                <a:ext uri="{FF2B5EF4-FFF2-40B4-BE49-F238E27FC236}">
                  <a16:creationId xmlns:a16="http://schemas.microsoft.com/office/drawing/2014/main" id="{06A8B53C-0698-4C4F-93BE-A6C73BC8B3D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5" name="Content">
            <a:extLst>
              <a:ext uri="{FF2B5EF4-FFF2-40B4-BE49-F238E27FC236}">
                <a16:creationId xmlns:a16="http://schemas.microsoft.com/office/drawing/2014/main" id="{F7314800-5AF7-4E34-B2E2-701B55B695DD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>
            <a:off x="6629400" y="2514600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6" name="Content">
            <a:extLst>
              <a:ext uri="{FF2B5EF4-FFF2-40B4-BE49-F238E27FC236}">
                <a16:creationId xmlns:a16="http://schemas.microsoft.com/office/drawing/2014/main" id="{2F730F06-8ADA-4120-98DC-E5A33F1DBEA4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584062" y="3351476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7" name="Content">
            <a:extLst>
              <a:ext uri="{FF2B5EF4-FFF2-40B4-BE49-F238E27FC236}">
                <a16:creationId xmlns:a16="http://schemas.microsoft.com/office/drawing/2014/main" id="{3D604342-0B00-440F-B3FF-7341AE8A471F}"/>
              </a:ext>
            </a:extLst>
          </p:cNvPr>
          <p:cNvSpPr/>
          <p:nvPr>
            <p:custDataLst>
              <p:custData r:id="rId12"/>
              <p:custData r:id="rId13"/>
            </p:custDataLst>
          </p:nvPr>
        </p:nvSpPr>
        <p:spPr>
          <a:xfrm>
            <a:off x="6594708" y="4273439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900FD434-9F62-431D-AF6A-9E4BAA758D74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4578475" y="4953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2F6B839C-D495-4A34-B3DF-F69FA3D9C3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47" y="5156887"/>
            <a:ext cx="233093" cy="233093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A38FAB3A-87E2-4E51-9C1B-B242ABAA18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77" y="5089552"/>
            <a:ext cx="305278" cy="305278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C93FC855-B363-41F9-8E50-771D16C013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4" y="5145222"/>
            <a:ext cx="244758" cy="244758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1F19861A-C7F6-48A6-9ECA-2C937CA76A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6105" y="5086965"/>
            <a:ext cx="310452" cy="310452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5C5BA934-54E2-4AC8-BC27-CC560C7274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2" y="5097554"/>
            <a:ext cx="289274" cy="289274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FD0070B8-7881-42EA-A419-E884B84867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56" y="5119916"/>
            <a:ext cx="197046" cy="197046"/>
          </a:xfrm>
          <a:prstGeom prst="rect">
            <a:avLst/>
          </a:prstGeom>
        </p:spPr>
      </p:pic>
      <p:sp>
        <p:nvSpPr>
          <p:cNvPr id="175" name="MousePointer">
            <a:extLst>
              <a:ext uri="{FF2B5EF4-FFF2-40B4-BE49-F238E27FC236}">
                <a16:creationId xmlns:a16="http://schemas.microsoft.com/office/drawing/2014/main" id="{E1F2994D-25F0-41A7-B4A6-80046E861689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 rot="20359169">
            <a:off x="7004538" y="257591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86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추가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(UI-FRIEND-02)</a:t>
            </a:r>
            <a:r>
              <a:rPr lang="ko-KR" altLang="en-US" dirty="0"/>
              <a:t> </a:t>
            </a:r>
          </a:p>
        </p:txBody>
      </p:sp>
      <p:grpSp>
        <p:nvGrpSpPr>
          <p:cNvPr id="50" name="WindowsPhone">
            <a:extLst>
              <a:ext uri="{FF2B5EF4-FFF2-40B4-BE49-F238E27FC236}">
                <a16:creationId xmlns:a16="http://schemas.microsoft.com/office/drawing/2014/main" id="{1F944612-399D-4623-8642-F35E5084D5F9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160589" y="0"/>
            <a:ext cx="3464995" cy="6857998"/>
            <a:chOff x="2839503" y="1"/>
            <a:chExt cx="3464995" cy="6857998"/>
          </a:xfrm>
        </p:grpSpPr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7A4E218C-1C8A-470C-A33A-9C72EE04F31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6" name="Group 4">
                <a:extLst>
                  <a:ext uri="{FF2B5EF4-FFF2-40B4-BE49-F238E27FC236}">
                    <a16:creationId xmlns:a16="http://schemas.microsoft.com/office/drawing/2014/main" id="{54CE96E9-4C89-493F-847E-EED34378E43E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8" name="Rounded Rectangle 6">
                  <a:extLst>
                    <a:ext uri="{FF2B5EF4-FFF2-40B4-BE49-F238E27FC236}">
                      <a16:creationId xmlns:a16="http://schemas.microsoft.com/office/drawing/2014/main" id="{1C1E565B-F2CC-4010-B860-6B952139753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ounded Rectangle 7">
                  <a:extLst>
                    <a:ext uri="{FF2B5EF4-FFF2-40B4-BE49-F238E27FC236}">
                      <a16:creationId xmlns:a16="http://schemas.microsoft.com/office/drawing/2014/main" id="{027E887C-B668-4983-8D70-991BEF3CCBE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0" name="Rectangle 8">
                  <a:extLst>
                    <a:ext uri="{FF2B5EF4-FFF2-40B4-BE49-F238E27FC236}">
                      <a16:creationId xmlns:a16="http://schemas.microsoft.com/office/drawing/2014/main" id="{78573D57-2834-465E-B068-F004A90EC12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Left Arrow 9">
                  <a:extLst>
                    <a:ext uri="{FF2B5EF4-FFF2-40B4-BE49-F238E27FC236}">
                      <a16:creationId xmlns:a16="http://schemas.microsoft.com/office/drawing/2014/main" id="{D80F2C7A-4DDC-4BFE-8F1D-A025EE460A3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2" name="Group 10">
                  <a:extLst>
                    <a:ext uri="{FF2B5EF4-FFF2-40B4-BE49-F238E27FC236}">
                      <a16:creationId xmlns:a16="http://schemas.microsoft.com/office/drawing/2014/main" id="{F1E4CF8E-2948-459D-9DD7-8D8F4BC0058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4" name="Flowchart: Stored Data 12">
                    <a:extLst>
                      <a:ext uri="{FF2B5EF4-FFF2-40B4-BE49-F238E27FC236}">
                        <a16:creationId xmlns:a16="http://schemas.microsoft.com/office/drawing/2014/main" id="{318FCD9A-AA94-417B-812C-DBD2A762D48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3">
                    <a:extLst>
                      <a:ext uri="{FF2B5EF4-FFF2-40B4-BE49-F238E27FC236}">
                        <a16:creationId xmlns:a16="http://schemas.microsoft.com/office/drawing/2014/main" id="{E635B845-2A64-41C4-8735-7FD0768BF2B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4">
                    <a:extLst>
                      <a:ext uri="{FF2B5EF4-FFF2-40B4-BE49-F238E27FC236}">
                        <a16:creationId xmlns:a16="http://schemas.microsoft.com/office/drawing/2014/main" id="{2D0AF1D5-9722-43F5-B853-F989E0B013E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Flowchart: Stored Data 15">
                    <a:extLst>
                      <a:ext uri="{FF2B5EF4-FFF2-40B4-BE49-F238E27FC236}">
                        <a16:creationId xmlns:a16="http://schemas.microsoft.com/office/drawing/2014/main" id="{0937A308-2A36-43C1-8C38-40A26846847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3" name="Rounded Rectangle 11">
                  <a:extLst>
                    <a:ext uri="{FF2B5EF4-FFF2-40B4-BE49-F238E27FC236}">
                      <a16:creationId xmlns:a16="http://schemas.microsoft.com/office/drawing/2014/main" id="{3283FDD1-A5F9-42FA-B3A5-4CEBFE34AA09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7" name="Rectangle 5">
                <a:extLst>
                  <a:ext uri="{FF2B5EF4-FFF2-40B4-BE49-F238E27FC236}">
                    <a16:creationId xmlns:a16="http://schemas.microsoft.com/office/drawing/2014/main" id="{DE0232C2-E1C1-45DB-A148-2A25D0F94FA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BF1AB4B7-6F07-445E-8F4A-4E75BC10A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TabGroup">
            <a:extLst>
              <a:ext uri="{FF2B5EF4-FFF2-40B4-BE49-F238E27FC236}">
                <a16:creationId xmlns:a16="http://schemas.microsoft.com/office/drawing/2014/main" id="{DC2282CB-425A-46B6-B07B-75136E33D0E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597688" y="1088978"/>
            <a:ext cx="2720212" cy="3646645"/>
            <a:chOff x="3138994" y="2600326"/>
            <a:chExt cx="2083992" cy="3521156"/>
          </a:xfrm>
        </p:grpSpPr>
        <p:sp>
          <p:nvSpPr>
            <p:cNvPr id="69" name="Container">
              <a:extLst>
                <a:ext uri="{FF2B5EF4-FFF2-40B4-BE49-F238E27FC236}">
                  <a16:creationId xmlns:a16="http://schemas.microsoft.com/office/drawing/2014/main" id="{133C9A88-9C75-4C66-8234-B978AD057587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0" name="Group 5">
              <a:extLst>
                <a:ext uri="{FF2B5EF4-FFF2-40B4-BE49-F238E27FC236}">
                  <a16:creationId xmlns:a16="http://schemas.microsoft.com/office/drawing/2014/main" id="{2643A9CC-7C88-4282-B259-2981F2B80350}"/>
                </a:ext>
              </a:extLst>
            </p:cNvPr>
            <p:cNvGrpSpPr/>
            <p:nvPr/>
          </p:nvGrpSpPr>
          <p:grpSpPr>
            <a:xfrm>
              <a:off x="3194744" y="2600326"/>
              <a:ext cx="900502" cy="246492"/>
              <a:chOff x="3473590" y="2698419"/>
              <a:chExt cx="582858" cy="210312"/>
            </a:xfrm>
          </p:grpSpPr>
          <p:sp>
            <p:nvSpPr>
              <p:cNvPr id="71" name="ActiveTab">
                <a:extLst>
                  <a:ext uri="{FF2B5EF4-FFF2-40B4-BE49-F238E27FC236}">
                    <a16:creationId xmlns:a16="http://schemas.microsoft.com/office/drawing/2014/main" id="{0EC8C158-823B-43C1-811D-CC3BDED3CA66}"/>
                  </a:ext>
                </a:extLst>
              </p:cNvPr>
              <p:cNvSpPr txBox="1"/>
              <p:nvPr/>
            </p:nvSpPr>
            <p:spPr>
              <a:xfrm>
                <a:off x="3473590" y="2698419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알 수도 있는 사람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TabLine">
                <a:extLst>
                  <a:ext uri="{FF2B5EF4-FFF2-40B4-BE49-F238E27FC236}">
                    <a16:creationId xmlns:a16="http://schemas.microsoft.com/office/drawing/2014/main" id="{65AA9C09-78E1-4762-9FA6-562EAE127F0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3" name="Content">
            <a:extLst>
              <a:ext uri="{FF2B5EF4-FFF2-40B4-BE49-F238E27FC236}">
                <a16:creationId xmlns:a16="http://schemas.microsoft.com/office/drawing/2014/main" id="{F6FB812D-450D-4414-B331-CF62323A66D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382054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FEC212-CB0F-4CFB-9020-E1B2AB081160}"/>
              </a:ext>
            </a:extLst>
          </p:cNvPr>
          <p:cNvSpPr txBox="1"/>
          <p:nvPr/>
        </p:nvSpPr>
        <p:spPr>
          <a:xfrm>
            <a:off x="5695713" y="3089864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Jack</a:t>
            </a:r>
            <a:endParaRPr lang="ko-KR" altLang="en-US" sz="11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26204D-8795-4F3B-860F-77B2E55F15E6}"/>
              </a:ext>
            </a:extLst>
          </p:cNvPr>
          <p:cNvSpPr txBox="1"/>
          <p:nvPr/>
        </p:nvSpPr>
        <p:spPr>
          <a:xfrm>
            <a:off x="5706039" y="2312689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Park</a:t>
            </a:r>
            <a:endParaRPr lang="ko-KR" altLang="en-US" sz="1100" dirty="0"/>
          </a:p>
        </p:txBody>
      </p:sp>
      <p:grpSp>
        <p:nvGrpSpPr>
          <p:cNvPr id="76" name="ScrollbarVertical">
            <a:extLst>
              <a:ext uri="{FF2B5EF4-FFF2-40B4-BE49-F238E27FC236}">
                <a16:creationId xmlns:a16="http://schemas.microsoft.com/office/drawing/2014/main" id="{6F03CAD0-FC64-4461-8054-C3A1E806FD9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133594" y="1344252"/>
            <a:ext cx="175668" cy="3377343"/>
            <a:chOff x="4496659" y="1543109"/>
            <a:chExt cx="147992" cy="3562291"/>
          </a:xfrm>
        </p:grpSpPr>
        <p:sp>
          <p:nvSpPr>
            <p:cNvPr id="77" name="Background">
              <a:extLst>
                <a:ext uri="{FF2B5EF4-FFF2-40B4-BE49-F238E27FC236}">
                  <a16:creationId xmlns:a16="http://schemas.microsoft.com/office/drawing/2014/main" id="{77837A30-CCF7-45DF-9C2C-38CE462A8251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78" name="Slider">
              <a:extLst>
                <a:ext uri="{FF2B5EF4-FFF2-40B4-BE49-F238E27FC236}">
                  <a16:creationId xmlns:a16="http://schemas.microsoft.com/office/drawing/2014/main" id="{B75217A0-5CB3-49B6-B73A-29F8154C8B3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9" name="UpArrow">
              <a:extLst>
                <a:ext uri="{FF2B5EF4-FFF2-40B4-BE49-F238E27FC236}">
                  <a16:creationId xmlns:a16="http://schemas.microsoft.com/office/drawing/2014/main" id="{B8C16C14-C53F-49C8-BA82-DA85286F9E7E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0" name="DownArrow">
              <a:extLst>
                <a:ext uri="{FF2B5EF4-FFF2-40B4-BE49-F238E27FC236}">
                  <a16:creationId xmlns:a16="http://schemas.microsoft.com/office/drawing/2014/main" id="{5CBAF873-43DF-455D-A5B0-E91DCFE1212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Content">
            <a:extLst>
              <a:ext uri="{FF2B5EF4-FFF2-40B4-BE49-F238E27FC236}">
                <a16:creationId xmlns:a16="http://schemas.microsoft.com/office/drawing/2014/main" id="{6EF30934-30EA-42E3-9264-A600FEC1C36D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413690" y="1577166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D2D9B5A-1C4B-4CC2-A894-E0F0ACEF7F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39" y="1569737"/>
            <a:ext cx="306350" cy="30635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E429F83-67CD-411D-ADAF-3DDC04F5F0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9" y="2282456"/>
            <a:ext cx="306350" cy="3063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D6677624-CF1C-41AF-8FB7-D7BDEBD7D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9" y="3026269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B76D434-3279-4BEA-BCB6-5F75AEDB8182}"/>
              </a:ext>
            </a:extLst>
          </p:cNvPr>
          <p:cNvSpPr txBox="1"/>
          <p:nvPr/>
        </p:nvSpPr>
        <p:spPr>
          <a:xfrm>
            <a:off x="5706040" y="157716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Lee</a:t>
            </a:r>
            <a:endParaRPr lang="ko-KR" altLang="en-US" sz="11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58883C-608F-4596-B107-955577D37B21}"/>
              </a:ext>
            </a:extLst>
          </p:cNvPr>
          <p:cNvSpPr txBox="1"/>
          <p:nvPr/>
        </p:nvSpPr>
        <p:spPr>
          <a:xfrm>
            <a:off x="5695713" y="3905834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D47DEDF-E634-42CA-8822-3FC4B7D39E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9" y="3842239"/>
            <a:ext cx="306350" cy="30635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D7C6752-8EF7-49D1-BE90-D240E3021658}"/>
              </a:ext>
            </a:extLst>
          </p:cNvPr>
          <p:cNvSpPr txBox="1"/>
          <p:nvPr/>
        </p:nvSpPr>
        <p:spPr>
          <a:xfrm>
            <a:off x="5393370" y="1817135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</a:t>
            </a:r>
            <a:r>
              <a:rPr lang="ko-KR" altLang="en-US" sz="800"/>
              <a:t>친구 </a:t>
            </a:r>
            <a:r>
              <a:rPr lang="en-US" altLang="ko-KR" sz="800" dirty="0"/>
              <a:t>17</a:t>
            </a:r>
            <a:r>
              <a:rPr lang="ko-KR" altLang="en-US" sz="800" dirty="0"/>
              <a:t>명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3468F9-AEF4-42CF-9AB6-E68C39A56B1F}"/>
              </a:ext>
            </a:extLst>
          </p:cNvPr>
          <p:cNvSpPr txBox="1"/>
          <p:nvPr/>
        </p:nvSpPr>
        <p:spPr>
          <a:xfrm>
            <a:off x="5332632" y="2566890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13</a:t>
            </a:r>
            <a:r>
              <a:rPr lang="ko-KR" altLang="en-US" sz="800" dirty="0"/>
              <a:t>명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18BFFA-34F1-49C4-9C8E-76BF8B040A8F}"/>
              </a:ext>
            </a:extLst>
          </p:cNvPr>
          <p:cNvSpPr txBox="1"/>
          <p:nvPr/>
        </p:nvSpPr>
        <p:spPr>
          <a:xfrm>
            <a:off x="5344087" y="3328136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7</a:t>
            </a:r>
            <a:r>
              <a:rPr lang="ko-KR" altLang="en-US" sz="800" dirty="0"/>
              <a:t>명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4BF9B8-0369-4416-9FA9-045BADD7C999}"/>
              </a:ext>
            </a:extLst>
          </p:cNvPr>
          <p:cNvSpPr txBox="1"/>
          <p:nvPr/>
        </p:nvSpPr>
        <p:spPr>
          <a:xfrm>
            <a:off x="5310110" y="4167444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28</a:t>
            </a:r>
            <a:r>
              <a:rPr lang="ko-KR" altLang="en-US" sz="800" dirty="0"/>
              <a:t>명</a:t>
            </a: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AE051779-C9BC-4C3A-A13F-51068526EF97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421696" y="2472637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6" name="Content">
            <a:extLst>
              <a:ext uri="{FF2B5EF4-FFF2-40B4-BE49-F238E27FC236}">
                <a16:creationId xmlns:a16="http://schemas.microsoft.com/office/drawing/2014/main" id="{88D73BA5-466A-4E84-9FB4-70D8FB3DA69C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393832" y="3255214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Content">
            <a:extLst>
              <a:ext uri="{FF2B5EF4-FFF2-40B4-BE49-F238E27FC236}">
                <a16:creationId xmlns:a16="http://schemas.microsoft.com/office/drawing/2014/main" id="{43CF200E-2CB2-43C2-8C3C-E52579AD0A89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6393832" y="4079708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31E6358A-E597-4588-B41E-E281382F7CF0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386822" y="496474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F82DDB83-161F-44BE-A26C-23AFEC8CE2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94" y="5167912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9F084BA-A7FF-4814-AA7E-EE71F3D987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4" y="5100577"/>
            <a:ext cx="305278" cy="30527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640A42B6-1BE4-42C3-B37B-0DD21F474E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41" y="5156247"/>
            <a:ext cx="244758" cy="24475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C1CD5022-25F0-4031-9FCC-7DB0807166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4452" y="5097990"/>
            <a:ext cx="310452" cy="310452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ED5B4BC-027E-4879-BFA0-3523927C3B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19" y="5108579"/>
            <a:ext cx="289274" cy="289274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F2D5DBDC-8FEB-4B24-9D88-81006927EF6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3" y="5130941"/>
            <a:ext cx="197046" cy="197046"/>
          </a:xfrm>
          <a:prstGeom prst="rect">
            <a:avLst/>
          </a:prstGeom>
        </p:spPr>
      </p:pic>
      <p:sp>
        <p:nvSpPr>
          <p:cNvPr id="176" name="MousePointer">
            <a:extLst>
              <a:ext uri="{FF2B5EF4-FFF2-40B4-BE49-F238E27FC236}">
                <a16:creationId xmlns:a16="http://schemas.microsoft.com/office/drawing/2014/main" id="{9899A489-358F-47D6-89E0-94D6CE757CD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 rot="20359169">
            <a:off x="6602293" y="165442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04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추가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(UI-FRIEND-02)</a:t>
            </a:r>
            <a:r>
              <a:rPr lang="ko-KR" altLang="en-US" dirty="0"/>
              <a:t>  </a:t>
            </a:r>
          </a:p>
        </p:txBody>
      </p:sp>
      <p:grpSp>
        <p:nvGrpSpPr>
          <p:cNvPr id="103" name="WindowsPhone">
            <a:extLst>
              <a:ext uri="{FF2B5EF4-FFF2-40B4-BE49-F238E27FC236}">
                <a16:creationId xmlns:a16="http://schemas.microsoft.com/office/drawing/2014/main" id="{4483E566-6CB2-4F38-8AFD-B2BB136DD793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94386" y="0"/>
            <a:ext cx="3464995" cy="6857998"/>
            <a:chOff x="2839503" y="1"/>
            <a:chExt cx="3464995" cy="6857998"/>
          </a:xfrm>
        </p:grpSpPr>
        <p:grpSp>
          <p:nvGrpSpPr>
            <p:cNvPr id="104" name="Group 2">
              <a:extLst>
                <a:ext uri="{FF2B5EF4-FFF2-40B4-BE49-F238E27FC236}">
                  <a16:creationId xmlns:a16="http://schemas.microsoft.com/office/drawing/2014/main" id="{DAAA8B42-7419-4143-9D7F-21BAA28E973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2" name="Group 4">
                <a:extLst>
                  <a:ext uri="{FF2B5EF4-FFF2-40B4-BE49-F238E27FC236}">
                    <a16:creationId xmlns:a16="http://schemas.microsoft.com/office/drawing/2014/main" id="{7184FB24-201A-4039-96D0-76B18CFBA22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4" name="Rounded Rectangle 6">
                  <a:extLst>
                    <a:ext uri="{FF2B5EF4-FFF2-40B4-BE49-F238E27FC236}">
                      <a16:creationId xmlns:a16="http://schemas.microsoft.com/office/drawing/2014/main" id="{48B1E0CC-8116-4F02-B031-1ED75AC5EBD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ounded Rectangle 7">
                  <a:extLst>
                    <a:ext uri="{FF2B5EF4-FFF2-40B4-BE49-F238E27FC236}">
                      <a16:creationId xmlns:a16="http://schemas.microsoft.com/office/drawing/2014/main" id="{695F3F02-425A-4BA7-AAAD-73946180C40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6" name="Rectangle 8">
                  <a:extLst>
                    <a:ext uri="{FF2B5EF4-FFF2-40B4-BE49-F238E27FC236}">
                      <a16:creationId xmlns:a16="http://schemas.microsoft.com/office/drawing/2014/main" id="{CD06DE68-9F7B-4413-8A5E-F04B2EB1BE62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Left Arrow 9">
                  <a:extLst>
                    <a:ext uri="{FF2B5EF4-FFF2-40B4-BE49-F238E27FC236}">
                      <a16:creationId xmlns:a16="http://schemas.microsoft.com/office/drawing/2014/main" id="{1CDB554C-2ACE-4C66-83A3-D1D19FAA676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4" name="Group 10">
                  <a:extLst>
                    <a:ext uri="{FF2B5EF4-FFF2-40B4-BE49-F238E27FC236}">
                      <a16:creationId xmlns:a16="http://schemas.microsoft.com/office/drawing/2014/main" id="{9EA23958-D0F1-4D26-89DF-61186B5E9C7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8" name="Flowchart: Stored Data 12">
                    <a:extLst>
                      <a:ext uri="{FF2B5EF4-FFF2-40B4-BE49-F238E27FC236}">
                        <a16:creationId xmlns:a16="http://schemas.microsoft.com/office/drawing/2014/main" id="{F3EAB60A-45B6-482D-93B8-14A4B9AA8A6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Flowchart: Stored Data 13">
                    <a:extLst>
                      <a:ext uri="{FF2B5EF4-FFF2-40B4-BE49-F238E27FC236}">
                        <a16:creationId xmlns:a16="http://schemas.microsoft.com/office/drawing/2014/main" id="{95603613-50A1-43B9-8FD7-2F20F031F83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Flowchart: Stored Data 14">
                    <a:extLst>
                      <a:ext uri="{FF2B5EF4-FFF2-40B4-BE49-F238E27FC236}">
                        <a16:creationId xmlns:a16="http://schemas.microsoft.com/office/drawing/2014/main" id="{B8293901-6139-4602-8459-BC003A13E3D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Flowchart: Stored Data 15">
                    <a:extLst>
                      <a:ext uri="{FF2B5EF4-FFF2-40B4-BE49-F238E27FC236}">
                        <a16:creationId xmlns:a16="http://schemas.microsoft.com/office/drawing/2014/main" id="{AE804DF0-AAAD-4268-A5EA-CAA00BA349AC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5" name="Rounded Rectangle 11">
                  <a:extLst>
                    <a:ext uri="{FF2B5EF4-FFF2-40B4-BE49-F238E27FC236}">
                      <a16:creationId xmlns:a16="http://schemas.microsoft.com/office/drawing/2014/main" id="{E63BDD48-84C6-40A7-9D56-2478C910215F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3" name="Rectangle 5">
                <a:extLst>
                  <a:ext uri="{FF2B5EF4-FFF2-40B4-BE49-F238E27FC236}">
                    <a16:creationId xmlns:a16="http://schemas.microsoft.com/office/drawing/2014/main" id="{737227AC-0ACA-4BA2-8E67-A6D3822764B2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C30A83B-77E6-430E-8E3D-57C65A25B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8" name="Content">
            <a:extLst>
              <a:ext uri="{FF2B5EF4-FFF2-40B4-BE49-F238E27FC236}">
                <a16:creationId xmlns:a16="http://schemas.microsoft.com/office/drawing/2014/main" id="{761BEC05-51B3-4EE9-A92D-3076E625021F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610747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79" name="TabGroup">
            <a:extLst>
              <a:ext uri="{FF2B5EF4-FFF2-40B4-BE49-F238E27FC236}">
                <a16:creationId xmlns:a16="http://schemas.microsoft.com/office/drawing/2014/main" id="{55DA89D3-7850-46CC-8F5A-D7D392D98091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79564" y="2046095"/>
            <a:ext cx="2720212" cy="2826789"/>
            <a:chOff x="3138994" y="2600328"/>
            <a:chExt cx="2083992" cy="3521155"/>
          </a:xfrm>
        </p:grpSpPr>
        <p:sp>
          <p:nvSpPr>
            <p:cNvPr id="180" name="Container">
              <a:extLst>
                <a:ext uri="{FF2B5EF4-FFF2-40B4-BE49-F238E27FC236}">
                  <a16:creationId xmlns:a16="http://schemas.microsoft.com/office/drawing/2014/main" id="{2DDAF634-B3FC-4DE5-A227-4C64631D141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1" name="Group 5">
              <a:extLst>
                <a:ext uri="{FF2B5EF4-FFF2-40B4-BE49-F238E27FC236}">
                  <a16:creationId xmlns:a16="http://schemas.microsoft.com/office/drawing/2014/main" id="{036FAD70-8057-4637-AAF2-87A5F37F8CDA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182" name="ActiveTab">
                <a:extLst>
                  <a:ext uri="{FF2B5EF4-FFF2-40B4-BE49-F238E27FC236}">
                    <a16:creationId xmlns:a16="http://schemas.microsoft.com/office/drawing/2014/main" id="{7D7B4777-6C27-4D7D-ACE0-F41C12E015E5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3" name="TabLine">
                <a:extLst>
                  <a:ext uri="{FF2B5EF4-FFF2-40B4-BE49-F238E27FC236}">
                    <a16:creationId xmlns:a16="http://schemas.microsoft.com/office/drawing/2014/main" id="{BD9D6B86-7D7E-4C2E-BC76-9DA71C480BD9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F1BA7F37-F7CF-4B52-9D2C-7A36771EC7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75" y="2500136"/>
            <a:ext cx="499597" cy="487377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70BC4D95-A486-4118-80B4-6F313BE29DB1}"/>
              </a:ext>
            </a:extLst>
          </p:cNvPr>
          <p:cNvSpPr txBox="1"/>
          <p:nvPr/>
        </p:nvSpPr>
        <p:spPr>
          <a:xfrm>
            <a:off x="5959954" y="25888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7F53BAE2-F81A-4A12-8B80-7CAFC10FFC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04" y="4244333"/>
            <a:ext cx="498172" cy="485987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A68C532F-BFC3-4701-9D3F-0DC13F9C02A3}"/>
              </a:ext>
            </a:extLst>
          </p:cNvPr>
          <p:cNvSpPr txBox="1"/>
          <p:nvPr/>
        </p:nvSpPr>
        <p:spPr>
          <a:xfrm>
            <a:off x="5969828" y="43694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06A04B67-F03E-4629-AAD8-BDFBAFC01A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4" y="3367571"/>
            <a:ext cx="638975" cy="572732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6C6CB854-7202-4618-851D-FC7FDBCA184C}"/>
              </a:ext>
            </a:extLst>
          </p:cNvPr>
          <p:cNvSpPr txBox="1"/>
          <p:nvPr/>
        </p:nvSpPr>
        <p:spPr>
          <a:xfrm>
            <a:off x="5986081" y="35267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90" name="ScrollbarVertical">
            <a:extLst>
              <a:ext uri="{FF2B5EF4-FFF2-40B4-BE49-F238E27FC236}">
                <a16:creationId xmlns:a16="http://schemas.microsoft.com/office/drawing/2014/main" id="{620DA752-6DC6-434A-A3DC-C83123EA0C26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43899" y="2242227"/>
            <a:ext cx="167332" cy="2626269"/>
            <a:chOff x="4496659" y="1543109"/>
            <a:chExt cx="147992" cy="3562291"/>
          </a:xfrm>
        </p:grpSpPr>
        <p:sp>
          <p:nvSpPr>
            <p:cNvPr id="191" name="Background">
              <a:extLst>
                <a:ext uri="{FF2B5EF4-FFF2-40B4-BE49-F238E27FC236}">
                  <a16:creationId xmlns:a16="http://schemas.microsoft.com/office/drawing/2014/main" id="{3DE79399-1725-4614-AEDC-F9F8A5D9890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92" name="Slider">
              <a:extLst>
                <a:ext uri="{FF2B5EF4-FFF2-40B4-BE49-F238E27FC236}">
                  <a16:creationId xmlns:a16="http://schemas.microsoft.com/office/drawing/2014/main" id="{81E28E5F-6051-4922-81F9-1EEDB094788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3" name="UpArrow">
              <a:extLst>
                <a:ext uri="{FF2B5EF4-FFF2-40B4-BE49-F238E27FC236}">
                  <a16:creationId xmlns:a16="http://schemas.microsoft.com/office/drawing/2014/main" id="{9152BB6C-BA43-4097-A8C1-AE9805F25FB9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4" name="DownArrow">
              <a:extLst>
                <a:ext uri="{FF2B5EF4-FFF2-40B4-BE49-F238E27FC236}">
                  <a16:creationId xmlns:a16="http://schemas.microsoft.com/office/drawing/2014/main" id="{BD509887-E83A-4812-B5AC-9BE1536793B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5" name="Content">
            <a:extLst>
              <a:ext uri="{FF2B5EF4-FFF2-40B4-BE49-F238E27FC236}">
                <a16:creationId xmlns:a16="http://schemas.microsoft.com/office/drawing/2014/main" id="{FE894C03-CC0D-4055-A017-C8A00CA9ED40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620600" y="265829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>
            <a:extLst>
              <a:ext uri="{FF2B5EF4-FFF2-40B4-BE49-F238E27FC236}">
                <a16:creationId xmlns:a16="http://schemas.microsoft.com/office/drawing/2014/main" id="{C529F01E-116D-4C77-B155-985B15C02679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611320" y="356779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7" name="Content">
            <a:extLst>
              <a:ext uri="{FF2B5EF4-FFF2-40B4-BE49-F238E27FC236}">
                <a16:creationId xmlns:a16="http://schemas.microsoft.com/office/drawing/2014/main" id="{15B3E0DA-D673-40F1-A7CA-3FD251CA6E61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582700" y="4363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8" name="Content">
            <a:extLst>
              <a:ext uri="{FF2B5EF4-FFF2-40B4-BE49-F238E27FC236}">
                <a16:creationId xmlns:a16="http://schemas.microsoft.com/office/drawing/2014/main" id="{DF7838E6-C041-47A2-A8A4-F4C958AA2E6B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615515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9964A37B-737E-4D5B-A7BC-8FA4044E99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87" y="5158916"/>
            <a:ext cx="233093" cy="233093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7FC76125-6192-4C8F-82AC-DE0C0B5C76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17" y="5091581"/>
            <a:ext cx="305278" cy="305278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965D389D-F07E-465A-8E26-73ABA3669E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34" y="5147251"/>
            <a:ext cx="244758" cy="24475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57DD025D-36F8-441D-BBF2-1607BE5CFA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3145" y="5088994"/>
            <a:ext cx="310452" cy="310452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D2947824-4549-418B-8B03-13F8094EFE9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12" y="5099583"/>
            <a:ext cx="289274" cy="28927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E32C986C-6D22-4251-9B20-2A5988900B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96" y="5121945"/>
            <a:ext cx="197046" cy="197046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ECF8F7D6-B274-4428-AEB5-3E8B86EC2E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84" y="1083909"/>
            <a:ext cx="766833" cy="766833"/>
          </a:xfrm>
          <a:prstGeom prst="rect">
            <a:avLst/>
          </a:prstGeom>
        </p:spPr>
      </p:pic>
      <p:sp>
        <p:nvSpPr>
          <p:cNvPr id="206" name="Content">
            <a:extLst>
              <a:ext uri="{FF2B5EF4-FFF2-40B4-BE49-F238E27FC236}">
                <a16:creationId xmlns:a16="http://schemas.microsoft.com/office/drawing/2014/main" id="{5063A4C5-F76F-4CDE-8FC4-4C31E8CAB82A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5247411" y="2732181"/>
            <a:ext cx="1763312" cy="11690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끊기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맺기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강퇴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그룹장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 위임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주기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뺏기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7" name="MousePointer">
            <a:extLst>
              <a:ext uri="{FF2B5EF4-FFF2-40B4-BE49-F238E27FC236}">
                <a16:creationId xmlns:a16="http://schemas.microsoft.com/office/drawing/2014/main" id="{10B2E0A3-AE23-4416-816C-ADD2C91314DE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5655809" y="303676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4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19682"/>
              </p:ext>
            </p:extLst>
          </p:nvPr>
        </p:nvGraphicFramePr>
        <p:xfrm>
          <a:off x="2832926" y="2144496"/>
          <a:ext cx="9016833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93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3297289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1241076">
                  <a:extLst>
                    <a:ext uri="{9D8B030D-6E8A-4147-A177-3AD203B41FA5}">
                      <a16:colId xmlns:a16="http://schemas.microsoft.com/office/drawing/2014/main" val="2505956431"/>
                    </a:ext>
                  </a:extLst>
                </a:gridCol>
                <a:gridCol w="867750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1029212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번호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시간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 그룹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위는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라면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다른 그룹들도 파이팅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2018-6-21 00:00:00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양식 맛집을 가고 싶다면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서양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그룹에 가입해보세요</a:t>
                      </a:r>
                      <a:r>
                        <a:rPr lang="en-US" altLang="ko-KR" sz="900" dirty="0"/>
                        <a:t>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19:00:00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오늘도 랭킹을 </a:t>
                      </a:r>
                      <a:r>
                        <a:rPr lang="ko-KR" altLang="en-US" sz="900" dirty="0" err="1"/>
                        <a:t>올리셔야죠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18:00:00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여행가고 싶지 않으세요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여행을 떠나요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2018-6-19 20:00:00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여행은 사랑이다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2018-6-18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개인 랭킹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여행마스터</a:t>
                      </a:r>
                      <a:r>
                        <a:rPr lang="en-US" altLang="ko-KR" sz="900" dirty="0"/>
                        <a:t>”</a:t>
                      </a:r>
                      <a:r>
                        <a:rPr lang="ko-KR" altLang="en-US" sz="900" dirty="0"/>
                        <a:t>님 </a:t>
                      </a:r>
                      <a:r>
                        <a:rPr lang="ko-KR" altLang="en-US" sz="900" dirty="0" err="1"/>
                        <a:t>축하드립니다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2018-6-17 15:00:00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083797" y="26165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083797" y="296914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083797" y="33376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083078" y="371977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089592" y="412412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077752" y="446097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077752" y="483980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수정</a:t>
            </a:r>
            <a:endParaRPr lang="en-US" altLang="ko-KR" dirty="0"/>
          </a:p>
          <a:p>
            <a:r>
              <a:rPr lang="en-US" altLang="ko-KR" dirty="0"/>
              <a:t>(UI-PUSH-02)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1054796" y="259982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1064766" y="296313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1054796" y="332785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1040744" y="369908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054796" y="40856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050190" y="444687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064766" y="479833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40EFAC8B-BC5F-4989-A02B-8CD2E0587302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731382" y="1830719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푸시 작성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MousePointer">
            <a:extLst>
              <a:ext uri="{FF2B5EF4-FFF2-40B4-BE49-F238E27FC236}">
                <a16:creationId xmlns:a16="http://schemas.microsoft.com/office/drawing/2014/main" id="{B0BBBF51-FA62-4767-888A-2F90C5BDC67B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 rot="20359169">
            <a:off x="10238372" y="417127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추가</a:t>
            </a:r>
            <a:r>
              <a:rPr lang="en-US" altLang="ko-KR" dirty="0"/>
              <a:t>4</a:t>
            </a:r>
          </a:p>
          <a:p>
            <a:r>
              <a:rPr lang="en-US" altLang="ko-KR" dirty="0"/>
              <a:t>(UI-FRIEND-02)</a:t>
            </a:r>
            <a:r>
              <a:rPr lang="ko-KR" altLang="en-US" dirty="0"/>
              <a:t>  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761253" y="152840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5" name="ScrollbarVertical">
            <a:extLst>
              <a:ext uri="{FF2B5EF4-FFF2-40B4-BE49-F238E27FC236}">
                <a16:creationId xmlns:a16="http://schemas.microsoft.com/office/drawing/2014/main" id="{8361C2A7-7668-4A94-8AF6-BA9086DA8D1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84574" y="2121974"/>
            <a:ext cx="161167" cy="2797929"/>
            <a:chOff x="4496659" y="1543109"/>
            <a:chExt cx="147992" cy="3562291"/>
          </a:xfrm>
        </p:grpSpPr>
        <p:sp>
          <p:nvSpPr>
            <p:cNvPr id="66" name="Background">
              <a:extLst>
                <a:ext uri="{FF2B5EF4-FFF2-40B4-BE49-F238E27FC236}">
                  <a16:creationId xmlns:a16="http://schemas.microsoft.com/office/drawing/2014/main" id="{3C9A1F82-1211-41FE-ACCE-716740CBE7E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7" name="Slider">
              <a:extLst>
                <a:ext uri="{FF2B5EF4-FFF2-40B4-BE49-F238E27FC236}">
                  <a16:creationId xmlns:a16="http://schemas.microsoft.com/office/drawing/2014/main" id="{1F3A51DD-73A7-408F-AA60-EC6F3EA6948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8" name="UpArrow">
              <a:extLst>
                <a:ext uri="{FF2B5EF4-FFF2-40B4-BE49-F238E27FC236}">
                  <a16:creationId xmlns:a16="http://schemas.microsoft.com/office/drawing/2014/main" id="{BCE169EA-81DA-4EA9-819E-FE6C21C581BB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2" name="DownArrow">
              <a:extLst>
                <a:ext uri="{FF2B5EF4-FFF2-40B4-BE49-F238E27FC236}">
                  <a16:creationId xmlns:a16="http://schemas.microsoft.com/office/drawing/2014/main" id="{FBF4C3F6-94DA-455B-8601-0E357802486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111" name="DatePicker">
            <a:extLst>
              <a:ext uri="{FF2B5EF4-FFF2-40B4-BE49-F238E27FC236}">
                <a16:creationId xmlns:a16="http://schemas.microsoft.com/office/drawing/2014/main" id="{93C9886C-86C5-4AFF-9DDC-A76BCF951284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72800" y="1818678"/>
            <a:ext cx="969302" cy="191553"/>
            <a:chOff x="3790801" y="3347719"/>
            <a:chExt cx="969299" cy="228600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6FE121C5-B4D4-4BD3-A52C-202E1DC93FF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3" name="Icon" descr="C:\Users\t-dantay\Documents\First24\calendar1.png">
              <a:extLst>
                <a:ext uri="{FF2B5EF4-FFF2-40B4-BE49-F238E27FC236}">
                  <a16:creationId xmlns:a16="http://schemas.microsoft.com/office/drawing/2014/main" id="{46599A1E-ED2D-448C-B9E6-4CD20A8B5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DatePicker">
            <a:extLst>
              <a:ext uri="{FF2B5EF4-FFF2-40B4-BE49-F238E27FC236}">
                <a16:creationId xmlns:a16="http://schemas.microsoft.com/office/drawing/2014/main" id="{FF3B0A71-D245-4C6C-92C0-77F2F2C24DA7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5879987" y="1825720"/>
            <a:ext cx="969302" cy="191553"/>
            <a:chOff x="3790801" y="3347719"/>
            <a:chExt cx="969299" cy="228600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A6384ABF-EC4B-4374-AE0A-FB2810E4B18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6" name="Icon" descr="C:\Users\t-dantay\Documents\First24\calendar1.png">
              <a:extLst>
                <a:ext uri="{FF2B5EF4-FFF2-40B4-BE49-F238E27FC236}">
                  <a16:creationId xmlns:a16="http://schemas.microsoft.com/office/drawing/2014/main" id="{87ADBF1C-C5B8-4EE8-A7C0-46FA72978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599F704-570C-4356-9135-FBB83C5A8472}"/>
              </a:ext>
            </a:extLst>
          </p:cNvPr>
          <p:cNvSpPr txBox="1"/>
          <p:nvPr/>
        </p:nvSpPr>
        <p:spPr>
          <a:xfrm>
            <a:off x="5038835" y="213414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D18E43-8FA1-4625-ADC9-D91209781A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3" y="2396903"/>
            <a:ext cx="699024" cy="70327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F809FCF-2100-4A7D-8D3E-9F9FCDFAA7FE}"/>
              </a:ext>
            </a:extLst>
          </p:cNvPr>
          <p:cNvSpPr txBox="1"/>
          <p:nvPr/>
        </p:nvSpPr>
        <p:spPr>
          <a:xfrm>
            <a:off x="5052787" y="344065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7EBD90-859F-4B0C-A134-6B002318E2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6" y="3672515"/>
            <a:ext cx="727255" cy="737714"/>
          </a:xfrm>
          <a:prstGeom prst="rect">
            <a:avLst/>
          </a:prstGeom>
        </p:spPr>
      </p:pic>
      <p:sp>
        <p:nvSpPr>
          <p:cNvPr id="84" name="Content">
            <a:extLst>
              <a:ext uri="{FF2B5EF4-FFF2-40B4-BE49-F238E27FC236}">
                <a16:creationId xmlns:a16="http://schemas.microsoft.com/office/drawing/2014/main" id="{85FE1012-0FA9-45F0-B5E7-05E266C503EB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677692" y="129954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9EBF2C12-02C0-4DB3-BC42-0078F5F610A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909478" y="180883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CA0B-509F-40D9-B6F0-741FF2172D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56" y="1267618"/>
            <a:ext cx="160601" cy="160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0942F-9453-43EE-8437-CB276B0D3D53}"/>
              </a:ext>
            </a:extLst>
          </p:cNvPr>
          <p:cNvSpPr txBox="1"/>
          <p:nvPr/>
        </p:nvSpPr>
        <p:spPr>
          <a:xfrm>
            <a:off x="5455996" y="259457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FCF099-D693-4D27-A445-5AB654B63417}"/>
              </a:ext>
            </a:extLst>
          </p:cNvPr>
          <p:cNvSpPr txBox="1"/>
          <p:nvPr/>
        </p:nvSpPr>
        <p:spPr>
          <a:xfrm>
            <a:off x="5514207" y="399501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FA49FF-AA0F-4D4F-96DE-728213BDEC3D}"/>
              </a:ext>
            </a:extLst>
          </p:cNvPr>
          <p:cNvSpPr txBox="1"/>
          <p:nvPr/>
        </p:nvSpPr>
        <p:spPr>
          <a:xfrm>
            <a:off x="4703381" y="213469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57226B-B215-4C25-819A-8259B2A053F6}"/>
              </a:ext>
            </a:extLst>
          </p:cNvPr>
          <p:cNvSpPr txBox="1"/>
          <p:nvPr/>
        </p:nvSpPr>
        <p:spPr>
          <a:xfrm>
            <a:off x="4720523" y="344278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914F99-83BA-4C54-8E13-70B278ED10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7" y="2173944"/>
            <a:ext cx="155926" cy="15592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957559F-E61B-4D17-92EF-E1EF5E7CC5E3}"/>
              </a:ext>
            </a:extLst>
          </p:cNvPr>
          <p:cNvSpPr txBox="1"/>
          <p:nvPr/>
        </p:nvSpPr>
        <p:spPr>
          <a:xfrm>
            <a:off x="5870162" y="214777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53CD69-5937-4C18-B200-2DD9801FE1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48" y="941986"/>
            <a:ext cx="177268" cy="177268"/>
          </a:xfrm>
          <a:prstGeom prst="rect">
            <a:avLst/>
          </a:prstGeom>
        </p:spPr>
      </p:pic>
      <p:sp>
        <p:nvSpPr>
          <p:cNvPr id="73" name="Content">
            <a:extLst>
              <a:ext uri="{FF2B5EF4-FFF2-40B4-BE49-F238E27FC236}">
                <a16:creationId xmlns:a16="http://schemas.microsoft.com/office/drawing/2014/main" id="{EF4045A3-243B-4824-948A-5D1644EC80D3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F2AA127-15C3-484A-8EC1-A5DADB5D56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53D4C40-9707-4DAF-8AC3-0845C2C3B3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4AC9CB5-FA32-44E6-88BC-FDB3985709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9CE0C27-C7E8-4C39-925E-5CF5950C1F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2C319A2-CEFE-411B-80A3-1BFC6F7DD5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F65FE15-03A8-418C-A1EE-B8AEDA5FCD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56" name="MousePointer">
            <a:extLst>
              <a:ext uri="{FF2B5EF4-FFF2-40B4-BE49-F238E27FC236}">
                <a16:creationId xmlns:a16="http://schemas.microsoft.com/office/drawing/2014/main" id="{5B627792-CF07-4F38-8C67-9D3612C2EB9F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7049954" y="131680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7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삭제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(UI-FRIEND-03)</a:t>
            </a:r>
            <a:r>
              <a:rPr lang="ko-KR" altLang="en-US" dirty="0"/>
              <a:t>  </a:t>
            </a:r>
          </a:p>
          <a:p>
            <a:endParaRPr lang="ko-KR" altLang="en-US" dirty="0"/>
          </a:p>
        </p:txBody>
      </p:sp>
      <p:grpSp>
        <p:nvGrpSpPr>
          <p:cNvPr id="121" name="WindowsPhone">
            <a:extLst>
              <a:ext uri="{FF2B5EF4-FFF2-40B4-BE49-F238E27FC236}">
                <a16:creationId xmlns:a16="http://schemas.microsoft.com/office/drawing/2014/main" id="{DA544D51-2901-4F31-9527-F37959873B2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122" name="Group 2">
              <a:extLst>
                <a:ext uri="{FF2B5EF4-FFF2-40B4-BE49-F238E27FC236}">
                  <a16:creationId xmlns:a16="http://schemas.microsoft.com/office/drawing/2014/main" id="{A8F9BBA0-6517-446F-A971-CF41D7E2087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26" name="Group 4">
                <a:extLst>
                  <a:ext uri="{FF2B5EF4-FFF2-40B4-BE49-F238E27FC236}">
                    <a16:creationId xmlns:a16="http://schemas.microsoft.com/office/drawing/2014/main" id="{839D2C6E-CB30-4358-B435-A44A264A660D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31" name="Rounded Rectangle 6">
                  <a:extLst>
                    <a:ext uri="{FF2B5EF4-FFF2-40B4-BE49-F238E27FC236}">
                      <a16:creationId xmlns:a16="http://schemas.microsoft.com/office/drawing/2014/main" id="{F60ABCF9-D8B8-4E4F-BEEF-8096B9A7A242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ounded Rectangle 7">
                  <a:extLst>
                    <a:ext uri="{FF2B5EF4-FFF2-40B4-BE49-F238E27FC236}">
                      <a16:creationId xmlns:a16="http://schemas.microsoft.com/office/drawing/2014/main" id="{10A43047-F077-4149-A9F2-8C84CEE9CF62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33" name="Rectangle 8">
                  <a:extLst>
                    <a:ext uri="{FF2B5EF4-FFF2-40B4-BE49-F238E27FC236}">
                      <a16:creationId xmlns:a16="http://schemas.microsoft.com/office/drawing/2014/main" id="{917F185B-74E2-455B-B08A-AB370E8EDEEB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Left Arrow 9">
                  <a:extLst>
                    <a:ext uri="{FF2B5EF4-FFF2-40B4-BE49-F238E27FC236}">
                      <a16:creationId xmlns:a16="http://schemas.microsoft.com/office/drawing/2014/main" id="{CE22CF18-EF47-4B60-8917-724627049F7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Group 10">
                  <a:extLst>
                    <a:ext uri="{FF2B5EF4-FFF2-40B4-BE49-F238E27FC236}">
                      <a16:creationId xmlns:a16="http://schemas.microsoft.com/office/drawing/2014/main" id="{E018979B-96A1-4BED-8F08-7220F23D64E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37" name="Flowchart: Stored Data 12">
                    <a:extLst>
                      <a:ext uri="{FF2B5EF4-FFF2-40B4-BE49-F238E27FC236}">
                        <a16:creationId xmlns:a16="http://schemas.microsoft.com/office/drawing/2014/main" id="{614F0DB2-4464-4255-BA21-8588FCAC4C9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8" name="Flowchart: Stored Data 13">
                    <a:extLst>
                      <a:ext uri="{FF2B5EF4-FFF2-40B4-BE49-F238E27FC236}">
                        <a16:creationId xmlns:a16="http://schemas.microsoft.com/office/drawing/2014/main" id="{12A2A718-1A99-4AE0-B769-1E1C539E377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9" name="Flowchart: Stored Data 14">
                    <a:extLst>
                      <a:ext uri="{FF2B5EF4-FFF2-40B4-BE49-F238E27FC236}">
                        <a16:creationId xmlns:a16="http://schemas.microsoft.com/office/drawing/2014/main" id="{5EE69789-412E-4032-A63B-2A9C39750E5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0" name="Flowchart: Stored Data 15">
                    <a:extLst>
                      <a:ext uri="{FF2B5EF4-FFF2-40B4-BE49-F238E27FC236}">
                        <a16:creationId xmlns:a16="http://schemas.microsoft.com/office/drawing/2014/main" id="{8630760A-7B25-42E6-954F-BAC03B341A7C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6" name="Rounded Rectangle 11">
                  <a:extLst>
                    <a:ext uri="{FF2B5EF4-FFF2-40B4-BE49-F238E27FC236}">
                      <a16:creationId xmlns:a16="http://schemas.microsoft.com/office/drawing/2014/main" id="{80D1D7E4-3E7C-4341-9EE4-573B322EB98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F992D9DD-E56A-4C2B-96C3-C212A2D95CF1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2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864D691-5482-4B5A-AB48-559EF76E6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TabGroup">
            <a:extLst>
              <a:ext uri="{FF2B5EF4-FFF2-40B4-BE49-F238E27FC236}">
                <a16:creationId xmlns:a16="http://schemas.microsoft.com/office/drawing/2014/main" id="{2AD42030-A358-4326-95CB-F77C84EA604D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80509" y="1899196"/>
            <a:ext cx="2720212" cy="2826787"/>
            <a:chOff x="3138994" y="2600329"/>
            <a:chExt cx="2083992" cy="3521153"/>
          </a:xfrm>
        </p:grpSpPr>
        <p:sp>
          <p:nvSpPr>
            <p:cNvPr id="142" name="Container">
              <a:extLst>
                <a:ext uri="{FF2B5EF4-FFF2-40B4-BE49-F238E27FC236}">
                  <a16:creationId xmlns:a16="http://schemas.microsoft.com/office/drawing/2014/main" id="{789907DA-1D86-4A95-A8FF-13A0EADBB6F5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3" name="Group 5">
              <a:extLst>
                <a:ext uri="{FF2B5EF4-FFF2-40B4-BE49-F238E27FC236}">
                  <a16:creationId xmlns:a16="http://schemas.microsoft.com/office/drawing/2014/main" id="{59EE40F9-6729-40E1-80D3-28886C7EB075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144" name="ActiveTab">
                <a:extLst>
                  <a:ext uri="{FF2B5EF4-FFF2-40B4-BE49-F238E27FC236}">
                    <a16:creationId xmlns:a16="http://schemas.microsoft.com/office/drawing/2014/main" id="{976103DC-87A6-4C51-ABE2-33CB1B4641C8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TabLine">
                <a:extLst>
                  <a:ext uri="{FF2B5EF4-FFF2-40B4-BE49-F238E27FC236}">
                    <a16:creationId xmlns:a16="http://schemas.microsoft.com/office/drawing/2014/main" id="{C68E5BC2-597F-44C7-8DAE-8B17DAD84EC7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6" name="Content">
            <a:extLst>
              <a:ext uri="{FF2B5EF4-FFF2-40B4-BE49-F238E27FC236}">
                <a16:creationId xmlns:a16="http://schemas.microsoft.com/office/drawing/2014/main" id="{6F009CFD-CD51-486B-BD09-2039797687E2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45FCCADA-C330-4044-ADE9-D15B472C16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20" y="2353236"/>
            <a:ext cx="499597" cy="48737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61E70FED-9794-4535-B4E0-4689AB4D6A9A}"/>
              </a:ext>
            </a:extLst>
          </p:cNvPr>
          <p:cNvSpPr txBox="1"/>
          <p:nvPr/>
        </p:nvSpPr>
        <p:spPr>
          <a:xfrm>
            <a:off x="5960899" y="24419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A774F5C2-BF7D-42E6-99F9-E89D329F59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49" y="4097433"/>
            <a:ext cx="498172" cy="48598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343507FE-4296-48D3-ACB8-6E50942A82D8}"/>
              </a:ext>
            </a:extLst>
          </p:cNvPr>
          <p:cNvSpPr txBox="1"/>
          <p:nvPr/>
        </p:nvSpPr>
        <p:spPr>
          <a:xfrm>
            <a:off x="5970773" y="42225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DEF40D6-6C3E-4EA2-8C93-BEF6D477CE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9" y="3220671"/>
            <a:ext cx="638975" cy="572732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F3EBF8D-4FC1-45E3-86C8-B3FE3D8E32CB}"/>
              </a:ext>
            </a:extLst>
          </p:cNvPr>
          <p:cNvSpPr txBox="1"/>
          <p:nvPr/>
        </p:nvSpPr>
        <p:spPr>
          <a:xfrm>
            <a:off x="5987026" y="33798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E58F9325-538B-48C5-AA6F-B5CDA46505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1D9DCF0-3D92-4269-935B-9C3E408BC8E8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grpSp>
        <p:nvGrpSpPr>
          <p:cNvPr id="155" name="SearchBox">
            <a:extLst>
              <a:ext uri="{FF2B5EF4-FFF2-40B4-BE49-F238E27FC236}">
                <a16:creationId xmlns:a16="http://schemas.microsoft.com/office/drawing/2014/main" id="{A4984A81-D43B-4BF2-9525-B4C7745478AA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6778637" y="1800651"/>
            <a:ext cx="737858" cy="303292"/>
            <a:chOff x="4111925" y="3293648"/>
            <a:chExt cx="962996" cy="310896"/>
          </a:xfrm>
        </p:grpSpPr>
        <p:sp>
          <p:nvSpPr>
            <p:cNvPr id="156" name="Content">
              <a:extLst>
                <a:ext uri="{FF2B5EF4-FFF2-40B4-BE49-F238E27FC236}">
                  <a16:creationId xmlns:a16="http://schemas.microsoft.com/office/drawing/2014/main" id="{22CD6871-0596-4D8B-B823-3BCA044857A9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6A6D4DA5-3B66-4419-A13A-E7B2A8054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Content">
            <a:extLst>
              <a:ext uri="{FF2B5EF4-FFF2-40B4-BE49-F238E27FC236}">
                <a16:creationId xmlns:a16="http://schemas.microsoft.com/office/drawing/2014/main" id="{2D8D976E-29D3-4105-B516-43A48F1EAD3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763032" y="1201295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9" name="Content">
            <a:extLst>
              <a:ext uri="{FF2B5EF4-FFF2-40B4-BE49-F238E27FC236}">
                <a16:creationId xmlns:a16="http://schemas.microsoft.com/office/drawing/2014/main" id="{997E607C-B423-40CA-9082-A2662312F283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776616" y="1475032"/>
            <a:ext cx="2755182" cy="204272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지도 보기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0" name="ScrollbarVertical">
            <a:extLst>
              <a:ext uri="{FF2B5EF4-FFF2-40B4-BE49-F238E27FC236}">
                <a16:creationId xmlns:a16="http://schemas.microsoft.com/office/drawing/2014/main" id="{043C57A7-F03B-45F4-AE4A-D2EBB7C1732B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344844" y="2095327"/>
            <a:ext cx="167332" cy="2626269"/>
            <a:chOff x="4496659" y="1543109"/>
            <a:chExt cx="147992" cy="3562291"/>
          </a:xfrm>
        </p:grpSpPr>
        <p:sp>
          <p:nvSpPr>
            <p:cNvPr id="161" name="Background">
              <a:extLst>
                <a:ext uri="{FF2B5EF4-FFF2-40B4-BE49-F238E27FC236}">
                  <a16:creationId xmlns:a16="http://schemas.microsoft.com/office/drawing/2014/main" id="{AEFBDA79-56EF-40AF-93D2-1ED447016E30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62" name="Slider">
              <a:extLst>
                <a:ext uri="{FF2B5EF4-FFF2-40B4-BE49-F238E27FC236}">
                  <a16:creationId xmlns:a16="http://schemas.microsoft.com/office/drawing/2014/main" id="{C501136E-84FA-46F1-99F1-32FCD697019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3" name="UpArrow">
              <a:extLst>
                <a:ext uri="{FF2B5EF4-FFF2-40B4-BE49-F238E27FC236}">
                  <a16:creationId xmlns:a16="http://schemas.microsoft.com/office/drawing/2014/main" id="{D25311DF-3856-4D91-811F-18019F8A340F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4" name="DownArrow">
              <a:extLst>
                <a:ext uri="{FF2B5EF4-FFF2-40B4-BE49-F238E27FC236}">
                  <a16:creationId xmlns:a16="http://schemas.microsoft.com/office/drawing/2014/main" id="{06A8B53C-0698-4C4F-93BE-A6C73BC8B3D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5" name="Content">
            <a:extLst>
              <a:ext uri="{FF2B5EF4-FFF2-40B4-BE49-F238E27FC236}">
                <a16:creationId xmlns:a16="http://schemas.microsoft.com/office/drawing/2014/main" id="{F7314800-5AF7-4E34-B2E2-701B55B695DD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>
            <a:off x="6629400" y="2514600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6" name="Content">
            <a:extLst>
              <a:ext uri="{FF2B5EF4-FFF2-40B4-BE49-F238E27FC236}">
                <a16:creationId xmlns:a16="http://schemas.microsoft.com/office/drawing/2014/main" id="{2F730F06-8ADA-4120-98DC-E5A33F1DBEA4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584062" y="3351476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7" name="Content">
            <a:extLst>
              <a:ext uri="{FF2B5EF4-FFF2-40B4-BE49-F238E27FC236}">
                <a16:creationId xmlns:a16="http://schemas.microsoft.com/office/drawing/2014/main" id="{3D604342-0B00-440F-B3FF-7341AE8A471F}"/>
              </a:ext>
            </a:extLst>
          </p:cNvPr>
          <p:cNvSpPr/>
          <p:nvPr>
            <p:custDataLst>
              <p:custData r:id="rId12"/>
              <p:custData r:id="rId13"/>
            </p:custDataLst>
          </p:nvPr>
        </p:nvSpPr>
        <p:spPr>
          <a:xfrm>
            <a:off x="6594708" y="4273439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900FD434-9F62-431D-AF6A-9E4BAA758D74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4578475" y="4953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2F6B839C-D495-4A34-B3DF-F69FA3D9C3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47" y="5156887"/>
            <a:ext cx="233093" cy="233093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A38FAB3A-87E2-4E51-9C1B-B242ABAA18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77" y="5089552"/>
            <a:ext cx="305278" cy="305278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C93FC855-B363-41F9-8E50-771D16C013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4" y="5145222"/>
            <a:ext cx="244758" cy="244758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1F19861A-C7F6-48A6-9ECA-2C937CA76A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6105" y="5086965"/>
            <a:ext cx="310452" cy="310452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5C5BA934-54E2-4AC8-BC27-CC560C7274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2" y="5097554"/>
            <a:ext cx="289274" cy="289274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FD0070B8-7881-42EA-A419-E884B84867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56" y="5119916"/>
            <a:ext cx="197046" cy="197046"/>
          </a:xfrm>
          <a:prstGeom prst="rect">
            <a:avLst/>
          </a:prstGeom>
        </p:spPr>
      </p:pic>
      <p:sp>
        <p:nvSpPr>
          <p:cNvPr id="175" name="MousePointer">
            <a:extLst>
              <a:ext uri="{FF2B5EF4-FFF2-40B4-BE49-F238E27FC236}">
                <a16:creationId xmlns:a16="http://schemas.microsoft.com/office/drawing/2014/main" id="{E1F2994D-25F0-41A7-B4A6-80046E861689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 rot="20359169">
            <a:off x="6956197" y="345816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4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삭제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(UI-FRIEND-03)</a:t>
            </a:r>
            <a:r>
              <a:rPr lang="ko-KR" altLang="en-US" dirty="0"/>
              <a:t>  </a:t>
            </a:r>
          </a:p>
          <a:p>
            <a:endParaRPr lang="ko-KR" altLang="en-US" dirty="0"/>
          </a:p>
        </p:txBody>
      </p:sp>
      <p:grpSp>
        <p:nvGrpSpPr>
          <p:cNvPr id="50" name="WindowsPhone">
            <a:extLst>
              <a:ext uri="{FF2B5EF4-FFF2-40B4-BE49-F238E27FC236}">
                <a16:creationId xmlns:a16="http://schemas.microsoft.com/office/drawing/2014/main" id="{1F944612-399D-4623-8642-F35E5084D5F9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538094" y="2"/>
            <a:ext cx="3464995" cy="6857998"/>
            <a:chOff x="2839503" y="1"/>
            <a:chExt cx="3464995" cy="6857998"/>
          </a:xfrm>
        </p:grpSpPr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7A4E218C-1C8A-470C-A33A-9C72EE04F31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6" name="Group 4">
                <a:extLst>
                  <a:ext uri="{FF2B5EF4-FFF2-40B4-BE49-F238E27FC236}">
                    <a16:creationId xmlns:a16="http://schemas.microsoft.com/office/drawing/2014/main" id="{54CE96E9-4C89-493F-847E-EED34378E43E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8" name="Rounded Rectangle 6">
                  <a:extLst>
                    <a:ext uri="{FF2B5EF4-FFF2-40B4-BE49-F238E27FC236}">
                      <a16:creationId xmlns:a16="http://schemas.microsoft.com/office/drawing/2014/main" id="{1C1E565B-F2CC-4010-B860-6B952139753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ounded Rectangle 7">
                  <a:extLst>
                    <a:ext uri="{FF2B5EF4-FFF2-40B4-BE49-F238E27FC236}">
                      <a16:creationId xmlns:a16="http://schemas.microsoft.com/office/drawing/2014/main" id="{027E887C-B668-4983-8D70-991BEF3CCBE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0" name="Rectangle 8">
                  <a:extLst>
                    <a:ext uri="{FF2B5EF4-FFF2-40B4-BE49-F238E27FC236}">
                      <a16:creationId xmlns:a16="http://schemas.microsoft.com/office/drawing/2014/main" id="{78573D57-2834-465E-B068-F004A90EC12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Left Arrow 9">
                  <a:extLst>
                    <a:ext uri="{FF2B5EF4-FFF2-40B4-BE49-F238E27FC236}">
                      <a16:creationId xmlns:a16="http://schemas.microsoft.com/office/drawing/2014/main" id="{D80F2C7A-4DDC-4BFE-8F1D-A025EE460A3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2" name="Group 10">
                  <a:extLst>
                    <a:ext uri="{FF2B5EF4-FFF2-40B4-BE49-F238E27FC236}">
                      <a16:creationId xmlns:a16="http://schemas.microsoft.com/office/drawing/2014/main" id="{F1E4CF8E-2948-459D-9DD7-8D8F4BC0058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4" name="Flowchart: Stored Data 12">
                    <a:extLst>
                      <a:ext uri="{FF2B5EF4-FFF2-40B4-BE49-F238E27FC236}">
                        <a16:creationId xmlns:a16="http://schemas.microsoft.com/office/drawing/2014/main" id="{318FCD9A-AA94-417B-812C-DBD2A762D48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3">
                    <a:extLst>
                      <a:ext uri="{FF2B5EF4-FFF2-40B4-BE49-F238E27FC236}">
                        <a16:creationId xmlns:a16="http://schemas.microsoft.com/office/drawing/2014/main" id="{E635B845-2A64-41C4-8735-7FD0768BF2B0}"/>
                      </a:ext>
                    </a:extLst>
                  </p:cNvPr>
                  <p:cNvSpPr/>
                  <p:nvPr>
                    <p:custDataLst>
                      <p:custData r:id="rId15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Flowchart: Stored Data 14">
                    <a:extLst>
                      <a:ext uri="{FF2B5EF4-FFF2-40B4-BE49-F238E27FC236}">
                        <a16:creationId xmlns:a16="http://schemas.microsoft.com/office/drawing/2014/main" id="{2D0AF1D5-9722-43F5-B853-F989E0B013E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Flowchart: Stored Data 15">
                    <a:extLst>
                      <a:ext uri="{FF2B5EF4-FFF2-40B4-BE49-F238E27FC236}">
                        <a16:creationId xmlns:a16="http://schemas.microsoft.com/office/drawing/2014/main" id="{0937A308-2A36-43C1-8C38-40A26846847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3" name="Rounded Rectangle 11">
                  <a:extLst>
                    <a:ext uri="{FF2B5EF4-FFF2-40B4-BE49-F238E27FC236}">
                      <a16:creationId xmlns:a16="http://schemas.microsoft.com/office/drawing/2014/main" id="{3283FDD1-A5F9-42FA-B3A5-4CEBFE34AA09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7" name="Rectangle 5">
                <a:extLst>
                  <a:ext uri="{FF2B5EF4-FFF2-40B4-BE49-F238E27FC236}">
                    <a16:creationId xmlns:a16="http://schemas.microsoft.com/office/drawing/2014/main" id="{DE0232C2-E1C1-45DB-A148-2A25D0F94FA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BF1AB4B7-6F07-445E-8F4A-4E75BC10A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TabGroup">
            <a:extLst>
              <a:ext uri="{FF2B5EF4-FFF2-40B4-BE49-F238E27FC236}">
                <a16:creationId xmlns:a16="http://schemas.microsoft.com/office/drawing/2014/main" id="{DC2282CB-425A-46B6-B07B-75136E33D0E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975193" y="1088980"/>
            <a:ext cx="2720212" cy="3646645"/>
            <a:chOff x="3138994" y="2600326"/>
            <a:chExt cx="2083992" cy="3521156"/>
          </a:xfrm>
        </p:grpSpPr>
        <p:sp>
          <p:nvSpPr>
            <p:cNvPr id="69" name="Container">
              <a:extLst>
                <a:ext uri="{FF2B5EF4-FFF2-40B4-BE49-F238E27FC236}">
                  <a16:creationId xmlns:a16="http://schemas.microsoft.com/office/drawing/2014/main" id="{133C9A88-9C75-4C66-8234-B978AD057587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0" name="Group 5">
              <a:extLst>
                <a:ext uri="{FF2B5EF4-FFF2-40B4-BE49-F238E27FC236}">
                  <a16:creationId xmlns:a16="http://schemas.microsoft.com/office/drawing/2014/main" id="{2643A9CC-7C88-4282-B259-2981F2B80350}"/>
                </a:ext>
              </a:extLst>
            </p:cNvPr>
            <p:cNvGrpSpPr/>
            <p:nvPr/>
          </p:nvGrpSpPr>
          <p:grpSpPr>
            <a:xfrm>
              <a:off x="3194744" y="2600326"/>
              <a:ext cx="900502" cy="246492"/>
              <a:chOff x="3473590" y="2698419"/>
              <a:chExt cx="582858" cy="210312"/>
            </a:xfrm>
          </p:grpSpPr>
          <p:sp>
            <p:nvSpPr>
              <p:cNvPr id="71" name="ActiveTab">
                <a:extLst>
                  <a:ext uri="{FF2B5EF4-FFF2-40B4-BE49-F238E27FC236}">
                    <a16:creationId xmlns:a16="http://schemas.microsoft.com/office/drawing/2014/main" id="{0EC8C158-823B-43C1-811D-CC3BDED3CA66}"/>
                  </a:ext>
                </a:extLst>
              </p:cNvPr>
              <p:cNvSpPr txBox="1"/>
              <p:nvPr/>
            </p:nvSpPr>
            <p:spPr>
              <a:xfrm>
                <a:off x="3473590" y="2698419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알 수도 있는 사람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TabLine">
                <a:extLst>
                  <a:ext uri="{FF2B5EF4-FFF2-40B4-BE49-F238E27FC236}">
                    <a16:creationId xmlns:a16="http://schemas.microsoft.com/office/drawing/2014/main" id="{65AA9C09-78E1-4762-9FA6-562EAE127F0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3" name="Content">
            <a:extLst>
              <a:ext uri="{FF2B5EF4-FFF2-40B4-BE49-F238E27FC236}">
                <a16:creationId xmlns:a16="http://schemas.microsoft.com/office/drawing/2014/main" id="{F6FB812D-450D-4414-B331-CF62323A66D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759559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FEC212-CB0F-4CFB-9020-E1B2AB081160}"/>
              </a:ext>
            </a:extLst>
          </p:cNvPr>
          <p:cNvSpPr txBox="1"/>
          <p:nvPr/>
        </p:nvSpPr>
        <p:spPr>
          <a:xfrm>
            <a:off x="6073218" y="3089866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Jack</a:t>
            </a:r>
            <a:endParaRPr lang="ko-KR" altLang="en-US" sz="11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26204D-8795-4F3B-860F-77B2E55F15E6}"/>
              </a:ext>
            </a:extLst>
          </p:cNvPr>
          <p:cNvSpPr txBox="1"/>
          <p:nvPr/>
        </p:nvSpPr>
        <p:spPr>
          <a:xfrm>
            <a:off x="6083544" y="2312691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Park</a:t>
            </a:r>
            <a:endParaRPr lang="ko-KR" altLang="en-US" sz="1100" dirty="0"/>
          </a:p>
        </p:txBody>
      </p:sp>
      <p:grpSp>
        <p:nvGrpSpPr>
          <p:cNvPr id="76" name="ScrollbarVertical">
            <a:extLst>
              <a:ext uri="{FF2B5EF4-FFF2-40B4-BE49-F238E27FC236}">
                <a16:creationId xmlns:a16="http://schemas.microsoft.com/office/drawing/2014/main" id="{6F03CAD0-FC64-4461-8054-C3A1E806FD9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511099" y="1344254"/>
            <a:ext cx="175668" cy="3377343"/>
            <a:chOff x="4496659" y="1543109"/>
            <a:chExt cx="147992" cy="3562291"/>
          </a:xfrm>
        </p:grpSpPr>
        <p:sp>
          <p:nvSpPr>
            <p:cNvPr id="77" name="Background">
              <a:extLst>
                <a:ext uri="{FF2B5EF4-FFF2-40B4-BE49-F238E27FC236}">
                  <a16:creationId xmlns:a16="http://schemas.microsoft.com/office/drawing/2014/main" id="{77837A30-CCF7-45DF-9C2C-38CE462A8251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78" name="Slider">
              <a:extLst>
                <a:ext uri="{FF2B5EF4-FFF2-40B4-BE49-F238E27FC236}">
                  <a16:creationId xmlns:a16="http://schemas.microsoft.com/office/drawing/2014/main" id="{B75217A0-5CB3-49B6-B73A-29F8154C8B3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9" name="UpArrow">
              <a:extLst>
                <a:ext uri="{FF2B5EF4-FFF2-40B4-BE49-F238E27FC236}">
                  <a16:creationId xmlns:a16="http://schemas.microsoft.com/office/drawing/2014/main" id="{B8C16C14-C53F-49C8-BA82-DA85286F9E7E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0" name="DownArrow">
              <a:extLst>
                <a:ext uri="{FF2B5EF4-FFF2-40B4-BE49-F238E27FC236}">
                  <a16:creationId xmlns:a16="http://schemas.microsoft.com/office/drawing/2014/main" id="{5CBAF873-43DF-455D-A5B0-E91DCFE1212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Content">
            <a:extLst>
              <a:ext uri="{FF2B5EF4-FFF2-40B4-BE49-F238E27FC236}">
                <a16:creationId xmlns:a16="http://schemas.microsoft.com/office/drawing/2014/main" id="{6EF30934-30EA-42E3-9264-A600FEC1C36D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791195" y="1577168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D2D9B5A-1C4B-4CC2-A894-E0F0ACEF7F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44" y="1569739"/>
            <a:ext cx="306350" cy="30635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E429F83-67CD-411D-ADAF-3DDC04F5F0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54" y="2282458"/>
            <a:ext cx="306350" cy="3063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D6677624-CF1C-41AF-8FB7-D7BDEBD7DB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54" y="3026271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B76D434-3279-4BEA-BCB6-5F75AEDB8182}"/>
              </a:ext>
            </a:extLst>
          </p:cNvPr>
          <p:cNvSpPr txBox="1"/>
          <p:nvPr/>
        </p:nvSpPr>
        <p:spPr>
          <a:xfrm>
            <a:off x="6083545" y="157716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Lee</a:t>
            </a:r>
            <a:endParaRPr lang="ko-KR" altLang="en-US" sz="11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58883C-608F-4596-B107-955577D37B21}"/>
              </a:ext>
            </a:extLst>
          </p:cNvPr>
          <p:cNvSpPr txBox="1"/>
          <p:nvPr/>
        </p:nvSpPr>
        <p:spPr>
          <a:xfrm>
            <a:off x="6073218" y="3905836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D47DEDF-E634-42CA-8822-3FC4B7D39E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54" y="3842241"/>
            <a:ext cx="306350" cy="30635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D7C6752-8EF7-49D1-BE90-D240E3021658}"/>
              </a:ext>
            </a:extLst>
          </p:cNvPr>
          <p:cNvSpPr txBox="1"/>
          <p:nvPr/>
        </p:nvSpPr>
        <p:spPr>
          <a:xfrm>
            <a:off x="5770875" y="1817137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</a:t>
            </a:r>
            <a:r>
              <a:rPr lang="ko-KR" altLang="en-US" sz="800"/>
              <a:t>친구 </a:t>
            </a:r>
            <a:r>
              <a:rPr lang="en-US" altLang="ko-KR" sz="800" dirty="0"/>
              <a:t>17</a:t>
            </a:r>
            <a:r>
              <a:rPr lang="ko-KR" altLang="en-US" sz="800" dirty="0"/>
              <a:t>명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3468F9-AEF4-42CF-9AB6-E68C39A56B1F}"/>
              </a:ext>
            </a:extLst>
          </p:cNvPr>
          <p:cNvSpPr txBox="1"/>
          <p:nvPr/>
        </p:nvSpPr>
        <p:spPr>
          <a:xfrm>
            <a:off x="5710137" y="2566892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13</a:t>
            </a:r>
            <a:r>
              <a:rPr lang="ko-KR" altLang="en-US" sz="800" dirty="0"/>
              <a:t>명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18BFFA-34F1-49C4-9C8E-76BF8B040A8F}"/>
              </a:ext>
            </a:extLst>
          </p:cNvPr>
          <p:cNvSpPr txBox="1"/>
          <p:nvPr/>
        </p:nvSpPr>
        <p:spPr>
          <a:xfrm>
            <a:off x="5721592" y="3328138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7</a:t>
            </a:r>
            <a:r>
              <a:rPr lang="ko-KR" altLang="en-US" sz="800" dirty="0"/>
              <a:t>명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4BF9B8-0369-4416-9FA9-045BADD7C999}"/>
              </a:ext>
            </a:extLst>
          </p:cNvPr>
          <p:cNvSpPr txBox="1"/>
          <p:nvPr/>
        </p:nvSpPr>
        <p:spPr>
          <a:xfrm>
            <a:off x="5687615" y="4167446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28</a:t>
            </a:r>
            <a:r>
              <a:rPr lang="ko-KR" altLang="en-US" sz="800" dirty="0"/>
              <a:t>명</a:t>
            </a: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AE051779-C9BC-4C3A-A13F-51068526EF97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799201" y="2472639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6" name="Content">
            <a:extLst>
              <a:ext uri="{FF2B5EF4-FFF2-40B4-BE49-F238E27FC236}">
                <a16:creationId xmlns:a16="http://schemas.microsoft.com/office/drawing/2014/main" id="{88D73BA5-466A-4E84-9FB4-70D8FB3DA69C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771337" y="3255216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Content">
            <a:extLst>
              <a:ext uri="{FF2B5EF4-FFF2-40B4-BE49-F238E27FC236}">
                <a16:creationId xmlns:a16="http://schemas.microsoft.com/office/drawing/2014/main" id="{43CF200E-2CB2-43C2-8C3C-E52579AD0A89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6771337" y="4079710"/>
            <a:ext cx="635925" cy="22348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31E6358A-E597-4588-B41E-E281382F7CF0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764327" y="496474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F82DDB83-161F-44BE-A26C-23AFEC8CE2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99" y="5167914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9F084BA-A7FF-4814-AA7E-EE71F3D98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29" y="5100579"/>
            <a:ext cx="305278" cy="30527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640A42B6-1BE4-42C3-B37B-0DD21F474E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46" y="5156249"/>
            <a:ext cx="244758" cy="24475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C1CD5022-25F0-4031-9FCC-7DB0807166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1957" y="5097992"/>
            <a:ext cx="310452" cy="310452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ED5B4BC-027E-4879-BFA0-3523927C3B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24" y="5108581"/>
            <a:ext cx="289274" cy="289274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F2D5DBDC-8FEB-4B24-9D88-81006927EF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08" y="5130943"/>
            <a:ext cx="197046" cy="197046"/>
          </a:xfrm>
          <a:prstGeom prst="rect">
            <a:avLst/>
          </a:prstGeom>
        </p:spPr>
      </p:pic>
      <p:sp>
        <p:nvSpPr>
          <p:cNvPr id="176" name="MousePointer">
            <a:extLst>
              <a:ext uri="{FF2B5EF4-FFF2-40B4-BE49-F238E27FC236}">
                <a16:creationId xmlns:a16="http://schemas.microsoft.com/office/drawing/2014/main" id="{9899A489-358F-47D6-89E0-94D6CE757CD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 rot="20359169">
            <a:off x="6979798" y="165442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54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삭제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(UI-FRIEND-03)</a:t>
            </a:r>
            <a:r>
              <a:rPr lang="ko-KR" altLang="en-US" dirty="0"/>
              <a:t>  </a:t>
            </a:r>
          </a:p>
        </p:txBody>
      </p:sp>
      <p:grpSp>
        <p:nvGrpSpPr>
          <p:cNvPr id="103" name="WindowsPhone">
            <a:extLst>
              <a:ext uri="{FF2B5EF4-FFF2-40B4-BE49-F238E27FC236}">
                <a16:creationId xmlns:a16="http://schemas.microsoft.com/office/drawing/2014/main" id="{4483E566-6CB2-4F38-8AFD-B2BB136DD793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94386" y="0"/>
            <a:ext cx="3464995" cy="6857998"/>
            <a:chOff x="2839503" y="1"/>
            <a:chExt cx="3464995" cy="6857998"/>
          </a:xfrm>
        </p:grpSpPr>
        <p:grpSp>
          <p:nvGrpSpPr>
            <p:cNvPr id="104" name="Group 2">
              <a:extLst>
                <a:ext uri="{FF2B5EF4-FFF2-40B4-BE49-F238E27FC236}">
                  <a16:creationId xmlns:a16="http://schemas.microsoft.com/office/drawing/2014/main" id="{DAAA8B42-7419-4143-9D7F-21BAA28E973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2" name="Group 4">
                <a:extLst>
                  <a:ext uri="{FF2B5EF4-FFF2-40B4-BE49-F238E27FC236}">
                    <a16:creationId xmlns:a16="http://schemas.microsoft.com/office/drawing/2014/main" id="{7184FB24-201A-4039-96D0-76B18CFBA22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4" name="Rounded Rectangle 6">
                  <a:extLst>
                    <a:ext uri="{FF2B5EF4-FFF2-40B4-BE49-F238E27FC236}">
                      <a16:creationId xmlns:a16="http://schemas.microsoft.com/office/drawing/2014/main" id="{48B1E0CC-8116-4F02-B031-1ED75AC5EBD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ounded Rectangle 7">
                  <a:extLst>
                    <a:ext uri="{FF2B5EF4-FFF2-40B4-BE49-F238E27FC236}">
                      <a16:creationId xmlns:a16="http://schemas.microsoft.com/office/drawing/2014/main" id="{695F3F02-425A-4BA7-AAAD-73946180C40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6" name="Rectangle 8">
                  <a:extLst>
                    <a:ext uri="{FF2B5EF4-FFF2-40B4-BE49-F238E27FC236}">
                      <a16:creationId xmlns:a16="http://schemas.microsoft.com/office/drawing/2014/main" id="{CD06DE68-9F7B-4413-8A5E-F04B2EB1BE62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Left Arrow 9">
                  <a:extLst>
                    <a:ext uri="{FF2B5EF4-FFF2-40B4-BE49-F238E27FC236}">
                      <a16:creationId xmlns:a16="http://schemas.microsoft.com/office/drawing/2014/main" id="{1CDB554C-2ACE-4C66-83A3-D1D19FAA676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4" name="Group 10">
                  <a:extLst>
                    <a:ext uri="{FF2B5EF4-FFF2-40B4-BE49-F238E27FC236}">
                      <a16:creationId xmlns:a16="http://schemas.microsoft.com/office/drawing/2014/main" id="{9EA23958-D0F1-4D26-89DF-61186B5E9C7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8" name="Flowchart: Stored Data 12">
                    <a:extLst>
                      <a:ext uri="{FF2B5EF4-FFF2-40B4-BE49-F238E27FC236}">
                        <a16:creationId xmlns:a16="http://schemas.microsoft.com/office/drawing/2014/main" id="{F3EAB60A-45B6-482D-93B8-14A4B9AA8A6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Flowchart: Stored Data 13">
                    <a:extLst>
                      <a:ext uri="{FF2B5EF4-FFF2-40B4-BE49-F238E27FC236}">
                        <a16:creationId xmlns:a16="http://schemas.microsoft.com/office/drawing/2014/main" id="{95603613-50A1-43B9-8FD7-2F20F031F83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Flowchart: Stored Data 14">
                    <a:extLst>
                      <a:ext uri="{FF2B5EF4-FFF2-40B4-BE49-F238E27FC236}">
                        <a16:creationId xmlns:a16="http://schemas.microsoft.com/office/drawing/2014/main" id="{B8293901-6139-4602-8459-BC003A13E3D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Flowchart: Stored Data 15">
                    <a:extLst>
                      <a:ext uri="{FF2B5EF4-FFF2-40B4-BE49-F238E27FC236}">
                        <a16:creationId xmlns:a16="http://schemas.microsoft.com/office/drawing/2014/main" id="{AE804DF0-AAAD-4268-A5EA-CAA00BA349AC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5" name="Rounded Rectangle 11">
                  <a:extLst>
                    <a:ext uri="{FF2B5EF4-FFF2-40B4-BE49-F238E27FC236}">
                      <a16:creationId xmlns:a16="http://schemas.microsoft.com/office/drawing/2014/main" id="{E63BDD48-84C6-40A7-9D56-2478C910215F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3" name="Rectangle 5">
                <a:extLst>
                  <a:ext uri="{FF2B5EF4-FFF2-40B4-BE49-F238E27FC236}">
                    <a16:creationId xmlns:a16="http://schemas.microsoft.com/office/drawing/2014/main" id="{737227AC-0ACA-4BA2-8E67-A6D3822764B2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C30A83B-77E6-430E-8E3D-57C65A25B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8" name="Content">
            <a:extLst>
              <a:ext uri="{FF2B5EF4-FFF2-40B4-BE49-F238E27FC236}">
                <a16:creationId xmlns:a16="http://schemas.microsoft.com/office/drawing/2014/main" id="{761BEC05-51B3-4EE9-A92D-3076E625021F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610747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79" name="TabGroup">
            <a:extLst>
              <a:ext uri="{FF2B5EF4-FFF2-40B4-BE49-F238E27FC236}">
                <a16:creationId xmlns:a16="http://schemas.microsoft.com/office/drawing/2014/main" id="{55DA89D3-7850-46CC-8F5A-D7D392D98091}"/>
              </a:ext>
            </a:extLst>
          </p:cNvPr>
          <p:cNvGrpSpPr/>
          <p:nvPr>
            <p:custDataLst>
              <p:custData r:id="rId3"/>
              <p:custData r:id="rId4"/>
            </p:custDataLst>
          </p:nvPr>
        </p:nvGrpSpPr>
        <p:grpSpPr>
          <a:xfrm>
            <a:off x="4779564" y="2046095"/>
            <a:ext cx="2720212" cy="2826789"/>
            <a:chOff x="3138994" y="2600328"/>
            <a:chExt cx="2083992" cy="3521155"/>
          </a:xfrm>
        </p:grpSpPr>
        <p:sp>
          <p:nvSpPr>
            <p:cNvPr id="180" name="Container">
              <a:extLst>
                <a:ext uri="{FF2B5EF4-FFF2-40B4-BE49-F238E27FC236}">
                  <a16:creationId xmlns:a16="http://schemas.microsoft.com/office/drawing/2014/main" id="{2DDAF634-B3FC-4DE5-A227-4C64631D141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1" name="Group 5">
              <a:extLst>
                <a:ext uri="{FF2B5EF4-FFF2-40B4-BE49-F238E27FC236}">
                  <a16:creationId xmlns:a16="http://schemas.microsoft.com/office/drawing/2014/main" id="{036FAD70-8057-4637-AAF2-87A5F37F8CDA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182" name="ActiveTab">
                <a:extLst>
                  <a:ext uri="{FF2B5EF4-FFF2-40B4-BE49-F238E27FC236}">
                    <a16:creationId xmlns:a16="http://schemas.microsoft.com/office/drawing/2014/main" id="{7D7B4777-6C27-4D7D-ACE0-F41C12E015E5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3" name="TabLine">
                <a:extLst>
                  <a:ext uri="{FF2B5EF4-FFF2-40B4-BE49-F238E27FC236}">
                    <a16:creationId xmlns:a16="http://schemas.microsoft.com/office/drawing/2014/main" id="{BD9D6B86-7D7E-4C2E-BC76-9DA71C480BD9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F1BA7F37-F7CF-4B52-9D2C-7A36771EC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75" y="2500136"/>
            <a:ext cx="499597" cy="487377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70BC4D95-A486-4118-80B4-6F313BE29DB1}"/>
              </a:ext>
            </a:extLst>
          </p:cNvPr>
          <p:cNvSpPr txBox="1"/>
          <p:nvPr/>
        </p:nvSpPr>
        <p:spPr>
          <a:xfrm>
            <a:off x="5959954" y="25888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7F53BAE2-F81A-4A12-8B80-7CAFC10FFC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04" y="4244333"/>
            <a:ext cx="498172" cy="485987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A68C532F-BFC3-4701-9D3F-0DC13F9C02A3}"/>
              </a:ext>
            </a:extLst>
          </p:cNvPr>
          <p:cNvSpPr txBox="1"/>
          <p:nvPr/>
        </p:nvSpPr>
        <p:spPr>
          <a:xfrm>
            <a:off x="5969828" y="43694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06A04B67-F03E-4629-AAD8-BDFBAFC01A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4" y="3367571"/>
            <a:ext cx="638975" cy="572732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6C6CB854-7202-4618-851D-FC7FDBCA184C}"/>
              </a:ext>
            </a:extLst>
          </p:cNvPr>
          <p:cNvSpPr txBox="1"/>
          <p:nvPr/>
        </p:nvSpPr>
        <p:spPr>
          <a:xfrm>
            <a:off x="5986081" y="35267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90" name="ScrollbarVertical">
            <a:extLst>
              <a:ext uri="{FF2B5EF4-FFF2-40B4-BE49-F238E27FC236}">
                <a16:creationId xmlns:a16="http://schemas.microsoft.com/office/drawing/2014/main" id="{620DA752-6DC6-434A-A3DC-C83123EA0C26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343899" y="2242227"/>
            <a:ext cx="167332" cy="2626269"/>
            <a:chOff x="4496659" y="1543109"/>
            <a:chExt cx="147992" cy="3562291"/>
          </a:xfrm>
        </p:grpSpPr>
        <p:sp>
          <p:nvSpPr>
            <p:cNvPr id="191" name="Background">
              <a:extLst>
                <a:ext uri="{FF2B5EF4-FFF2-40B4-BE49-F238E27FC236}">
                  <a16:creationId xmlns:a16="http://schemas.microsoft.com/office/drawing/2014/main" id="{3DE79399-1725-4614-AEDC-F9F8A5D9890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92" name="Slider">
              <a:extLst>
                <a:ext uri="{FF2B5EF4-FFF2-40B4-BE49-F238E27FC236}">
                  <a16:creationId xmlns:a16="http://schemas.microsoft.com/office/drawing/2014/main" id="{81E28E5F-6051-4922-81F9-1EEDB094788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3" name="UpArrow">
              <a:extLst>
                <a:ext uri="{FF2B5EF4-FFF2-40B4-BE49-F238E27FC236}">
                  <a16:creationId xmlns:a16="http://schemas.microsoft.com/office/drawing/2014/main" id="{9152BB6C-BA43-4097-A8C1-AE9805F25FB9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4" name="DownArrow">
              <a:extLst>
                <a:ext uri="{FF2B5EF4-FFF2-40B4-BE49-F238E27FC236}">
                  <a16:creationId xmlns:a16="http://schemas.microsoft.com/office/drawing/2014/main" id="{BD509887-E83A-4812-B5AC-9BE1536793B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5" name="Content">
            <a:extLst>
              <a:ext uri="{FF2B5EF4-FFF2-40B4-BE49-F238E27FC236}">
                <a16:creationId xmlns:a16="http://schemas.microsoft.com/office/drawing/2014/main" id="{FE894C03-CC0D-4055-A017-C8A00CA9ED40}"/>
              </a:ext>
            </a:extLst>
          </p:cNvPr>
          <p:cNvSpPr/>
          <p:nvPr>
            <p:custDataLst>
              <p:custData r:id="rId6"/>
              <p:custData r:id="rId7"/>
            </p:custDataLst>
          </p:nvPr>
        </p:nvSpPr>
        <p:spPr>
          <a:xfrm>
            <a:off x="6620600" y="265829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>
            <a:extLst>
              <a:ext uri="{FF2B5EF4-FFF2-40B4-BE49-F238E27FC236}">
                <a16:creationId xmlns:a16="http://schemas.microsoft.com/office/drawing/2014/main" id="{C529F01E-116D-4C77-B155-985B15C02679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>
            <a:off x="6611320" y="356779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7" name="Content">
            <a:extLst>
              <a:ext uri="{FF2B5EF4-FFF2-40B4-BE49-F238E27FC236}">
                <a16:creationId xmlns:a16="http://schemas.microsoft.com/office/drawing/2014/main" id="{15B3E0DA-D673-40F1-A7CA-3FD251CA6E61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582700" y="4363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8" name="Content">
            <a:extLst>
              <a:ext uri="{FF2B5EF4-FFF2-40B4-BE49-F238E27FC236}">
                <a16:creationId xmlns:a16="http://schemas.microsoft.com/office/drawing/2014/main" id="{DF7838E6-C041-47A2-A8A4-F4C958AA2E6B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4615515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9964A37B-737E-4D5B-A7BC-8FA4044E99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87" y="5158916"/>
            <a:ext cx="233093" cy="233093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7FC76125-6192-4C8F-82AC-DE0C0B5C7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17" y="5091581"/>
            <a:ext cx="305278" cy="305278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965D389D-F07E-465A-8E26-73ABA3669E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34" y="5147251"/>
            <a:ext cx="244758" cy="24475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57DD025D-36F8-441D-BBF2-1607BE5C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3145" y="5088994"/>
            <a:ext cx="310452" cy="310452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D2947824-4549-418B-8B03-13F8094EFE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12" y="5099583"/>
            <a:ext cx="289274" cy="28927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E32C986C-6D22-4251-9B20-2A5988900B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96" y="5121945"/>
            <a:ext cx="197046" cy="197046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ECF8F7D6-B274-4428-AEB5-3E8B86EC2E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84" y="1083909"/>
            <a:ext cx="766833" cy="766833"/>
          </a:xfrm>
          <a:prstGeom prst="rect">
            <a:avLst/>
          </a:prstGeom>
        </p:spPr>
      </p:pic>
      <p:sp>
        <p:nvSpPr>
          <p:cNvPr id="206" name="Content">
            <a:extLst>
              <a:ext uri="{FF2B5EF4-FFF2-40B4-BE49-F238E27FC236}">
                <a16:creationId xmlns:a16="http://schemas.microsoft.com/office/drawing/2014/main" id="{5063A4C5-F76F-4CDE-8FC4-4C31E8CAB82A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5247411" y="2732181"/>
            <a:ext cx="1763312" cy="11690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끊기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맺기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강퇴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그룹장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 위임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주기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뺏기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7" name="MousePointer">
            <a:extLst>
              <a:ext uri="{FF2B5EF4-FFF2-40B4-BE49-F238E27FC236}">
                <a16:creationId xmlns:a16="http://schemas.microsoft.com/office/drawing/2014/main" id="{10B2E0A3-AE23-4416-816C-ADD2C91314DE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 rot="20359169">
            <a:off x="5694767" y="279969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36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삭제</a:t>
            </a:r>
            <a:r>
              <a:rPr lang="en-US" altLang="ko-KR" dirty="0"/>
              <a:t>4</a:t>
            </a:r>
          </a:p>
          <a:p>
            <a:r>
              <a:rPr lang="en-US" altLang="ko-KR" dirty="0"/>
              <a:t>(UI-FRIEND-04)</a:t>
            </a:r>
            <a:r>
              <a:rPr lang="ko-KR" altLang="en-US" dirty="0"/>
              <a:t>  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761253" y="152840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5" name="ScrollbarVertical">
            <a:extLst>
              <a:ext uri="{FF2B5EF4-FFF2-40B4-BE49-F238E27FC236}">
                <a16:creationId xmlns:a16="http://schemas.microsoft.com/office/drawing/2014/main" id="{8361C2A7-7668-4A94-8AF6-BA9086DA8D1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84574" y="2121974"/>
            <a:ext cx="161167" cy="2797929"/>
            <a:chOff x="4496659" y="1543109"/>
            <a:chExt cx="147992" cy="3562291"/>
          </a:xfrm>
        </p:grpSpPr>
        <p:sp>
          <p:nvSpPr>
            <p:cNvPr id="66" name="Background">
              <a:extLst>
                <a:ext uri="{FF2B5EF4-FFF2-40B4-BE49-F238E27FC236}">
                  <a16:creationId xmlns:a16="http://schemas.microsoft.com/office/drawing/2014/main" id="{3C9A1F82-1211-41FE-ACCE-716740CBE7E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7" name="Slider">
              <a:extLst>
                <a:ext uri="{FF2B5EF4-FFF2-40B4-BE49-F238E27FC236}">
                  <a16:creationId xmlns:a16="http://schemas.microsoft.com/office/drawing/2014/main" id="{1F3A51DD-73A7-408F-AA60-EC6F3EA6948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8" name="UpArrow">
              <a:extLst>
                <a:ext uri="{FF2B5EF4-FFF2-40B4-BE49-F238E27FC236}">
                  <a16:creationId xmlns:a16="http://schemas.microsoft.com/office/drawing/2014/main" id="{BCE169EA-81DA-4EA9-819E-FE6C21C581BB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2" name="DownArrow">
              <a:extLst>
                <a:ext uri="{FF2B5EF4-FFF2-40B4-BE49-F238E27FC236}">
                  <a16:creationId xmlns:a16="http://schemas.microsoft.com/office/drawing/2014/main" id="{FBF4C3F6-94DA-455B-8601-0E357802486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111" name="DatePicker">
            <a:extLst>
              <a:ext uri="{FF2B5EF4-FFF2-40B4-BE49-F238E27FC236}">
                <a16:creationId xmlns:a16="http://schemas.microsoft.com/office/drawing/2014/main" id="{93C9886C-86C5-4AFF-9DDC-A76BCF951284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72800" y="1818678"/>
            <a:ext cx="969302" cy="191553"/>
            <a:chOff x="3790801" y="3347719"/>
            <a:chExt cx="969299" cy="228600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6FE121C5-B4D4-4BD3-A52C-202E1DC93FF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3" name="Icon" descr="C:\Users\t-dantay\Documents\First24\calendar1.png">
              <a:extLst>
                <a:ext uri="{FF2B5EF4-FFF2-40B4-BE49-F238E27FC236}">
                  <a16:creationId xmlns:a16="http://schemas.microsoft.com/office/drawing/2014/main" id="{46599A1E-ED2D-448C-B9E6-4CD20A8B5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DatePicker">
            <a:extLst>
              <a:ext uri="{FF2B5EF4-FFF2-40B4-BE49-F238E27FC236}">
                <a16:creationId xmlns:a16="http://schemas.microsoft.com/office/drawing/2014/main" id="{FF3B0A71-D245-4C6C-92C0-77F2F2C24DA7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5879987" y="1825720"/>
            <a:ext cx="969302" cy="191553"/>
            <a:chOff x="3790801" y="3347719"/>
            <a:chExt cx="969299" cy="228600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A6384ABF-EC4B-4374-AE0A-FB2810E4B18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6" name="Icon" descr="C:\Users\t-dantay\Documents\First24\calendar1.png">
              <a:extLst>
                <a:ext uri="{FF2B5EF4-FFF2-40B4-BE49-F238E27FC236}">
                  <a16:creationId xmlns:a16="http://schemas.microsoft.com/office/drawing/2014/main" id="{87ADBF1C-C5B8-4EE8-A7C0-46FA72978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599F704-570C-4356-9135-FBB83C5A8472}"/>
              </a:ext>
            </a:extLst>
          </p:cNvPr>
          <p:cNvSpPr txBox="1"/>
          <p:nvPr/>
        </p:nvSpPr>
        <p:spPr>
          <a:xfrm>
            <a:off x="5038835" y="213414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D18E43-8FA1-4625-ADC9-D91209781A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3" y="2396903"/>
            <a:ext cx="699024" cy="70327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F809FCF-2100-4A7D-8D3E-9F9FCDFAA7FE}"/>
              </a:ext>
            </a:extLst>
          </p:cNvPr>
          <p:cNvSpPr txBox="1"/>
          <p:nvPr/>
        </p:nvSpPr>
        <p:spPr>
          <a:xfrm>
            <a:off x="5052787" y="344065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7EBD90-859F-4B0C-A134-6B002318E2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6" y="3672515"/>
            <a:ext cx="727255" cy="737714"/>
          </a:xfrm>
          <a:prstGeom prst="rect">
            <a:avLst/>
          </a:prstGeom>
        </p:spPr>
      </p:pic>
      <p:sp>
        <p:nvSpPr>
          <p:cNvPr id="84" name="Content">
            <a:extLst>
              <a:ext uri="{FF2B5EF4-FFF2-40B4-BE49-F238E27FC236}">
                <a16:creationId xmlns:a16="http://schemas.microsoft.com/office/drawing/2014/main" id="{85FE1012-0FA9-45F0-B5E7-05E266C503EB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677692" y="129954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</a:t>
            </a:r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9EBF2C12-02C0-4DB3-BC42-0078F5F610A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909478" y="180883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CA0B-509F-40D9-B6F0-741FF2172D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56" y="1267618"/>
            <a:ext cx="160601" cy="160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0942F-9453-43EE-8437-CB276B0D3D53}"/>
              </a:ext>
            </a:extLst>
          </p:cNvPr>
          <p:cNvSpPr txBox="1"/>
          <p:nvPr/>
        </p:nvSpPr>
        <p:spPr>
          <a:xfrm>
            <a:off x="5455996" y="259457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FCF099-D693-4D27-A445-5AB654B63417}"/>
              </a:ext>
            </a:extLst>
          </p:cNvPr>
          <p:cNvSpPr txBox="1"/>
          <p:nvPr/>
        </p:nvSpPr>
        <p:spPr>
          <a:xfrm>
            <a:off x="5514207" y="399501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FA49FF-AA0F-4D4F-96DE-728213BDEC3D}"/>
              </a:ext>
            </a:extLst>
          </p:cNvPr>
          <p:cNvSpPr txBox="1"/>
          <p:nvPr/>
        </p:nvSpPr>
        <p:spPr>
          <a:xfrm>
            <a:off x="4703381" y="213469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57226B-B215-4C25-819A-8259B2A053F6}"/>
              </a:ext>
            </a:extLst>
          </p:cNvPr>
          <p:cNvSpPr txBox="1"/>
          <p:nvPr/>
        </p:nvSpPr>
        <p:spPr>
          <a:xfrm>
            <a:off x="4720523" y="344278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914F99-83BA-4C54-8E13-70B278ED10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7" y="2173944"/>
            <a:ext cx="155926" cy="15592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957559F-E61B-4D17-92EF-E1EF5E7CC5E3}"/>
              </a:ext>
            </a:extLst>
          </p:cNvPr>
          <p:cNvSpPr txBox="1"/>
          <p:nvPr/>
        </p:nvSpPr>
        <p:spPr>
          <a:xfrm>
            <a:off x="5870162" y="214777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53CD69-5937-4C18-B200-2DD9801FE1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48" y="941986"/>
            <a:ext cx="177268" cy="177268"/>
          </a:xfrm>
          <a:prstGeom prst="rect">
            <a:avLst/>
          </a:prstGeom>
        </p:spPr>
      </p:pic>
      <p:sp>
        <p:nvSpPr>
          <p:cNvPr id="73" name="Content">
            <a:extLst>
              <a:ext uri="{FF2B5EF4-FFF2-40B4-BE49-F238E27FC236}">
                <a16:creationId xmlns:a16="http://schemas.microsoft.com/office/drawing/2014/main" id="{EF4045A3-243B-4824-948A-5D1644EC80D3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F2AA127-15C3-484A-8EC1-A5DADB5D56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53D4C40-9707-4DAF-8AC3-0845C2C3B3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4AC9CB5-FA32-44E6-88BC-FDB3985709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9CE0C27-C7E8-4C39-925E-5CF5950C1F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2C319A2-CEFE-411B-80A3-1BFC6F7DD5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F65FE15-03A8-418C-A1EE-B8AEDA5FCD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56" name="MousePointer">
            <a:extLst>
              <a:ext uri="{FF2B5EF4-FFF2-40B4-BE49-F238E27FC236}">
                <a16:creationId xmlns:a16="http://schemas.microsoft.com/office/drawing/2014/main" id="{5B627792-CF07-4F38-8C67-9D3612C2EB9F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7133424" y="13588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TabGroup">
            <a:extLst>
              <a:ext uri="{FF2B5EF4-FFF2-40B4-BE49-F238E27FC236}">
                <a16:creationId xmlns:a16="http://schemas.microsoft.com/office/drawing/2014/main" id="{EEDD6DA6-B1DA-4EF6-B37E-E798B02E5E0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80509" y="1899196"/>
            <a:ext cx="2720212" cy="2826787"/>
            <a:chOff x="3138994" y="2600329"/>
            <a:chExt cx="2083992" cy="3521153"/>
          </a:xfrm>
        </p:grpSpPr>
        <p:sp>
          <p:nvSpPr>
            <p:cNvPr id="82" name="Container">
              <a:extLst>
                <a:ext uri="{FF2B5EF4-FFF2-40B4-BE49-F238E27FC236}">
                  <a16:creationId xmlns:a16="http://schemas.microsoft.com/office/drawing/2014/main" id="{8DA70CAF-336F-4CBA-8CC2-0BBCFC24B99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5C2841C7-4570-4A94-B5FE-6D341FC44EDD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87" name="ActiveTab">
                <a:extLst>
                  <a:ext uri="{FF2B5EF4-FFF2-40B4-BE49-F238E27FC236}">
                    <a16:creationId xmlns:a16="http://schemas.microsoft.com/office/drawing/2014/main" id="{5BD7526E-8DDD-4D76-B4A2-210486BBBF75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Line">
                <a:extLst>
                  <a:ext uri="{FF2B5EF4-FFF2-40B4-BE49-F238E27FC236}">
                    <a16:creationId xmlns:a16="http://schemas.microsoft.com/office/drawing/2014/main" id="{F1C03214-9E0D-45EF-A441-19AABEC1E310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조회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(UI-FRIEND-04)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12D6B48-2555-43EE-B40C-F50C1F921F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20" y="2353236"/>
            <a:ext cx="499597" cy="4873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507EAF-400F-40B9-B829-BBD24804FF8C}"/>
              </a:ext>
            </a:extLst>
          </p:cNvPr>
          <p:cNvSpPr txBox="1"/>
          <p:nvPr/>
        </p:nvSpPr>
        <p:spPr>
          <a:xfrm>
            <a:off x="5960899" y="24419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A988C20-5DCF-488C-B83B-361BF87A88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49" y="4097433"/>
            <a:ext cx="498172" cy="4859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981CAE-658C-4C36-8AC3-DE0A5470B857}"/>
              </a:ext>
            </a:extLst>
          </p:cNvPr>
          <p:cNvSpPr txBox="1"/>
          <p:nvPr/>
        </p:nvSpPr>
        <p:spPr>
          <a:xfrm>
            <a:off x="5970773" y="42225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8D74357-2647-432A-A807-039827F3121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9" y="3220671"/>
            <a:ext cx="638975" cy="5727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C433504-910D-43A0-A11C-7410597C87A4}"/>
              </a:ext>
            </a:extLst>
          </p:cNvPr>
          <p:cNvSpPr txBox="1"/>
          <p:nvPr/>
        </p:nvSpPr>
        <p:spPr>
          <a:xfrm>
            <a:off x="5987026" y="33798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grpSp>
        <p:nvGrpSpPr>
          <p:cNvPr id="93" name="SearchBox">
            <a:extLst>
              <a:ext uri="{FF2B5EF4-FFF2-40B4-BE49-F238E27FC236}">
                <a16:creationId xmlns:a16="http://schemas.microsoft.com/office/drawing/2014/main" id="{991FC463-4BD9-425D-80D6-3A3ECA7DC9DB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6778637" y="1800651"/>
            <a:ext cx="737858" cy="303292"/>
            <a:chOff x="4111925" y="3293648"/>
            <a:chExt cx="962996" cy="310896"/>
          </a:xfrm>
        </p:grpSpPr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5765A7D3-992F-4A48-A8AF-24A531763EA6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3A0C9AC6-A22F-4521-9490-53B3826C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Content">
            <a:extLst>
              <a:ext uri="{FF2B5EF4-FFF2-40B4-BE49-F238E27FC236}">
                <a16:creationId xmlns:a16="http://schemas.microsoft.com/office/drawing/2014/main" id="{9463C808-1246-41BC-8CA8-EF135E4BF0D4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763032" y="1201295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40C5F440-445B-4334-8613-D93DC79F4FCC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776616" y="1475032"/>
            <a:ext cx="2755182" cy="204272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지도 보기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1" name="ScrollbarVertical">
            <a:extLst>
              <a:ext uri="{FF2B5EF4-FFF2-40B4-BE49-F238E27FC236}">
                <a16:creationId xmlns:a16="http://schemas.microsoft.com/office/drawing/2014/main" id="{2270099A-69CF-4BB0-BF13-315B157FE063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344844" y="2095327"/>
            <a:ext cx="167332" cy="2626269"/>
            <a:chOff x="4496659" y="1543109"/>
            <a:chExt cx="147992" cy="3562291"/>
          </a:xfrm>
        </p:grpSpPr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F9C63123-6059-4605-AC9F-040C8DC76E5F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3" name="Slider">
              <a:extLst>
                <a:ext uri="{FF2B5EF4-FFF2-40B4-BE49-F238E27FC236}">
                  <a16:creationId xmlns:a16="http://schemas.microsoft.com/office/drawing/2014/main" id="{7CEC745E-E7F8-446D-8855-76A0F8DC5A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UpArrow">
              <a:extLst>
                <a:ext uri="{FF2B5EF4-FFF2-40B4-BE49-F238E27FC236}">
                  <a16:creationId xmlns:a16="http://schemas.microsoft.com/office/drawing/2014/main" id="{F9A5A97F-B85F-4301-9008-8B6829B7EFB0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5" name="DownArrow">
              <a:extLst>
                <a:ext uri="{FF2B5EF4-FFF2-40B4-BE49-F238E27FC236}">
                  <a16:creationId xmlns:a16="http://schemas.microsoft.com/office/drawing/2014/main" id="{7DEF236C-E86F-4A03-9C09-275A00697FD4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8" name="Content">
            <a:extLst>
              <a:ext uri="{FF2B5EF4-FFF2-40B4-BE49-F238E27FC236}">
                <a16:creationId xmlns:a16="http://schemas.microsoft.com/office/drawing/2014/main" id="{C0BEE0A8-0559-4971-8100-316513D392DF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>
            <a:off x="6629400" y="2514600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B3346533-051C-4433-A672-402CA5CF4D07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584062" y="3351476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7FC2D3EA-22E9-4CCB-9FBF-EB671B66FA9C}"/>
              </a:ext>
            </a:extLst>
          </p:cNvPr>
          <p:cNvSpPr/>
          <p:nvPr>
            <p:custDataLst>
              <p:custData r:id="rId12"/>
              <p:custData r:id="rId13"/>
            </p:custDataLst>
          </p:nvPr>
        </p:nvSpPr>
        <p:spPr>
          <a:xfrm>
            <a:off x="6594708" y="4273439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2" name="Content">
            <a:extLst>
              <a:ext uri="{FF2B5EF4-FFF2-40B4-BE49-F238E27FC236}">
                <a16:creationId xmlns:a16="http://schemas.microsoft.com/office/drawing/2014/main" id="{3BE36849-6AA0-4479-9417-AFA295DF45B7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4578475" y="4953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89EF2967-5FAD-45BE-BDD3-0AC23342282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47" y="5156887"/>
            <a:ext cx="233093" cy="2330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3ED835E-7AB1-4DB6-B342-28E947DE608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77" y="5089552"/>
            <a:ext cx="305278" cy="30527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3FF6942B-7F18-4871-8DDE-0E84EE8FB4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4" y="5145222"/>
            <a:ext cx="244758" cy="2447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C0907345-6FC0-49DF-94FA-E5A2460A7CB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6105" y="5086965"/>
            <a:ext cx="310452" cy="310452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F08D9CFB-172D-4FED-96F1-D905A0E8929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2" y="5097554"/>
            <a:ext cx="289274" cy="289274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F12DB7A-4FA0-4112-A7C3-D03065AB079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56" y="5119916"/>
            <a:ext cx="197046" cy="197046"/>
          </a:xfrm>
          <a:prstGeom prst="rect">
            <a:avLst/>
          </a:prstGeom>
        </p:spPr>
      </p:pic>
      <p:grpSp>
        <p:nvGrpSpPr>
          <p:cNvPr id="106" name="WindowsPhone">
            <a:extLst>
              <a:ext uri="{FF2B5EF4-FFF2-40B4-BE49-F238E27FC236}">
                <a16:creationId xmlns:a16="http://schemas.microsoft.com/office/drawing/2014/main" id="{B5BF2ED5-57BC-47F4-BCAF-96C966579992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8555957" y="2"/>
            <a:ext cx="3464995" cy="6857998"/>
            <a:chOff x="2839503" y="1"/>
            <a:chExt cx="3464995" cy="6857998"/>
          </a:xfrm>
        </p:grpSpPr>
        <p:grpSp>
          <p:nvGrpSpPr>
            <p:cNvPr id="108" name="Group 2">
              <a:extLst>
                <a:ext uri="{FF2B5EF4-FFF2-40B4-BE49-F238E27FC236}">
                  <a16:creationId xmlns:a16="http://schemas.microsoft.com/office/drawing/2014/main" id="{84E4F008-03ED-439D-B773-A2C01A8D75B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0" name="Group 4">
                <a:extLst>
                  <a:ext uri="{FF2B5EF4-FFF2-40B4-BE49-F238E27FC236}">
                    <a16:creationId xmlns:a16="http://schemas.microsoft.com/office/drawing/2014/main" id="{DE6C7104-012D-4472-AE5D-1BC2215CE83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7" name="Rounded Rectangle 6">
                  <a:extLst>
                    <a:ext uri="{FF2B5EF4-FFF2-40B4-BE49-F238E27FC236}">
                      <a16:creationId xmlns:a16="http://schemas.microsoft.com/office/drawing/2014/main" id="{BF49F786-8F89-4C8E-9DD8-83E7893C913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Rounded Rectangle 7">
                  <a:extLst>
                    <a:ext uri="{FF2B5EF4-FFF2-40B4-BE49-F238E27FC236}">
                      <a16:creationId xmlns:a16="http://schemas.microsoft.com/office/drawing/2014/main" id="{3D4A6254-7A41-4101-9B15-36A114CA15F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50" name="Rectangle 8">
                  <a:extLst>
                    <a:ext uri="{FF2B5EF4-FFF2-40B4-BE49-F238E27FC236}">
                      <a16:creationId xmlns:a16="http://schemas.microsoft.com/office/drawing/2014/main" id="{B47D627B-7244-4138-8A10-348BD4BA3682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Left Arrow 9">
                  <a:extLst>
                    <a:ext uri="{FF2B5EF4-FFF2-40B4-BE49-F238E27FC236}">
                      <a16:creationId xmlns:a16="http://schemas.microsoft.com/office/drawing/2014/main" id="{9D030C15-2B8E-44CD-8964-3B745A8D309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2" name="Group 10">
                  <a:extLst>
                    <a:ext uri="{FF2B5EF4-FFF2-40B4-BE49-F238E27FC236}">
                      <a16:creationId xmlns:a16="http://schemas.microsoft.com/office/drawing/2014/main" id="{809DF429-FD39-449F-ADEA-429B39A90E7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4" name="Flowchart: Stored Data 12">
                    <a:extLst>
                      <a:ext uri="{FF2B5EF4-FFF2-40B4-BE49-F238E27FC236}">
                        <a16:creationId xmlns:a16="http://schemas.microsoft.com/office/drawing/2014/main" id="{693114B5-B77D-4EF2-848F-38EADFA3351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5" name="Flowchart: Stored Data 13">
                    <a:extLst>
                      <a:ext uri="{FF2B5EF4-FFF2-40B4-BE49-F238E27FC236}">
                        <a16:creationId xmlns:a16="http://schemas.microsoft.com/office/drawing/2014/main" id="{3278E1BA-7693-4FD0-B330-50C917A4EB1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Flowchart: Stored Data 14">
                    <a:extLst>
                      <a:ext uri="{FF2B5EF4-FFF2-40B4-BE49-F238E27FC236}">
                        <a16:creationId xmlns:a16="http://schemas.microsoft.com/office/drawing/2014/main" id="{7A441F87-2F2F-44CB-B235-66B58B10750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Flowchart: Stored Data 15">
                    <a:extLst>
                      <a:ext uri="{FF2B5EF4-FFF2-40B4-BE49-F238E27FC236}">
                        <a16:creationId xmlns:a16="http://schemas.microsoft.com/office/drawing/2014/main" id="{3DDBC4D2-3E6A-41E9-A4C9-A32C8B82C3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3" name="Rounded Rectangle 11">
                  <a:extLst>
                    <a:ext uri="{FF2B5EF4-FFF2-40B4-BE49-F238E27FC236}">
                      <a16:creationId xmlns:a16="http://schemas.microsoft.com/office/drawing/2014/main" id="{0FC151D4-FD30-405C-9155-F8EA347724F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1" name="Rectangle 5">
                <a:extLst>
                  <a:ext uri="{FF2B5EF4-FFF2-40B4-BE49-F238E27FC236}">
                    <a16:creationId xmlns:a16="http://schemas.microsoft.com/office/drawing/2014/main" id="{A1D5D800-41B4-4013-8CBE-737433F2FCB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D6D9D2F-D172-4BF8-89AB-59D887BC7A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TabGroup">
            <a:extLst>
              <a:ext uri="{FF2B5EF4-FFF2-40B4-BE49-F238E27FC236}">
                <a16:creationId xmlns:a16="http://schemas.microsoft.com/office/drawing/2014/main" id="{E2B4EF13-E7EA-41F8-A066-7EAE06866E63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8972963" y="1040943"/>
            <a:ext cx="2720212" cy="3685041"/>
            <a:chOff x="3138994" y="2600329"/>
            <a:chExt cx="2083992" cy="3521153"/>
          </a:xfrm>
        </p:grpSpPr>
        <p:sp>
          <p:nvSpPr>
            <p:cNvPr id="159" name="Container">
              <a:extLst>
                <a:ext uri="{FF2B5EF4-FFF2-40B4-BE49-F238E27FC236}">
                  <a16:creationId xmlns:a16="http://schemas.microsoft.com/office/drawing/2014/main" id="{C24F56CB-60D2-4378-A7A0-62A41124DF00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0" name="Group 5">
              <a:extLst>
                <a:ext uri="{FF2B5EF4-FFF2-40B4-BE49-F238E27FC236}">
                  <a16:creationId xmlns:a16="http://schemas.microsoft.com/office/drawing/2014/main" id="{4742F44C-43B2-4A1D-89F0-52EA0C0CBE11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161" name="ActiveTab">
                <a:extLst>
                  <a:ext uri="{FF2B5EF4-FFF2-40B4-BE49-F238E27FC236}">
                    <a16:creationId xmlns:a16="http://schemas.microsoft.com/office/drawing/2014/main" id="{D7BE3A5E-1C62-4DAD-B79C-DB9682E69755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TabLine">
                <a:extLst>
                  <a:ext uri="{FF2B5EF4-FFF2-40B4-BE49-F238E27FC236}">
                    <a16:creationId xmlns:a16="http://schemas.microsoft.com/office/drawing/2014/main" id="{EB30B53F-194E-4481-8BEE-3449C83AC1BE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Content">
            <a:extLst>
              <a:ext uri="{FF2B5EF4-FFF2-40B4-BE49-F238E27FC236}">
                <a16:creationId xmlns:a16="http://schemas.microsoft.com/office/drawing/2014/main" id="{FD32C07A-BB9C-4930-BDF6-6419015C0FE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777422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E8006302-779C-4ABF-AAE8-518A759F424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13" y="1749546"/>
            <a:ext cx="499597" cy="48737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DFCEDCA7-F5B7-4262-A6F4-2450419EBB76}"/>
              </a:ext>
            </a:extLst>
          </p:cNvPr>
          <p:cNvSpPr txBox="1"/>
          <p:nvPr/>
        </p:nvSpPr>
        <p:spPr>
          <a:xfrm>
            <a:off x="10045092" y="183821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76B0B12D-4CD5-4489-B6DA-9C714F711F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42" y="3493743"/>
            <a:ext cx="498172" cy="48598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93878D48-ED66-42FD-B462-11EEFA71D7CA}"/>
              </a:ext>
            </a:extLst>
          </p:cNvPr>
          <p:cNvSpPr txBox="1"/>
          <p:nvPr/>
        </p:nvSpPr>
        <p:spPr>
          <a:xfrm>
            <a:off x="10054966" y="361882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7270C6B-6AC5-44BE-BEA6-A55161188FB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42" y="2616981"/>
            <a:ext cx="638975" cy="572732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B9A26773-5E72-4F73-90D2-EF0E85EF4A18}"/>
              </a:ext>
            </a:extLst>
          </p:cNvPr>
          <p:cNvSpPr txBox="1"/>
          <p:nvPr/>
        </p:nvSpPr>
        <p:spPr>
          <a:xfrm>
            <a:off x="10071219" y="277612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70" name="SearchBox">
            <a:extLst>
              <a:ext uri="{FF2B5EF4-FFF2-40B4-BE49-F238E27FC236}">
                <a16:creationId xmlns:a16="http://schemas.microsoft.com/office/drawing/2014/main" id="{3B1C7CFD-74DA-444E-B7BE-F176AFBF2475}"/>
              </a:ext>
            </a:extLst>
          </p:cNvPr>
          <p:cNvGrpSpPr/>
          <p:nvPr>
            <p:custDataLst>
              <p:custData r:id="rId18"/>
            </p:custDataLst>
          </p:nvPr>
        </p:nvGrpSpPr>
        <p:grpSpPr>
          <a:xfrm>
            <a:off x="11007281" y="1002159"/>
            <a:ext cx="737858" cy="303292"/>
            <a:chOff x="4111925" y="3293648"/>
            <a:chExt cx="962996" cy="310896"/>
          </a:xfrm>
        </p:grpSpPr>
        <p:sp>
          <p:nvSpPr>
            <p:cNvPr id="171" name="Content">
              <a:extLst>
                <a:ext uri="{FF2B5EF4-FFF2-40B4-BE49-F238E27FC236}">
                  <a16:creationId xmlns:a16="http://schemas.microsoft.com/office/drawing/2014/main" id="{B3F235B0-03CB-4899-89A2-0410CDCCC3E6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2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DFB61581-6855-4928-86F1-E68DFCC2A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ScrollbarVertical">
            <a:extLst>
              <a:ext uri="{FF2B5EF4-FFF2-40B4-BE49-F238E27FC236}">
                <a16:creationId xmlns:a16="http://schemas.microsoft.com/office/drawing/2014/main" id="{14473DD9-15A7-4842-8CD5-579479F1A5F2}"/>
              </a:ext>
            </a:extLst>
          </p:cNvPr>
          <p:cNvGrpSpPr/>
          <p:nvPr>
            <p:custDataLst>
              <p:custData r:id="rId19"/>
            </p:custDataLst>
          </p:nvPr>
        </p:nvGrpSpPr>
        <p:grpSpPr>
          <a:xfrm>
            <a:off x="11537298" y="1394948"/>
            <a:ext cx="155877" cy="3326649"/>
            <a:chOff x="4496659" y="1543109"/>
            <a:chExt cx="147992" cy="3562291"/>
          </a:xfrm>
        </p:grpSpPr>
        <p:sp>
          <p:nvSpPr>
            <p:cNvPr id="174" name="Background">
              <a:extLst>
                <a:ext uri="{FF2B5EF4-FFF2-40B4-BE49-F238E27FC236}">
                  <a16:creationId xmlns:a16="http://schemas.microsoft.com/office/drawing/2014/main" id="{702A410A-A918-42E2-961B-EA372CCF2DFC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75" name="Slider">
              <a:extLst>
                <a:ext uri="{FF2B5EF4-FFF2-40B4-BE49-F238E27FC236}">
                  <a16:creationId xmlns:a16="http://schemas.microsoft.com/office/drawing/2014/main" id="{C7EF5B5F-2B1E-48AC-9E5B-7D4D10A28250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6" name="UpArrow">
              <a:extLst>
                <a:ext uri="{FF2B5EF4-FFF2-40B4-BE49-F238E27FC236}">
                  <a16:creationId xmlns:a16="http://schemas.microsoft.com/office/drawing/2014/main" id="{78720AFA-B8F6-4081-B586-577B20237F9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7" name="DownArrow">
              <a:extLst>
                <a:ext uri="{FF2B5EF4-FFF2-40B4-BE49-F238E27FC236}">
                  <a16:creationId xmlns:a16="http://schemas.microsoft.com/office/drawing/2014/main" id="{93DC2F05-904A-4663-A582-B5BCFBE56937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8" name="Content">
            <a:extLst>
              <a:ext uri="{FF2B5EF4-FFF2-40B4-BE49-F238E27FC236}">
                <a16:creationId xmlns:a16="http://schemas.microsoft.com/office/drawing/2014/main" id="{F69C2338-0BAF-4084-B7AD-1B9151615A02}"/>
              </a:ext>
            </a:extLst>
          </p:cNvPr>
          <p:cNvSpPr/>
          <p:nvPr>
            <p:custDataLst>
              <p:custData r:id="rId20"/>
              <p:custData r:id="rId21"/>
            </p:custDataLst>
          </p:nvPr>
        </p:nvSpPr>
        <p:spPr>
          <a:xfrm>
            <a:off x="10713593" y="1910910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9" name="Content">
            <a:extLst>
              <a:ext uri="{FF2B5EF4-FFF2-40B4-BE49-F238E27FC236}">
                <a16:creationId xmlns:a16="http://schemas.microsoft.com/office/drawing/2014/main" id="{B73FDCBB-2799-4FD8-90FB-856734FF6BFA}"/>
              </a:ext>
            </a:extLst>
          </p:cNvPr>
          <p:cNvSpPr/>
          <p:nvPr>
            <p:custDataLst>
              <p:custData r:id="rId22"/>
              <p:custData r:id="rId23"/>
            </p:custDataLst>
          </p:nvPr>
        </p:nvSpPr>
        <p:spPr>
          <a:xfrm>
            <a:off x="10668255" y="2747786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0" name="Content">
            <a:extLst>
              <a:ext uri="{FF2B5EF4-FFF2-40B4-BE49-F238E27FC236}">
                <a16:creationId xmlns:a16="http://schemas.microsoft.com/office/drawing/2014/main" id="{E00176E2-F239-4BDB-8E39-BBA7E6DB34B2}"/>
              </a:ext>
            </a:extLst>
          </p:cNvPr>
          <p:cNvSpPr/>
          <p:nvPr>
            <p:custDataLst>
              <p:custData r:id="rId24"/>
              <p:custData r:id="rId25"/>
            </p:custDataLst>
          </p:nvPr>
        </p:nvSpPr>
        <p:spPr>
          <a:xfrm>
            <a:off x="10678901" y="3669749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1" name="Content">
            <a:extLst>
              <a:ext uri="{FF2B5EF4-FFF2-40B4-BE49-F238E27FC236}">
                <a16:creationId xmlns:a16="http://schemas.microsoft.com/office/drawing/2014/main" id="{67B70DCB-E5C1-4D31-A511-5BB47830FB70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10258336" y="1080631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2" name="Content">
            <a:extLst>
              <a:ext uri="{FF2B5EF4-FFF2-40B4-BE49-F238E27FC236}">
                <a16:creationId xmlns:a16="http://schemas.microsoft.com/office/drawing/2014/main" id="{FD1EB58D-AD08-4652-B34C-A590FAAC0C76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8770929" y="4953716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5A856C59-4372-4D6B-9AB3-5F4EBED9CAB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01" y="5156888"/>
            <a:ext cx="233093" cy="233093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BC5B182-3BC7-4045-9F4E-CEB1BF926C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31" y="5089553"/>
            <a:ext cx="305278" cy="305278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EFBE615B-42C3-4AD8-894C-B77339DF2FE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48" y="5145223"/>
            <a:ext cx="244758" cy="244758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46D93B10-743D-406A-94D5-0B15884988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8559" y="5086966"/>
            <a:ext cx="310452" cy="310452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F805D285-4CFC-4130-A608-F45CB0E883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26" y="5097555"/>
            <a:ext cx="289274" cy="289274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367E3543-C862-460D-B24C-9EE71A23580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10" y="5119917"/>
            <a:ext cx="197046" cy="197046"/>
          </a:xfrm>
          <a:prstGeom prst="rect">
            <a:avLst/>
          </a:prstGeom>
        </p:spPr>
      </p:pic>
      <p:sp>
        <p:nvSpPr>
          <p:cNvPr id="189" name="MousePointer">
            <a:extLst>
              <a:ext uri="{FF2B5EF4-FFF2-40B4-BE49-F238E27FC236}">
                <a16:creationId xmlns:a16="http://schemas.microsoft.com/office/drawing/2014/main" id="{84F64BE2-D024-484D-931D-BB986B612D3C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 rot="20359169">
            <a:off x="6935920" y="150538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91" name="MousePointer">
            <a:extLst>
              <a:ext uri="{FF2B5EF4-FFF2-40B4-BE49-F238E27FC236}">
                <a16:creationId xmlns:a16="http://schemas.microsoft.com/office/drawing/2014/main" id="{7A352AE0-D32D-46D9-951E-B3DAE0516832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 rot="20359169">
            <a:off x="10530260" y="525743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09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조회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(UI-FRIEND-04)</a:t>
            </a:r>
            <a:endParaRPr lang="ko-KR" altLang="en-US" dirty="0"/>
          </a:p>
        </p:txBody>
      </p:sp>
      <p:grpSp>
        <p:nvGrpSpPr>
          <p:cNvPr id="106" name="WindowsPhone">
            <a:extLst>
              <a:ext uri="{FF2B5EF4-FFF2-40B4-BE49-F238E27FC236}">
                <a16:creationId xmlns:a16="http://schemas.microsoft.com/office/drawing/2014/main" id="{B5BF2ED5-57BC-47F4-BCAF-96C96657999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95017" y="0"/>
            <a:ext cx="3464995" cy="6857998"/>
            <a:chOff x="2839503" y="1"/>
            <a:chExt cx="3464995" cy="6857998"/>
          </a:xfrm>
        </p:grpSpPr>
        <p:grpSp>
          <p:nvGrpSpPr>
            <p:cNvPr id="108" name="Group 2">
              <a:extLst>
                <a:ext uri="{FF2B5EF4-FFF2-40B4-BE49-F238E27FC236}">
                  <a16:creationId xmlns:a16="http://schemas.microsoft.com/office/drawing/2014/main" id="{84E4F008-03ED-439D-B773-A2C01A8D75B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0" name="Group 4">
                <a:extLst>
                  <a:ext uri="{FF2B5EF4-FFF2-40B4-BE49-F238E27FC236}">
                    <a16:creationId xmlns:a16="http://schemas.microsoft.com/office/drawing/2014/main" id="{DE6C7104-012D-4472-AE5D-1BC2215CE83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7" name="Rounded Rectangle 6">
                  <a:extLst>
                    <a:ext uri="{FF2B5EF4-FFF2-40B4-BE49-F238E27FC236}">
                      <a16:creationId xmlns:a16="http://schemas.microsoft.com/office/drawing/2014/main" id="{BF49F786-8F89-4C8E-9DD8-83E7893C913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Rounded Rectangle 7">
                  <a:extLst>
                    <a:ext uri="{FF2B5EF4-FFF2-40B4-BE49-F238E27FC236}">
                      <a16:creationId xmlns:a16="http://schemas.microsoft.com/office/drawing/2014/main" id="{3D4A6254-7A41-4101-9B15-36A114CA15F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50" name="Rectangle 8">
                  <a:extLst>
                    <a:ext uri="{FF2B5EF4-FFF2-40B4-BE49-F238E27FC236}">
                      <a16:creationId xmlns:a16="http://schemas.microsoft.com/office/drawing/2014/main" id="{B47D627B-7244-4138-8A10-348BD4BA3682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Left Arrow 9">
                  <a:extLst>
                    <a:ext uri="{FF2B5EF4-FFF2-40B4-BE49-F238E27FC236}">
                      <a16:creationId xmlns:a16="http://schemas.microsoft.com/office/drawing/2014/main" id="{9D030C15-2B8E-44CD-8964-3B745A8D309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2" name="Group 10">
                  <a:extLst>
                    <a:ext uri="{FF2B5EF4-FFF2-40B4-BE49-F238E27FC236}">
                      <a16:creationId xmlns:a16="http://schemas.microsoft.com/office/drawing/2014/main" id="{809DF429-FD39-449F-ADEA-429B39A90E7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4" name="Flowchart: Stored Data 12">
                    <a:extLst>
                      <a:ext uri="{FF2B5EF4-FFF2-40B4-BE49-F238E27FC236}">
                        <a16:creationId xmlns:a16="http://schemas.microsoft.com/office/drawing/2014/main" id="{693114B5-B77D-4EF2-848F-38EADFA3351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5" name="Flowchart: Stored Data 13">
                    <a:extLst>
                      <a:ext uri="{FF2B5EF4-FFF2-40B4-BE49-F238E27FC236}">
                        <a16:creationId xmlns:a16="http://schemas.microsoft.com/office/drawing/2014/main" id="{3278E1BA-7693-4FD0-B330-50C917A4EB1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Flowchart: Stored Data 14">
                    <a:extLst>
                      <a:ext uri="{FF2B5EF4-FFF2-40B4-BE49-F238E27FC236}">
                        <a16:creationId xmlns:a16="http://schemas.microsoft.com/office/drawing/2014/main" id="{7A441F87-2F2F-44CB-B235-66B58B10750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Flowchart: Stored Data 15">
                    <a:extLst>
                      <a:ext uri="{FF2B5EF4-FFF2-40B4-BE49-F238E27FC236}">
                        <a16:creationId xmlns:a16="http://schemas.microsoft.com/office/drawing/2014/main" id="{3DDBC4D2-3E6A-41E9-A4C9-A32C8B82C3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3" name="Rounded Rectangle 11">
                  <a:extLst>
                    <a:ext uri="{FF2B5EF4-FFF2-40B4-BE49-F238E27FC236}">
                      <a16:creationId xmlns:a16="http://schemas.microsoft.com/office/drawing/2014/main" id="{0FC151D4-FD30-405C-9155-F8EA347724F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1" name="Rectangle 5">
                <a:extLst>
                  <a:ext uri="{FF2B5EF4-FFF2-40B4-BE49-F238E27FC236}">
                    <a16:creationId xmlns:a16="http://schemas.microsoft.com/office/drawing/2014/main" id="{A1D5D800-41B4-4013-8CBE-737433F2FCB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D6D9D2F-D172-4BF8-89AB-59D887BC7A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TabGroup">
            <a:extLst>
              <a:ext uri="{FF2B5EF4-FFF2-40B4-BE49-F238E27FC236}">
                <a16:creationId xmlns:a16="http://schemas.microsoft.com/office/drawing/2014/main" id="{E2B4EF13-E7EA-41F8-A066-7EAE06866E63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812023" y="1040941"/>
            <a:ext cx="2720212" cy="3685041"/>
            <a:chOff x="3138994" y="2600329"/>
            <a:chExt cx="2083992" cy="3521153"/>
          </a:xfrm>
        </p:grpSpPr>
        <p:sp>
          <p:nvSpPr>
            <p:cNvPr id="159" name="Container">
              <a:extLst>
                <a:ext uri="{FF2B5EF4-FFF2-40B4-BE49-F238E27FC236}">
                  <a16:creationId xmlns:a16="http://schemas.microsoft.com/office/drawing/2014/main" id="{C24F56CB-60D2-4378-A7A0-62A41124DF00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0" name="Group 5">
              <a:extLst>
                <a:ext uri="{FF2B5EF4-FFF2-40B4-BE49-F238E27FC236}">
                  <a16:creationId xmlns:a16="http://schemas.microsoft.com/office/drawing/2014/main" id="{4742F44C-43B2-4A1D-89F0-52EA0C0CBE11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161" name="ActiveTab">
                <a:extLst>
                  <a:ext uri="{FF2B5EF4-FFF2-40B4-BE49-F238E27FC236}">
                    <a16:creationId xmlns:a16="http://schemas.microsoft.com/office/drawing/2014/main" id="{D7BE3A5E-1C62-4DAD-B79C-DB9682E69755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TabLine">
                <a:extLst>
                  <a:ext uri="{FF2B5EF4-FFF2-40B4-BE49-F238E27FC236}">
                    <a16:creationId xmlns:a16="http://schemas.microsoft.com/office/drawing/2014/main" id="{EB30B53F-194E-4481-8BEE-3449C83AC1BE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Content">
            <a:extLst>
              <a:ext uri="{FF2B5EF4-FFF2-40B4-BE49-F238E27FC236}">
                <a16:creationId xmlns:a16="http://schemas.microsoft.com/office/drawing/2014/main" id="{FD32C07A-BB9C-4930-BDF6-6419015C0FEF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16482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E8006302-779C-4ABF-AAE8-518A759F4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73" y="1749544"/>
            <a:ext cx="499597" cy="48737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DFCEDCA7-F5B7-4262-A6F4-2450419EBB76}"/>
              </a:ext>
            </a:extLst>
          </p:cNvPr>
          <p:cNvSpPr txBox="1"/>
          <p:nvPr/>
        </p:nvSpPr>
        <p:spPr>
          <a:xfrm>
            <a:off x="5884152" y="1838213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76B0B12D-4CD5-4489-B6DA-9C714F711F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02" y="3493741"/>
            <a:ext cx="498172" cy="48598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93878D48-ED66-42FD-B462-11EEFA71D7CA}"/>
              </a:ext>
            </a:extLst>
          </p:cNvPr>
          <p:cNvSpPr txBox="1"/>
          <p:nvPr/>
        </p:nvSpPr>
        <p:spPr>
          <a:xfrm>
            <a:off x="5894026" y="3618820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7270C6B-6AC5-44BE-BEA6-A55161188F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02" y="2616979"/>
            <a:ext cx="638975" cy="572732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B9A26773-5E72-4F73-90D2-EF0E85EF4A18}"/>
              </a:ext>
            </a:extLst>
          </p:cNvPr>
          <p:cNvSpPr txBox="1"/>
          <p:nvPr/>
        </p:nvSpPr>
        <p:spPr>
          <a:xfrm>
            <a:off x="5910279" y="277612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70" name="SearchBox">
            <a:extLst>
              <a:ext uri="{FF2B5EF4-FFF2-40B4-BE49-F238E27FC236}">
                <a16:creationId xmlns:a16="http://schemas.microsoft.com/office/drawing/2014/main" id="{3B1C7CFD-74DA-444E-B7BE-F176AFBF2475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6846341" y="1002157"/>
            <a:ext cx="737858" cy="303292"/>
            <a:chOff x="4111925" y="3293648"/>
            <a:chExt cx="962996" cy="310896"/>
          </a:xfrm>
        </p:grpSpPr>
        <p:sp>
          <p:nvSpPr>
            <p:cNvPr id="171" name="Content">
              <a:extLst>
                <a:ext uri="{FF2B5EF4-FFF2-40B4-BE49-F238E27FC236}">
                  <a16:creationId xmlns:a16="http://schemas.microsoft.com/office/drawing/2014/main" id="{B3F235B0-03CB-4899-89A2-0410CDCCC3E6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2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DFB61581-6855-4928-86F1-E68DFCC2A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ScrollbarVertical">
            <a:extLst>
              <a:ext uri="{FF2B5EF4-FFF2-40B4-BE49-F238E27FC236}">
                <a16:creationId xmlns:a16="http://schemas.microsoft.com/office/drawing/2014/main" id="{14473DD9-15A7-4842-8CD5-579479F1A5F2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376358" y="1394946"/>
            <a:ext cx="155877" cy="3326649"/>
            <a:chOff x="4496659" y="1543109"/>
            <a:chExt cx="147992" cy="3562291"/>
          </a:xfrm>
        </p:grpSpPr>
        <p:sp>
          <p:nvSpPr>
            <p:cNvPr id="174" name="Background">
              <a:extLst>
                <a:ext uri="{FF2B5EF4-FFF2-40B4-BE49-F238E27FC236}">
                  <a16:creationId xmlns:a16="http://schemas.microsoft.com/office/drawing/2014/main" id="{702A410A-A918-42E2-961B-EA372CCF2DFC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75" name="Slider">
              <a:extLst>
                <a:ext uri="{FF2B5EF4-FFF2-40B4-BE49-F238E27FC236}">
                  <a16:creationId xmlns:a16="http://schemas.microsoft.com/office/drawing/2014/main" id="{C7EF5B5F-2B1E-48AC-9E5B-7D4D10A28250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6" name="UpArrow">
              <a:extLst>
                <a:ext uri="{FF2B5EF4-FFF2-40B4-BE49-F238E27FC236}">
                  <a16:creationId xmlns:a16="http://schemas.microsoft.com/office/drawing/2014/main" id="{78720AFA-B8F6-4081-B586-577B20237F9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7" name="DownArrow">
              <a:extLst>
                <a:ext uri="{FF2B5EF4-FFF2-40B4-BE49-F238E27FC236}">
                  <a16:creationId xmlns:a16="http://schemas.microsoft.com/office/drawing/2014/main" id="{93DC2F05-904A-4663-A582-B5BCFBE56937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8" name="Content">
            <a:extLst>
              <a:ext uri="{FF2B5EF4-FFF2-40B4-BE49-F238E27FC236}">
                <a16:creationId xmlns:a16="http://schemas.microsoft.com/office/drawing/2014/main" id="{F69C2338-0BAF-4084-B7AD-1B9151615A02}"/>
              </a:ext>
            </a:extLst>
          </p:cNvPr>
          <p:cNvSpPr/>
          <p:nvPr>
            <p:custDataLst>
              <p:custData r:id="rId6"/>
              <p:custData r:id="rId7"/>
            </p:custDataLst>
          </p:nvPr>
        </p:nvSpPr>
        <p:spPr>
          <a:xfrm>
            <a:off x="6552653" y="1910908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9" name="Content">
            <a:extLst>
              <a:ext uri="{FF2B5EF4-FFF2-40B4-BE49-F238E27FC236}">
                <a16:creationId xmlns:a16="http://schemas.microsoft.com/office/drawing/2014/main" id="{B73FDCBB-2799-4FD8-90FB-856734FF6BFA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>
            <a:off x="6507315" y="2747784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0" name="Content">
            <a:extLst>
              <a:ext uri="{FF2B5EF4-FFF2-40B4-BE49-F238E27FC236}">
                <a16:creationId xmlns:a16="http://schemas.microsoft.com/office/drawing/2014/main" id="{E00176E2-F239-4BDB-8E39-BBA7E6DB34B2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517961" y="3669747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1" name="Content">
            <a:extLst>
              <a:ext uri="{FF2B5EF4-FFF2-40B4-BE49-F238E27FC236}">
                <a16:creationId xmlns:a16="http://schemas.microsoft.com/office/drawing/2014/main" id="{67B70DCB-E5C1-4D31-A511-5BB47830FB70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6097396" y="1080629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2" name="Content">
            <a:extLst>
              <a:ext uri="{FF2B5EF4-FFF2-40B4-BE49-F238E27FC236}">
                <a16:creationId xmlns:a16="http://schemas.microsoft.com/office/drawing/2014/main" id="{FD1EB58D-AD08-4652-B34C-A590FAAC0C76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609989" y="495371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5A856C59-4372-4D6B-9AB3-5F4EBED9CA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61" y="5156886"/>
            <a:ext cx="233093" cy="233093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BC5B182-3BC7-4045-9F4E-CEB1BF926C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91" y="5089551"/>
            <a:ext cx="305278" cy="305278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EFBE615B-42C3-4AD8-894C-B77339DF2F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08" y="5145221"/>
            <a:ext cx="244758" cy="244758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46D93B10-743D-406A-94D5-0B158849888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7619" y="5086964"/>
            <a:ext cx="310452" cy="310452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F805D285-4CFC-4130-A608-F45CB0E883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86" y="5097553"/>
            <a:ext cx="289274" cy="289274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367E3543-C862-460D-B24C-9EE71A23580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70" y="5119915"/>
            <a:ext cx="197046" cy="197046"/>
          </a:xfrm>
          <a:prstGeom prst="rect">
            <a:avLst/>
          </a:prstGeom>
        </p:spPr>
      </p:pic>
      <p:sp>
        <p:nvSpPr>
          <p:cNvPr id="191" name="MousePointer">
            <a:extLst>
              <a:ext uri="{FF2B5EF4-FFF2-40B4-BE49-F238E27FC236}">
                <a16:creationId xmlns:a16="http://schemas.microsoft.com/office/drawing/2014/main" id="{7A352AE0-D32D-46D9-951E-B3DAE0516832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 rot="20359169">
            <a:off x="6369320" y="525743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81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 검색</a:t>
            </a:r>
            <a:endParaRPr lang="en-US" altLang="ko-KR" dirty="0"/>
          </a:p>
          <a:p>
            <a:r>
              <a:rPr lang="en-US" altLang="ko-KR" dirty="0"/>
              <a:t>(UI-FRIEND-05)</a:t>
            </a:r>
            <a:endParaRPr lang="ko-KR" altLang="en-US" dirty="0"/>
          </a:p>
        </p:txBody>
      </p:sp>
      <p:grpSp>
        <p:nvGrpSpPr>
          <p:cNvPr id="106" name="WindowsPhone">
            <a:extLst>
              <a:ext uri="{FF2B5EF4-FFF2-40B4-BE49-F238E27FC236}">
                <a16:creationId xmlns:a16="http://schemas.microsoft.com/office/drawing/2014/main" id="{B5BF2ED5-57BC-47F4-BCAF-96C96657999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95017" y="0"/>
            <a:ext cx="3464995" cy="6857998"/>
            <a:chOff x="2839503" y="1"/>
            <a:chExt cx="3464995" cy="6857998"/>
          </a:xfrm>
        </p:grpSpPr>
        <p:grpSp>
          <p:nvGrpSpPr>
            <p:cNvPr id="108" name="Group 2">
              <a:extLst>
                <a:ext uri="{FF2B5EF4-FFF2-40B4-BE49-F238E27FC236}">
                  <a16:creationId xmlns:a16="http://schemas.microsoft.com/office/drawing/2014/main" id="{84E4F008-03ED-439D-B773-A2C01A8D75B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0" name="Group 4">
                <a:extLst>
                  <a:ext uri="{FF2B5EF4-FFF2-40B4-BE49-F238E27FC236}">
                    <a16:creationId xmlns:a16="http://schemas.microsoft.com/office/drawing/2014/main" id="{DE6C7104-012D-4472-AE5D-1BC2215CE83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7" name="Rounded Rectangle 6">
                  <a:extLst>
                    <a:ext uri="{FF2B5EF4-FFF2-40B4-BE49-F238E27FC236}">
                      <a16:creationId xmlns:a16="http://schemas.microsoft.com/office/drawing/2014/main" id="{BF49F786-8F89-4C8E-9DD8-83E7893C913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Rounded Rectangle 7">
                  <a:extLst>
                    <a:ext uri="{FF2B5EF4-FFF2-40B4-BE49-F238E27FC236}">
                      <a16:creationId xmlns:a16="http://schemas.microsoft.com/office/drawing/2014/main" id="{3D4A6254-7A41-4101-9B15-36A114CA15F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50" name="Rectangle 8">
                  <a:extLst>
                    <a:ext uri="{FF2B5EF4-FFF2-40B4-BE49-F238E27FC236}">
                      <a16:creationId xmlns:a16="http://schemas.microsoft.com/office/drawing/2014/main" id="{B47D627B-7244-4138-8A10-348BD4BA3682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Left Arrow 9">
                  <a:extLst>
                    <a:ext uri="{FF2B5EF4-FFF2-40B4-BE49-F238E27FC236}">
                      <a16:creationId xmlns:a16="http://schemas.microsoft.com/office/drawing/2014/main" id="{9D030C15-2B8E-44CD-8964-3B745A8D309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2" name="Group 10">
                  <a:extLst>
                    <a:ext uri="{FF2B5EF4-FFF2-40B4-BE49-F238E27FC236}">
                      <a16:creationId xmlns:a16="http://schemas.microsoft.com/office/drawing/2014/main" id="{809DF429-FD39-449F-ADEA-429B39A90E7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4" name="Flowchart: Stored Data 12">
                    <a:extLst>
                      <a:ext uri="{FF2B5EF4-FFF2-40B4-BE49-F238E27FC236}">
                        <a16:creationId xmlns:a16="http://schemas.microsoft.com/office/drawing/2014/main" id="{693114B5-B77D-4EF2-848F-38EADFA3351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5" name="Flowchart: Stored Data 13">
                    <a:extLst>
                      <a:ext uri="{FF2B5EF4-FFF2-40B4-BE49-F238E27FC236}">
                        <a16:creationId xmlns:a16="http://schemas.microsoft.com/office/drawing/2014/main" id="{3278E1BA-7693-4FD0-B330-50C917A4EB1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Flowchart: Stored Data 14">
                    <a:extLst>
                      <a:ext uri="{FF2B5EF4-FFF2-40B4-BE49-F238E27FC236}">
                        <a16:creationId xmlns:a16="http://schemas.microsoft.com/office/drawing/2014/main" id="{7A441F87-2F2F-44CB-B235-66B58B10750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Flowchart: Stored Data 15">
                    <a:extLst>
                      <a:ext uri="{FF2B5EF4-FFF2-40B4-BE49-F238E27FC236}">
                        <a16:creationId xmlns:a16="http://schemas.microsoft.com/office/drawing/2014/main" id="{3DDBC4D2-3E6A-41E9-A4C9-A32C8B82C3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3" name="Rounded Rectangle 11">
                  <a:extLst>
                    <a:ext uri="{FF2B5EF4-FFF2-40B4-BE49-F238E27FC236}">
                      <a16:creationId xmlns:a16="http://schemas.microsoft.com/office/drawing/2014/main" id="{0FC151D4-FD30-405C-9155-F8EA347724F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1" name="Rectangle 5">
                <a:extLst>
                  <a:ext uri="{FF2B5EF4-FFF2-40B4-BE49-F238E27FC236}">
                    <a16:creationId xmlns:a16="http://schemas.microsoft.com/office/drawing/2014/main" id="{A1D5D800-41B4-4013-8CBE-737433F2FCB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D6D9D2F-D172-4BF8-89AB-59D887BC7A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TabGroup">
            <a:extLst>
              <a:ext uri="{FF2B5EF4-FFF2-40B4-BE49-F238E27FC236}">
                <a16:creationId xmlns:a16="http://schemas.microsoft.com/office/drawing/2014/main" id="{E2B4EF13-E7EA-41F8-A066-7EAE06866E63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812023" y="1040941"/>
            <a:ext cx="2720212" cy="3685041"/>
            <a:chOff x="3138994" y="2600329"/>
            <a:chExt cx="2083992" cy="3521153"/>
          </a:xfrm>
        </p:grpSpPr>
        <p:sp>
          <p:nvSpPr>
            <p:cNvPr id="159" name="Container">
              <a:extLst>
                <a:ext uri="{FF2B5EF4-FFF2-40B4-BE49-F238E27FC236}">
                  <a16:creationId xmlns:a16="http://schemas.microsoft.com/office/drawing/2014/main" id="{C24F56CB-60D2-4378-A7A0-62A41124DF00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0" name="Group 5">
              <a:extLst>
                <a:ext uri="{FF2B5EF4-FFF2-40B4-BE49-F238E27FC236}">
                  <a16:creationId xmlns:a16="http://schemas.microsoft.com/office/drawing/2014/main" id="{4742F44C-43B2-4A1D-89F0-52EA0C0CBE11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161" name="ActiveTab">
                <a:extLst>
                  <a:ext uri="{FF2B5EF4-FFF2-40B4-BE49-F238E27FC236}">
                    <a16:creationId xmlns:a16="http://schemas.microsoft.com/office/drawing/2014/main" id="{D7BE3A5E-1C62-4DAD-B79C-DB9682E69755}"/>
                  </a:ext>
                </a:extLst>
              </p:cNvPr>
              <p:cNvSpPr txBox="1"/>
              <p:nvPr/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TabLine">
                <a:extLst>
                  <a:ext uri="{FF2B5EF4-FFF2-40B4-BE49-F238E27FC236}">
                    <a16:creationId xmlns:a16="http://schemas.microsoft.com/office/drawing/2014/main" id="{EB30B53F-194E-4481-8BEE-3449C83AC1BE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Content">
            <a:extLst>
              <a:ext uri="{FF2B5EF4-FFF2-40B4-BE49-F238E27FC236}">
                <a16:creationId xmlns:a16="http://schemas.microsoft.com/office/drawing/2014/main" id="{FD32C07A-BB9C-4930-BDF6-6419015C0FEF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16482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E8006302-779C-4ABF-AAE8-518A759F42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73" y="1749544"/>
            <a:ext cx="499597" cy="48737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DFCEDCA7-F5B7-4262-A6F4-2450419EBB76}"/>
              </a:ext>
            </a:extLst>
          </p:cNvPr>
          <p:cNvSpPr txBox="1"/>
          <p:nvPr/>
        </p:nvSpPr>
        <p:spPr>
          <a:xfrm>
            <a:off x="5884152" y="1838213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grpSp>
        <p:nvGrpSpPr>
          <p:cNvPr id="170" name="SearchBox">
            <a:extLst>
              <a:ext uri="{FF2B5EF4-FFF2-40B4-BE49-F238E27FC236}">
                <a16:creationId xmlns:a16="http://schemas.microsoft.com/office/drawing/2014/main" id="{3B1C7CFD-74DA-444E-B7BE-F176AFBF2475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6846341" y="1002157"/>
            <a:ext cx="737858" cy="303292"/>
            <a:chOff x="4111925" y="3293648"/>
            <a:chExt cx="962996" cy="310896"/>
          </a:xfrm>
        </p:grpSpPr>
        <p:sp>
          <p:nvSpPr>
            <p:cNvPr id="171" name="Content">
              <a:extLst>
                <a:ext uri="{FF2B5EF4-FFF2-40B4-BE49-F238E27FC236}">
                  <a16:creationId xmlns:a16="http://schemas.microsoft.com/office/drawing/2014/main" id="{B3F235B0-03CB-4899-89A2-0410CDCCC3E6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Jake</a:t>
              </a:r>
            </a:p>
          </p:txBody>
        </p:sp>
        <p:pic>
          <p:nvPicPr>
            <p:cNvPr id="172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DFB61581-6855-4928-86F1-E68DFCC2A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ScrollbarVertical">
            <a:extLst>
              <a:ext uri="{FF2B5EF4-FFF2-40B4-BE49-F238E27FC236}">
                <a16:creationId xmlns:a16="http://schemas.microsoft.com/office/drawing/2014/main" id="{14473DD9-15A7-4842-8CD5-579479F1A5F2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376358" y="1394946"/>
            <a:ext cx="155877" cy="3326649"/>
            <a:chOff x="4496659" y="1543109"/>
            <a:chExt cx="147992" cy="3562291"/>
          </a:xfrm>
        </p:grpSpPr>
        <p:sp>
          <p:nvSpPr>
            <p:cNvPr id="174" name="Background">
              <a:extLst>
                <a:ext uri="{FF2B5EF4-FFF2-40B4-BE49-F238E27FC236}">
                  <a16:creationId xmlns:a16="http://schemas.microsoft.com/office/drawing/2014/main" id="{702A410A-A918-42E2-961B-EA372CCF2DFC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75" name="Slider">
              <a:extLst>
                <a:ext uri="{FF2B5EF4-FFF2-40B4-BE49-F238E27FC236}">
                  <a16:creationId xmlns:a16="http://schemas.microsoft.com/office/drawing/2014/main" id="{C7EF5B5F-2B1E-48AC-9E5B-7D4D10A28250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6" name="UpArrow">
              <a:extLst>
                <a:ext uri="{FF2B5EF4-FFF2-40B4-BE49-F238E27FC236}">
                  <a16:creationId xmlns:a16="http://schemas.microsoft.com/office/drawing/2014/main" id="{78720AFA-B8F6-4081-B586-577B20237F9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7" name="DownArrow">
              <a:extLst>
                <a:ext uri="{FF2B5EF4-FFF2-40B4-BE49-F238E27FC236}">
                  <a16:creationId xmlns:a16="http://schemas.microsoft.com/office/drawing/2014/main" id="{93DC2F05-904A-4663-A582-B5BCFBE56937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8" name="Content">
            <a:extLst>
              <a:ext uri="{FF2B5EF4-FFF2-40B4-BE49-F238E27FC236}">
                <a16:creationId xmlns:a16="http://schemas.microsoft.com/office/drawing/2014/main" id="{F69C2338-0BAF-4084-B7AD-1B9151615A02}"/>
              </a:ext>
            </a:extLst>
          </p:cNvPr>
          <p:cNvSpPr/>
          <p:nvPr>
            <p:custDataLst>
              <p:custData r:id="rId6"/>
              <p:custData r:id="rId7"/>
            </p:custDataLst>
          </p:nvPr>
        </p:nvSpPr>
        <p:spPr>
          <a:xfrm>
            <a:off x="6552653" y="1910908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1" name="Content">
            <a:extLst>
              <a:ext uri="{FF2B5EF4-FFF2-40B4-BE49-F238E27FC236}">
                <a16:creationId xmlns:a16="http://schemas.microsoft.com/office/drawing/2014/main" id="{67B70DCB-E5C1-4D31-A511-5BB47830FB70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097396" y="1080629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2" name="Content">
            <a:extLst>
              <a:ext uri="{FF2B5EF4-FFF2-40B4-BE49-F238E27FC236}">
                <a16:creationId xmlns:a16="http://schemas.microsoft.com/office/drawing/2014/main" id="{FD1EB58D-AD08-4652-B34C-A590FAAC0C76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609989" y="495371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5A856C59-4372-4D6B-9AB3-5F4EBED9CA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61" y="5156886"/>
            <a:ext cx="233093" cy="233093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BC5B182-3BC7-4045-9F4E-CEB1BF926C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91" y="5089551"/>
            <a:ext cx="305278" cy="305278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EFBE615B-42C3-4AD8-894C-B77339DF2F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08" y="5145221"/>
            <a:ext cx="244758" cy="244758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46D93B10-743D-406A-94D5-0B15884988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7619" y="5086964"/>
            <a:ext cx="310452" cy="310452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F805D285-4CFC-4130-A608-F45CB0E883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86" y="5097553"/>
            <a:ext cx="289274" cy="289274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367E3543-C862-460D-B24C-9EE71A2358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70" y="5119915"/>
            <a:ext cx="197046" cy="197046"/>
          </a:xfrm>
          <a:prstGeom prst="rect">
            <a:avLst/>
          </a:prstGeom>
        </p:spPr>
      </p:pic>
      <p:sp>
        <p:nvSpPr>
          <p:cNvPr id="191" name="MousePointer">
            <a:extLst>
              <a:ext uri="{FF2B5EF4-FFF2-40B4-BE49-F238E27FC236}">
                <a16:creationId xmlns:a16="http://schemas.microsoft.com/office/drawing/2014/main" id="{7A352AE0-D32D-46D9-951E-B3DAE0516832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6369320" y="525743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0" name="MousePointer">
            <a:extLst>
              <a:ext uri="{FF2B5EF4-FFF2-40B4-BE49-F238E27FC236}">
                <a16:creationId xmlns:a16="http://schemas.microsoft.com/office/drawing/2014/main" id="{E7AB6803-204A-4318-9C7B-707B57CDA9C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7431249" y="115292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5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PK-GROUP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3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TabGroup">
            <a:extLst>
              <a:ext uri="{FF2B5EF4-FFF2-40B4-BE49-F238E27FC236}">
                <a16:creationId xmlns:a16="http://schemas.microsoft.com/office/drawing/2014/main" id="{EEDD6DA6-B1DA-4EF6-B37E-E798B02E5E0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72800" y="1161035"/>
            <a:ext cx="2720212" cy="3668908"/>
            <a:chOff x="3138994" y="2600325"/>
            <a:chExt cx="2083992" cy="3521157"/>
          </a:xfrm>
        </p:grpSpPr>
        <p:sp>
          <p:nvSpPr>
            <p:cNvPr id="82" name="Container">
              <a:extLst>
                <a:ext uri="{FF2B5EF4-FFF2-40B4-BE49-F238E27FC236}">
                  <a16:creationId xmlns:a16="http://schemas.microsoft.com/office/drawing/2014/main" id="{8DA70CAF-336F-4CBA-8CC2-0BBCFC24B99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5C2841C7-4570-4A94-B5FE-6D341FC44EDD}"/>
                </a:ext>
              </a:extLst>
            </p:cNvPr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87" name="ActiveTab">
                <a:extLst>
                  <a:ext uri="{FF2B5EF4-FFF2-40B4-BE49-F238E27FC236}">
                    <a16:creationId xmlns:a16="http://schemas.microsoft.com/office/drawing/2014/main" id="{5BD7526E-8DDD-4D76-B4A2-210486BBBF75}"/>
                  </a:ext>
                </a:extLst>
              </p:cNvPr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그룹목록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Line">
                <a:extLst>
                  <a:ext uri="{FF2B5EF4-FFF2-40B4-BE49-F238E27FC236}">
                    <a16:creationId xmlns:a16="http://schemas.microsoft.com/office/drawing/2014/main" id="{F1C03214-9E0D-45EF-A441-19AABEC1E310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FB950D3-1B99-4AE2-8442-74C017AE01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86" y="2000778"/>
            <a:ext cx="364214" cy="3642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82267"/>
            <a:ext cx="1764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추천</a:t>
            </a:r>
            <a:endParaRPr lang="en-US" altLang="ko-KR" dirty="0"/>
          </a:p>
          <a:p>
            <a:r>
              <a:rPr lang="en-US" altLang="ko-KR" dirty="0"/>
              <a:t>(UI-GROUP-01)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07EAF-400F-40B9-B829-BBD24804FF8C}"/>
              </a:ext>
            </a:extLst>
          </p:cNvPr>
          <p:cNvSpPr txBox="1"/>
          <p:nvPr/>
        </p:nvSpPr>
        <p:spPr>
          <a:xfrm>
            <a:off x="5490259" y="2034553"/>
            <a:ext cx="825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친구들과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981CAE-658C-4C36-8AC3-DE0A5470B857}"/>
              </a:ext>
            </a:extLst>
          </p:cNvPr>
          <p:cNvSpPr txBox="1"/>
          <p:nvPr/>
        </p:nvSpPr>
        <p:spPr>
          <a:xfrm>
            <a:off x="5488066" y="3853578"/>
            <a:ext cx="747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가족여행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433504-910D-43A0-A11C-7410597C87A4}"/>
              </a:ext>
            </a:extLst>
          </p:cNvPr>
          <p:cNvSpPr txBox="1"/>
          <p:nvPr/>
        </p:nvSpPr>
        <p:spPr>
          <a:xfrm>
            <a:off x="5485604" y="2959472"/>
            <a:ext cx="75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사랑여행</a:t>
            </a: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2C54F7A6-A30E-4559-AB64-4AAC6C005C94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741577" y="2099508"/>
            <a:ext cx="565872" cy="16372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569245-6BF5-432E-AD2C-F5E1C957B1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52" y="2956014"/>
            <a:ext cx="356948" cy="3569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0E7125-A8ED-4936-AB71-92AA099DC6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62" y="3825462"/>
            <a:ext cx="368026" cy="3680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FAF1-52A4-49B7-BDBC-D898873C5A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47" y="1210315"/>
            <a:ext cx="194864" cy="1948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17507B4-F06C-453C-BECE-86E111650379}"/>
              </a:ext>
            </a:extLst>
          </p:cNvPr>
          <p:cNvSpPr txBox="1"/>
          <p:nvPr/>
        </p:nvSpPr>
        <p:spPr>
          <a:xfrm>
            <a:off x="6279635" y="2057636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B72F4C-E7A8-4A2A-9022-2FECFF04B58F}"/>
              </a:ext>
            </a:extLst>
          </p:cNvPr>
          <p:cNvSpPr txBox="1"/>
          <p:nvPr/>
        </p:nvSpPr>
        <p:spPr>
          <a:xfrm>
            <a:off x="6301739" y="3005558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C0F4A9-9AF6-4D7E-A5C6-98BE7BFD0854}"/>
              </a:ext>
            </a:extLst>
          </p:cNvPr>
          <p:cNvSpPr txBox="1"/>
          <p:nvPr/>
        </p:nvSpPr>
        <p:spPr>
          <a:xfrm>
            <a:off x="6315436" y="3884899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ko-KR" altLang="en-US" sz="1000" dirty="0"/>
              <a:t>명</a:t>
            </a:r>
          </a:p>
        </p:txBody>
      </p:sp>
      <p:sp>
        <p:nvSpPr>
          <p:cNvPr id="62" name="Content">
            <a:extLst>
              <a:ext uri="{FF2B5EF4-FFF2-40B4-BE49-F238E27FC236}">
                <a16:creationId xmlns:a16="http://schemas.microsoft.com/office/drawing/2014/main" id="{67ED5E70-B4AE-4E5C-B1AA-7980D59C35F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315872" y="1155168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3" name="WindowsPhone">
            <a:extLst>
              <a:ext uri="{FF2B5EF4-FFF2-40B4-BE49-F238E27FC236}">
                <a16:creationId xmlns:a16="http://schemas.microsoft.com/office/drawing/2014/main" id="{1BD86690-B07E-4235-82F2-698FCCCE4C22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8204083" y="2"/>
            <a:ext cx="3464995" cy="6857998"/>
            <a:chOff x="2839503" y="1"/>
            <a:chExt cx="3464995" cy="6857998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88F23E13-995B-4C7F-A2B4-0EE9798E3BA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5" name="Group 4">
                <a:extLst>
                  <a:ext uri="{FF2B5EF4-FFF2-40B4-BE49-F238E27FC236}">
                    <a16:creationId xmlns:a16="http://schemas.microsoft.com/office/drawing/2014/main" id="{EA0FC55E-3958-4F07-885D-F4BDEDD7BE3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7" name="Rounded Rectangle 6">
                  <a:extLst>
                    <a:ext uri="{FF2B5EF4-FFF2-40B4-BE49-F238E27FC236}">
                      <a16:creationId xmlns:a16="http://schemas.microsoft.com/office/drawing/2014/main" id="{F0089ED6-AB4A-45C0-A164-FDEB5551DBA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ounded Rectangle 7">
                  <a:extLst>
                    <a:ext uri="{FF2B5EF4-FFF2-40B4-BE49-F238E27FC236}">
                      <a16:creationId xmlns:a16="http://schemas.microsoft.com/office/drawing/2014/main" id="{07884AED-6BE7-4344-A327-580466F2E82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8">
                  <a:extLst>
                    <a:ext uri="{FF2B5EF4-FFF2-40B4-BE49-F238E27FC236}">
                      <a16:creationId xmlns:a16="http://schemas.microsoft.com/office/drawing/2014/main" id="{CC10B2C2-5E9D-45E6-9E95-A2BA7F192320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Left Arrow 9">
                  <a:extLst>
                    <a:ext uri="{FF2B5EF4-FFF2-40B4-BE49-F238E27FC236}">
                      <a16:creationId xmlns:a16="http://schemas.microsoft.com/office/drawing/2014/main" id="{ECFF74D8-264A-414B-A836-87CA41F843F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Group 10">
                  <a:extLst>
                    <a:ext uri="{FF2B5EF4-FFF2-40B4-BE49-F238E27FC236}">
                      <a16:creationId xmlns:a16="http://schemas.microsoft.com/office/drawing/2014/main" id="{25585C0C-94C8-4C0A-8B39-FBD7D87D022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6" name="Flowchart: Stored Data 12">
                    <a:extLst>
                      <a:ext uri="{FF2B5EF4-FFF2-40B4-BE49-F238E27FC236}">
                        <a16:creationId xmlns:a16="http://schemas.microsoft.com/office/drawing/2014/main" id="{02D549A9-8CE9-4B14-A4A5-D44E2572BF5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lowchart: Stored Data 13">
                    <a:extLst>
                      <a:ext uri="{FF2B5EF4-FFF2-40B4-BE49-F238E27FC236}">
                        <a16:creationId xmlns:a16="http://schemas.microsoft.com/office/drawing/2014/main" id="{A0456345-D867-4FE7-A9D7-4B1755C9B7D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lowchart: Stored Data 14">
                    <a:extLst>
                      <a:ext uri="{FF2B5EF4-FFF2-40B4-BE49-F238E27FC236}">
                        <a16:creationId xmlns:a16="http://schemas.microsoft.com/office/drawing/2014/main" id="{F3532B1F-853C-4BDD-B6E1-7705CBC4DB3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lowchart: Stored Data 15">
                    <a:extLst>
                      <a:ext uri="{FF2B5EF4-FFF2-40B4-BE49-F238E27FC236}">
                        <a16:creationId xmlns:a16="http://schemas.microsoft.com/office/drawing/2014/main" id="{378D352D-729F-45FB-9D92-A5820ED7CE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4" name="Rounded Rectangle 11">
                  <a:extLst>
                    <a:ext uri="{FF2B5EF4-FFF2-40B4-BE49-F238E27FC236}">
                      <a16:creationId xmlns:a16="http://schemas.microsoft.com/office/drawing/2014/main" id="{44A84628-E84E-4168-8898-ED491CF3ADB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CA13C255-D26B-4C7F-A98C-9C0488F6FF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7477FD0-C980-49CA-8BD6-0D296F8E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TabGroup">
            <a:extLst>
              <a:ext uri="{FF2B5EF4-FFF2-40B4-BE49-F238E27FC236}">
                <a16:creationId xmlns:a16="http://schemas.microsoft.com/office/drawing/2014/main" id="{539A3E01-361A-41B3-9387-C033F500670C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8641182" y="1088980"/>
            <a:ext cx="2720212" cy="3646645"/>
            <a:chOff x="3138994" y="2600326"/>
            <a:chExt cx="2083992" cy="3521156"/>
          </a:xfrm>
        </p:grpSpPr>
        <p:sp>
          <p:nvSpPr>
            <p:cNvPr id="96" name="Container">
              <a:extLst>
                <a:ext uri="{FF2B5EF4-FFF2-40B4-BE49-F238E27FC236}">
                  <a16:creationId xmlns:a16="http://schemas.microsoft.com/office/drawing/2014/main" id="{196766BD-F0B9-404D-AEE1-1817765C42FD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7" name="Group 5">
              <a:extLst>
                <a:ext uri="{FF2B5EF4-FFF2-40B4-BE49-F238E27FC236}">
                  <a16:creationId xmlns:a16="http://schemas.microsoft.com/office/drawing/2014/main" id="{65CB5031-A9F6-435E-86EA-0F028D71E328}"/>
                </a:ext>
              </a:extLst>
            </p:cNvPr>
            <p:cNvGrpSpPr/>
            <p:nvPr/>
          </p:nvGrpSpPr>
          <p:grpSpPr>
            <a:xfrm>
              <a:off x="3194744" y="2600326"/>
              <a:ext cx="900502" cy="246492"/>
              <a:chOff x="3473590" y="2698419"/>
              <a:chExt cx="582858" cy="210312"/>
            </a:xfrm>
          </p:grpSpPr>
          <p:sp>
            <p:nvSpPr>
              <p:cNvPr id="98" name="ActiveTab">
                <a:extLst>
                  <a:ext uri="{FF2B5EF4-FFF2-40B4-BE49-F238E27FC236}">
                    <a16:creationId xmlns:a16="http://schemas.microsoft.com/office/drawing/2014/main" id="{F0655C6D-35A9-472B-BA52-4D5A038DE7FC}"/>
                  </a:ext>
                </a:extLst>
              </p:cNvPr>
              <p:cNvSpPr txBox="1"/>
              <p:nvPr/>
            </p:nvSpPr>
            <p:spPr>
              <a:xfrm>
                <a:off x="3473590" y="2698419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추천 그룹 목록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TabLine">
                <a:extLst>
                  <a:ext uri="{FF2B5EF4-FFF2-40B4-BE49-F238E27FC236}">
                    <a16:creationId xmlns:a16="http://schemas.microsoft.com/office/drawing/2014/main" id="{1F38B5BE-19A9-4B15-8B75-4120CBE495E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0" name="Content">
            <a:extLst>
              <a:ext uri="{FF2B5EF4-FFF2-40B4-BE49-F238E27FC236}">
                <a16:creationId xmlns:a16="http://schemas.microsoft.com/office/drawing/2014/main" id="{E70BB70E-A6D5-4FA8-8382-E331311415A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8425548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B306BFB-865D-4990-904C-1A456458F76B}"/>
              </a:ext>
            </a:extLst>
          </p:cNvPr>
          <p:cNvSpPr txBox="1"/>
          <p:nvPr/>
        </p:nvSpPr>
        <p:spPr>
          <a:xfrm>
            <a:off x="9544825" y="3217869"/>
            <a:ext cx="621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Tour2</a:t>
            </a:r>
            <a:endParaRPr lang="ko-KR" alt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071659-8FC5-4EE9-B089-7DA6BAD1DFE0}"/>
              </a:ext>
            </a:extLst>
          </p:cNvPr>
          <p:cNvSpPr txBox="1"/>
          <p:nvPr/>
        </p:nvSpPr>
        <p:spPr>
          <a:xfrm>
            <a:off x="9448369" y="2438873"/>
            <a:ext cx="840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TourTour</a:t>
            </a:r>
            <a:endParaRPr lang="ko-KR" altLang="en-US" sz="1100" dirty="0"/>
          </a:p>
        </p:txBody>
      </p:sp>
      <p:grpSp>
        <p:nvGrpSpPr>
          <p:cNvPr id="112" name="ScrollbarVertical">
            <a:extLst>
              <a:ext uri="{FF2B5EF4-FFF2-40B4-BE49-F238E27FC236}">
                <a16:creationId xmlns:a16="http://schemas.microsoft.com/office/drawing/2014/main" id="{FF4AF96F-9EFD-44B4-B357-4D32ED0D992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177088" y="1344254"/>
            <a:ext cx="175668" cy="3377343"/>
            <a:chOff x="4496659" y="1543109"/>
            <a:chExt cx="147992" cy="3562291"/>
          </a:xfrm>
        </p:grpSpPr>
        <p:sp>
          <p:nvSpPr>
            <p:cNvPr id="113" name="Background">
              <a:extLst>
                <a:ext uri="{FF2B5EF4-FFF2-40B4-BE49-F238E27FC236}">
                  <a16:creationId xmlns:a16="http://schemas.microsoft.com/office/drawing/2014/main" id="{5E19E5C6-2EB3-4EE4-97EF-A5215469E76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14" name="Slider">
              <a:extLst>
                <a:ext uri="{FF2B5EF4-FFF2-40B4-BE49-F238E27FC236}">
                  <a16:creationId xmlns:a16="http://schemas.microsoft.com/office/drawing/2014/main" id="{6AE4E2C4-58CE-4D5F-A009-3DAFDE0ADF3A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5" name="UpArrow">
              <a:extLst>
                <a:ext uri="{FF2B5EF4-FFF2-40B4-BE49-F238E27FC236}">
                  <a16:creationId xmlns:a16="http://schemas.microsoft.com/office/drawing/2014/main" id="{017BD8CA-C808-4881-8CE1-FE51F3B728C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6" name="DownArrow">
              <a:extLst>
                <a:ext uri="{FF2B5EF4-FFF2-40B4-BE49-F238E27FC236}">
                  <a16:creationId xmlns:a16="http://schemas.microsoft.com/office/drawing/2014/main" id="{34CA50DF-61FD-48E3-AD6E-82C256EA2218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D525AF9-5DE7-482A-BBA3-57CF8AEEA4BA}"/>
              </a:ext>
            </a:extLst>
          </p:cNvPr>
          <p:cNvSpPr txBox="1"/>
          <p:nvPr/>
        </p:nvSpPr>
        <p:spPr>
          <a:xfrm>
            <a:off x="9593143" y="1704383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C439AE-6CCE-4DB4-92FD-0EAF828089A8}"/>
              </a:ext>
            </a:extLst>
          </p:cNvPr>
          <p:cNvSpPr txBox="1"/>
          <p:nvPr/>
        </p:nvSpPr>
        <p:spPr>
          <a:xfrm>
            <a:off x="9531454" y="4043003"/>
            <a:ext cx="583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Tour3</a:t>
            </a:r>
            <a:endParaRPr lang="ko-KR" altLang="en-US" sz="11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D2A7CF-BB9C-4FB7-B457-2783AD4FA20F}"/>
              </a:ext>
            </a:extLst>
          </p:cNvPr>
          <p:cNvSpPr txBox="1"/>
          <p:nvPr/>
        </p:nvSpPr>
        <p:spPr>
          <a:xfrm>
            <a:off x="9280472" y="1960460"/>
            <a:ext cx="1447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</a:t>
            </a:r>
            <a:r>
              <a:rPr lang="ko-KR" altLang="en-US" sz="800"/>
              <a:t>친구 </a:t>
            </a:r>
            <a:r>
              <a:rPr lang="en-US" altLang="ko-KR" sz="800" dirty="0"/>
              <a:t>17</a:t>
            </a:r>
            <a:r>
              <a:rPr lang="ko-KR" altLang="en-US" sz="800" dirty="0"/>
              <a:t>명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15C71CB-09AB-4AFB-AFA2-B3BD2F0D52CD}"/>
              </a:ext>
            </a:extLst>
          </p:cNvPr>
          <p:cNvSpPr txBox="1"/>
          <p:nvPr/>
        </p:nvSpPr>
        <p:spPr>
          <a:xfrm>
            <a:off x="9219735" y="2694107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13</a:t>
            </a:r>
            <a:r>
              <a:rPr lang="ko-KR" altLang="en-US" sz="800" dirty="0"/>
              <a:t>명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421F20-B6EA-45A0-B255-A778B1769B7D}"/>
              </a:ext>
            </a:extLst>
          </p:cNvPr>
          <p:cNvSpPr txBox="1"/>
          <p:nvPr/>
        </p:nvSpPr>
        <p:spPr>
          <a:xfrm>
            <a:off x="9231190" y="3455353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7</a:t>
            </a:r>
            <a:r>
              <a:rPr lang="ko-KR" altLang="en-US" sz="800" dirty="0"/>
              <a:t>명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01C713-18B9-49E0-A1CF-5DC8A318ACB8}"/>
              </a:ext>
            </a:extLst>
          </p:cNvPr>
          <p:cNvSpPr txBox="1"/>
          <p:nvPr/>
        </p:nvSpPr>
        <p:spPr>
          <a:xfrm>
            <a:off x="9197213" y="4294661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28</a:t>
            </a:r>
            <a:r>
              <a:rPr lang="ko-KR" altLang="en-US" sz="800" dirty="0"/>
              <a:t>명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B4223354-C0D5-461D-A1A4-9DB0C02594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69" y="1767942"/>
            <a:ext cx="396102" cy="39610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E0A77E3B-8727-4830-8872-BE13EF00BC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69" y="2415499"/>
            <a:ext cx="396102" cy="396102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1B1E594E-2187-4B86-B9D0-A082143188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969" y="3289185"/>
            <a:ext cx="396102" cy="396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0FB7E0B8-089A-4EB0-B61D-EBAB4D767A0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67" y="4119384"/>
            <a:ext cx="396102" cy="396102"/>
          </a:xfrm>
          <a:prstGeom prst="rect">
            <a:avLst/>
          </a:prstGeom>
        </p:spPr>
      </p:pic>
      <p:sp>
        <p:nvSpPr>
          <p:cNvPr id="139" name="Content">
            <a:extLst>
              <a:ext uri="{FF2B5EF4-FFF2-40B4-BE49-F238E27FC236}">
                <a16:creationId xmlns:a16="http://schemas.microsoft.com/office/drawing/2014/main" id="{18495422-3EC0-4D8A-8E14-B6D979508B96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6738316" y="3033123"/>
            <a:ext cx="561973" cy="18801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EAA64A03-02DD-45AB-A761-7714CA9020E1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6762048" y="3848546"/>
            <a:ext cx="539515" cy="18957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F4B31F4C-25BE-4754-9ECE-F738AE648AD7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458973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AA0A07A-9D30-4733-8B5E-36ED11E0C7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48889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C283F420-1175-45F0-B487-DDEF5CD283A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81554"/>
            <a:ext cx="305278" cy="30527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E371829-6C96-47C2-92C2-CA7E736E678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37224"/>
            <a:ext cx="244758" cy="24475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38CD09C-A24A-4161-80D1-E860ED10B8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78967"/>
            <a:ext cx="310452" cy="31045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A250CF37-126D-47E7-B520-BECD6A5E0A4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89556"/>
            <a:ext cx="289274" cy="28927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B2AD64B6-B2E5-49DE-932E-B94481DC1A6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11918"/>
            <a:ext cx="197046" cy="197046"/>
          </a:xfrm>
          <a:prstGeom prst="rect">
            <a:avLst/>
          </a:prstGeom>
        </p:spPr>
      </p:pic>
      <p:sp>
        <p:nvSpPr>
          <p:cNvPr id="121" name="Content">
            <a:extLst>
              <a:ext uri="{FF2B5EF4-FFF2-40B4-BE49-F238E27FC236}">
                <a16:creationId xmlns:a16="http://schemas.microsoft.com/office/drawing/2014/main" id="{85E18195-9B0B-42CD-AF30-FE7207E8258E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843031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525C9E0-1F0C-468C-AA55-8B28FA8AC3C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88" y="5148889"/>
            <a:ext cx="233093" cy="23309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437F97F-54F1-4E17-9AD1-DFE6F45242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8" y="5081554"/>
            <a:ext cx="305278" cy="30527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C3CF2F6B-58B0-40C0-9CAE-0F15F2DFC4C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35" y="5137224"/>
            <a:ext cx="244758" cy="24475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29088A46-8060-43D6-B205-127E202DE4F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97946" y="5078967"/>
            <a:ext cx="310452" cy="310452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2FC47F15-0FA0-49B0-8B4A-BE06A5B57B1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3" y="5089556"/>
            <a:ext cx="289274" cy="289274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0086979-B5C0-447E-A436-09EFED05A73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897" y="5111918"/>
            <a:ext cx="197046" cy="197046"/>
          </a:xfrm>
          <a:prstGeom prst="rect">
            <a:avLst/>
          </a:prstGeom>
        </p:spPr>
      </p:pic>
      <p:sp>
        <p:nvSpPr>
          <p:cNvPr id="149" name="Content">
            <a:extLst>
              <a:ext uri="{FF2B5EF4-FFF2-40B4-BE49-F238E27FC236}">
                <a16:creationId xmlns:a16="http://schemas.microsoft.com/office/drawing/2014/main" id="{ADD2826B-5872-4BAB-AA7C-E1C540124E4D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0415961" y="2001741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0" name="Content">
            <a:extLst>
              <a:ext uri="{FF2B5EF4-FFF2-40B4-BE49-F238E27FC236}">
                <a16:creationId xmlns:a16="http://schemas.microsoft.com/office/drawing/2014/main" id="{5EFCAB66-E6FA-45A5-ACDF-F61FD500FFB2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0411335" y="2631650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5A86D945-2F92-47CA-9104-4B36F2F45CA7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0402120" y="3447336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>
            <a:extLst>
              <a:ext uri="{FF2B5EF4-FFF2-40B4-BE49-F238E27FC236}">
                <a16:creationId xmlns:a16="http://schemas.microsoft.com/office/drawing/2014/main" id="{1CD0B1E9-3ED6-453B-B753-33711CA14F5E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384362" y="4284207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3" name="ScrollbarVertical">
            <a:extLst>
              <a:ext uri="{FF2B5EF4-FFF2-40B4-BE49-F238E27FC236}">
                <a16:creationId xmlns:a16="http://schemas.microsoft.com/office/drawing/2014/main" id="{E849A769-6B10-45BD-9CC3-6EFC28CE8169}"/>
              </a:ext>
            </a:extLst>
          </p:cNvPr>
          <p:cNvGrpSpPr/>
          <p:nvPr>
            <p:custDataLst>
              <p:custData r:id="rId18"/>
            </p:custDataLst>
          </p:nvPr>
        </p:nvGrpSpPr>
        <p:grpSpPr>
          <a:xfrm>
            <a:off x="7344688" y="1419544"/>
            <a:ext cx="164384" cy="3419494"/>
            <a:chOff x="4496659" y="1543109"/>
            <a:chExt cx="147992" cy="3562291"/>
          </a:xfrm>
        </p:grpSpPr>
        <p:sp>
          <p:nvSpPr>
            <p:cNvPr id="154" name="Background">
              <a:extLst>
                <a:ext uri="{FF2B5EF4-FFF2-40B4-BE49-F238E27FC236}">
                  <a16:creationId xmlns:a16="http://schemas.microsoft.com/office/drawing/2014/main" id="{C3D60697-25E7-4763-87B5-A6953775EAF5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55" name="Slider">
              <a:extLst>
                <a:ext uri="{FF2B5EF4-FFF2-40B4-BE49-F238E27FC236}">
                  <a16:creationId xmlns:a16="http://schemas.microsoft.com/office/drawing/2014/main" id="{167F6E3F-7DAC-488C-AC26-25EC2449159B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6" name="UpArrow">
              <a:extLst>
                <a:ext uri="{FF2B5EF4-FFF2-40B4-BE49-F238E27FC236}">
                  <a16:creationId xmlns:a16="http://schemas.microsoft.com/office/drawing/2014/main" id="{E3686004-87FB-44F9-97A9-815BEAE23144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7" name="DownArrow">
              <a:extLst>
                <a:ext uri="{FF2B5EF4-FFF2-40B4-BE49-F238E27FC236}">
                  <a16:creationId xmlns:a16="http://schemas.microsoft.com/office/drawing/2014/main" id="{591895B0-430D-4340-9431-D968018D24C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MousePointer">
            <a:extLst>
              <a:ext uri="{FF2B5EF4-FFF2-40B4-BE49-F238E27FC236}">
                <a16:creationId xmlns:a16="http://schemas.microsoft.com/office/drawing/2014/main" id="{7D37BB65-74EA-45A2-97D6-F0C80D45EB92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6784566" y="12284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8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>
                <p:custDataLst>
                  <p:custData r:id="rId22"/>
                </p:custDataLst>
              </p:nvPr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>
                <p:custDataLst>
                  <p:custData r:id="rId23"/>
                </p:custDataLst>
              </p:nvPr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custData r:id="rId21"/>
                </p:custDataLst>
              </p:nvPr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72611"/>
              </p:ext>
            </p:extLst>
          </p:nvPr>
        </p:nvGraphicFramePr>
        <p:xfrm>
          <a:off x="2832926" y="2144496"/>
          <a:ext cx="9016833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93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3297289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1241076">
                  <a:extLst>
                    <a:ext uri="{9D8B030D-6E8A-4147-A177-3AD203B41FA5}">
                      <a16:colId xmlns:a16="http://schemas.microsoft.com/office/drawing/2014/main" val="2505956431"/>
                    </a:ext>
                  </a:extLst>
                </a:gridCol>
                <a:gridCol w="867750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1029212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번호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시간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 그룹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위는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라면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다른 그룹들도 파이팅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2018-6-21 00:00:00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양식 맛집을 가고 싶다면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서양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그룹에 가입해보세요</a:t>
                      </a:r>
                      <a:r>
                        <a:rPr lang="en-US" altLang="ko-KR" sz="900" dirty="0"/>
                        <a:t>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19:00:00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오늘도 랭킹을 </a:t>
                      </a:r>
                      <a:r>
                        <a:rPr lang="ko-KR" altLang="en-US" sz="900" dirty="0" err="1"/>
                        <a:t>올리셔야죠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18:00:00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여행가고 싶지 않으세요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여행을 떠나요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2018-6-19 20:00:00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여행은 사랑이다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2018-6-18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개인 랭킹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여행마스터</a:t>
                      </a:r>
                      <a:r>
                        <a:rPr lang="en-US" altLang="ko-KR" sz="900" dirty="0"/>
                        <a:t>”</a:t>
                      </a:r>
                      <a:r>
                        <a:rPr lang="ko-KR" altLang="en-US" sz="900" dirty="0"/>
                        <a:t>님 </a:t>
                      </a:r>
                      <a:r>
                        <a:rPr lang="ko-KR" altLang="en-US" sz="900" dirty="0" err="1"/>
                        <a:t>축하드립니다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2018-6-17 15:00:00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083797" y="26165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083797" y="296914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083797" y="33376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083078" y="371977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089592" y="412412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077752" y="446097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077752" y="483980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수정</a:t>
            </a:r>
            <a:endParaRPr lang="en-US" altLang="ko-KR" dirty="0"/>
          </a:p>
          <a:p>
            <a:r>
              <a:rPr lang="en-US" altLang="ko-KR" dirty="0"/>
              <a:t>(UI-PUSH-02)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1054796" y="259982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1064766" y="296313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1054796" y="332785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1040744" y="369908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054796" y="40856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050190" y="444687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064766" y="479833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40EFAC8B-BC5F-4989-A02B-8CD2E0587302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731382" y="1830719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푸시 작성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0514D7-F225-4E12-B124-809CE2B7E638}"/>
              </a:ext>
            </a:extLst>
          </p:cNvPr>
          <p:cNvGrpSpPr/>
          <p:nvPr/>
        </p:nvGrpSpPr>
        <p:grpSpPr>
          <a:xfrm>
            <a:off x="5972227" y="2623178"/>
            <a:ext cx="4026506" cy="2628678"/>
            <a:chOff x="4197507" y="3983599"/>
            <a:chExt cx="4026506" cy="2628678"/>
          </a:xfrm>
        </p:grpSpPr>
        <p:grpSp>
          <p:nvGrpSpPr>
            <p:cNvPr id="83" name="Group 2">
              <a:extLst>
                <a:ext uri="{FF2B5EF4-FFF2-40B4-BE49-F238E27FC236}">
                  <a16:creationId xmlns:a16="http://schemas.microsoft.com/office/drawing/2014/main" id="{207B88FC-6128-4587-8396-A242C19DE3CE}"/>
                </a:ext>
              </a:extLst>
            </p:cNvPr>
            <p:cNvGrpSpPr/>
            <p:nvPr/>
          </p:nvGrpSpPr>
          <p:grpSpPr>
            <a:xfrm>
              <a:off x="4197507" y="3983599"/>
              <a:ext cx="4026506" cy="2628678"/>
              <a:chOff x="0" y="-64745"/>
              <a:chExt cx="9144000" cy="6922745"/>
            </a:xfrm>
          </p:grpSpPr>
          <p:sp>
            <p:nvSpPr>
              <p:cNvPr id="91" name="Rectangle 10">
                <a:extLst>
                  <a:ext uri="{FF2B5EF4-FFF2-40B4-BE49-F238E27FC236}">
                    <a16:creationId xmlns:a16="http://schemas.microsoft.com/office/drawing/2014/main" id="{F764BC93-F6CA-44F4-9E22-4E17A71F0C49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92" name="Rectangle 11">
                <a:extLst>
                  <a:ext uri="{FF2B5EF4-FFF2-40B4-BE49-F238E27FC236}">
                    <a16:creationId xmlns:a16="http://schemas.microsoft.com/office/drawing/2014/main" id="{EC4A1C2B-F1CA-4D79-A16D-020C706C319A}"/>
                  </a:ext>
                </a:extLst>
              </p:cNvPr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rgbClr val="FEECE6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93" name="WindowTitle">
                <a:extLst>
                  <a:ext uri="{FF2B5EF4-FFF2-40B4-BE49-F238E27FC236}">
                    <a16:creationId xmlns:a16="http://schemas.microsoft.com/office/drawing/2014/main" id="{50E4C483-804C-45E6-B5D5-CBE482BF74AF}"/>
                  </a:ext>
                </a:extLst>
              </p:cNvPr>
              <p:cNvSpPr txBox="1"/>
              <p:nvPr/>
            </p:nvSpPr>
            <p:spPr>
              <a:xfrm>
                <a:off x="240975" y="-64745"/>
                <a:ext cx="1311979" cy="445799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ko-KR" altLang="en-US" sz="8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푸시 수정</a:t>
                </a:r>
                <a:endParaRPr lang="en-US" sz="8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4" name="Minimize - Maximize - Close">
              <a:extLst>
                <a:ext uri="{FF2B5EF4-FFF2-40B4-BE49-F238E27FC236}">
                  <a16:creationId xmlns:a16="http://schemas.microsoft.com/office/drawing/2014/main" id="{F1032BB2-4064-45EE-9475-E06E1620665B}"/>
                </a:ext>
              </a:extLst>
            </p:cNvPr>
            <p:cNvGrpSpPr/>
            <p:nvPr/>
          </p:nvGrpSpPr>
          <p:grpSpPr>
            <a:xfrm>
              <a:off x="7998694" y="4043345"/>
              <a:ext cx="169324" cy="29630"/>
              <a:chOff x="9347642" y="131588"/>
              <a:chExt cx="384527" cy="78032"/>
            </a:xfrm>
          </p:grpSpPr>
          <p:cxnSp>
            <p:nvCxnSpPr>
              <p:cNvPr id="86" name="Line">
                <a:extLst>
                  <a:ext uri="{FF2B5EF4-FFF2-40B4-BE49-F238E27FC236}">
                    <a16:creationId xmlns:a16="http://schemas.microsoft.com/office/drawing/2014/main" id="{93F014D8-2E6D-47B2-90B4-251185496372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87" name="Line">
                <a:extLst>
                  <a:ext uri="{FF2B5EF4-FFF2-40B4-BE49-F238E27FC236}">
                    <a16:creationId xmlns:a16="http://schemas.microsoft.com/office/drawing/2014/main" id="{89A7D4E5-F697-45A8-8D5E-86232D86F28D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8" name="Line">
                <a:extLst>
                  <a:ext uri="{FF2B5EF4-FFF2-40B4-BE49-F238E27FC236}">
                    <a16:creationId xmlns:a16="http://schemas.microsoft.com/office/drawing/2014/main" id="{0EA266D2-1021-4E11-88CD-CAC845137756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Line">
                <a:extLst>
                  <a:ext uri="{FF2B5EF4-FFF2-40B4-BE49-F238E27FC236}">
                    <a16:creationId xmlns:a16="http://schemas.microsoft.com/office/drawing/2014/main" id="{1DDBD2A8-45E0-4BCD-BC57-5AFE58CF20AE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Line">
                <a:extLst>
                  <a:ext uri="{FF2B5EF4-FFF2-40B4-BE49-F238E27FC236}">
                    <a16:creationId xmlns:a16="http://schemas.microsoft.com/office/drawing/2014/main" id="{DFA8C472-8E17-4E5D-8427-747AA8C787D1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5" name="Oval 4">
              <a:extLst>
                <a:ext uri="{FF2B5EF4-FFF2-40B4-BE49-F238E27FC236}">
                  <a16:creationId xmlns:a16="http://schemas.microsoft.com/office/drawing/2014/main" id="{F91646DA-F56F-4EBE-A963-E9800889408A}"/>
                </a:ext>
              </a:extLst>
            </p:cNvPr>
            <p:cNvSpPr/>
            <p:nvPr/>
          </p:nvSpPr>
          <p:spPr>
            <a:xfrm>
              <a:off x="4234266" y="4038586"/>
              <a:ext cx="64086" cy="57290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Content">
            <a:extLst>
              <a:ext uri="{FF2B5EF4-FFF2-40B4-BE49-F238E27FC236}">
                <a16:creationId xmlns:a16="http://schemas.microsoft.com/office/drawing/2014/main" id="{C25771D3-F5EB-41F3-9B9B-412CDBA119E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7137303" y="3550016"/>
            <a:ext cx="1755627" cy="27296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ko-KR" altLang="en-US" sz="1200" dirty="0"/>
              <a:t>여행을 떠나요</a:t>
            </a:r>
            <a:r>
              <a:rPr lang="en-US" altLang="ko-KR" sz="1200" dirty="0"/>
              <a:t>~</a:t>
            </a:r>
            <a:endParaRPr lang="ko-KR" altLang="en-US" sz="1200" dirty="0"/>
          </a:p>
        </p:txBody>
      </p:sp>
      <p:sp>
        <p:nvSpPr>
          <p:cNvPr id="95" name="Content">
            <a:extLst>
              <a:ext uri="{FF2B5EF4-FFF2-40B4-BE49-F238E27FC236}">
                <a16:creationId xmlns:a16="http://schemas.microsoft.com/office/drawing/2014/main" id="{4FE8917C-2C5B-4BAD-A5CA-A638F88C9258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7461820" y="4173485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5C8575-27E0-4298-BB01-2A4A61AD7D51}"/>
              </a:ext>
            </a:extLst>
          </p:cNvPr>
          <p:cNvSpPr txBox="1"/>
          <p:nvPr/>
        </p:nvSpPr>
        <p:spPr>
          <a:xfrm>
            <a:off x="7646314" y="3290897"/>
            <a:ext cx="288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푸시 번호 </a:t>
            </a:r>
            <a:r>
              <a:rPr lang="en-US" altLang="ko-KR" sz="900" dirty="0"/>
              <a:t>: 6</a:t>
            </a:r>
          </a:p>
          <a:p>
            <a:endParaRPr lang="en-US" altLang="ko-KR" sz="900" dirty="0"/>
          </a:p>
        </p:txBody>
      </p:sp>
      <p:sp>
        <p:nvSpPr>
          <p:cNvPr id="97" name="MousePointer">
            <a:extLst>
              <a:ext uri="{FF2B5EF4-FFF2-40B4-BE49-F238E27FC236}">
                <a16:creationId xmlns:a16="http://schemas.microsoft.com/office/drawing/2014/main" id="{7C074CAC-F774-4313-8A1C-140539B7B5EB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 rot="20359169">
            <a:off x="7939590" y="430647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1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>
                    <p:custDataLst>
                      <p:custData r:id="rId29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TabGroup">
            <a:extLst>
              <a:ext uri="{FF2B5EF4-FFF2-40B4-BE49-F238E27FC236}">
                <a16:creationId xmlns:a16="http://schemas.microsoft.com/office/drawing/2014/main" id="{EEDD6DA6-B1DA-4EF6-B37E-E798B02E5E09}"/>
              </a:ext>
            </a:extLst>
          </p:cNvPr>
          <p:cNvGrpSpPr/>
          <p:nvPr>
            <p:custDataLst>
              <p:custData r:id="rId2"/>
              <p:custData r:id="rId3"/>
            </p:custDataLst>
          </p:nvPr>
        </p:nvGrpSpPr>
        <p:grpSpPr>
          <a:xfrm>
            <a:off x="4772800" y="1161035"/>
            <a:ext cx="2720212" cy="3668908"/>
            <a:chOff x="3138994" y="2600325"/>
            <a:chExt cx="2083992" cy="3521157"/>
          </a:xfrm>
        </p:grpSpPr>
        <p:sp>
          <p:nvSpPr>
            <p:cNvPr id="82" name="Container">
              <a:extLst>
                <a:ext uri="{FF2B5EF4-FFF2-40B4-BE49-F238E27FC236}">
                  <a16:creationId xmlns:a16="http://schemas.microsoft.com/office/drawing/2014/main" id="{8DA70CAF-336F-4CBA-8CC2-0BBCFC24B99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5C2841C7-4570-4A94-B5FE-6D341FC44EDD}"/>
                </a:ext>
              </a:extLst>
            </p:cNvPr>
            <p:cNvGrpSpPr/>
            <p:nvPr>
              <p:custDataLst>
                <p:custData r:id="rId26"/>
              </p:custDataLst>
            </p:nvPr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87" name="ActiveTab">
                <a:extLst>
                  <a:ext uri="{FF2B5EF4-FFF2-40B4-BE49-F238E27FC236}">
                    <a16:creationId xmlns:a16="http://schemas.microsoft.com/office/drawing/2014/main" id="{5BD7526E-8DDD-4D76-B4A2-210486BBBF75}"/>
                  </a:ext>
                </a:extLst>
              </p:cNvPr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그룹목록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Line">
                <a:extLst>
                  <a:ext uri="{FF2B5EF4-FFF2-40B4-BE49-F238E27FC236}">
                    <a16:creationId xmlns:a16="http://schemas.microsoft.com/office/drawing/2014/main" id="{F1C03214-9E0D-45EF-A441-19AABEC1E310}"/>
                  </a:ext>
                </a:extLst>
              </p:cNvPr>
              <p:cNvSpPr/>
              <p:nvPr>
                <p:custDataLst>
                  <p:custData r:id="rId27"/>
                </p:custDataLst>
              </p:nvPr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FB950D3-1B99-4AE2-8442-74C017AE013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86" y="2000778"/>
            <a:ext cx="364214" cy="3642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4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생성</a:t>
            </a:r>
            <a:endParaRPr lang="en-US" altLang="ko-KR" dirty="0"/>
          </a:p>
          <a:p>
            <a:r>
              <a:rPr lang="en-US" altLang="ko-KR" dirty="0"/>
              <a:t>(UI-GROUP-02)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07EAF-400F-40B9-B829-BBD24804FF8C}"/>
              </a:ext>
            </a:extLst>
          </p:cNvPr>
          <p:cNvSpPr txBox="1"/>
          <p:nvPr/>
        </p:nvSpPr>
        <p:spPr>
          <a:xfrm>
            <a:off x="5490259" y="2034553"/>
            <a:ext cx="825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친구들과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981CAE-658C-4C36-8AC3-DE0A5470B857}"/>
              </a:ext>
            </a:extLst>
          </p:cNvPr>
          <p:cNvSpPr txBox="1"/>
          <p:nvPr/>
        </p:nvSpPr>
        <p:spPr>
          <a:xfrm>
            <a:off x="5488066" y="3853578"/>
            <a:ext cx="747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가족여행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433504-910D-43A0-A11C-7410597C87A4}"/>
              </a:ext>
            </a:extLst>
          </p:cNvPr>
          <p:cNvSpPr txBox="1"/>
          <p:nvPr/>
        </p:nvSpPr>
        <p:spPr>
          <a:xfrm>
            <a:off x="5485604" y="2959472"/>
            <a:ext cx="75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사랑여행</a:t>
            </a: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2C54F7A6-A30E-4559-AB64-4AAC6C005C94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741577" y="2099508"/>
            <a:ext cx="565872" cy="16372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569245-6BF5-432E-AD2C-F5E1C957B15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52" y="2956014"/>
            <a:ext cx="356948" cy="3569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0E7125-A8ED-4936-AB71-92AA099DC6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62" y="3825462"/>
            <a:ext cx="368026" cy="3680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FAF1-52A4-49B7-BDBC-D898873C5A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47" y="1210315"/>
            <a:ext cx="194864" cy="1948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17507B4-F06C-453C-BECE-86E111650379}"/>
              </a:ext>
            </a:extLst>
          </p:cNvPr>
          <p:cNvSpPr txBox="1"/>
          <p:nvPr/>
        </p:nvSpPr>
        <p:spPr>
          <a:xfrm>
            <a:off x="6279635" y="2057636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B72F4C-E7A8-4A2A-9022-2FECFF04B58F}"/>
              </a:ext>
            </a:extLst>
          </p:cNvPr>
          <p:cNvSpPr txBox="1"/>
          <p:nvPr/>
        </p:nvSpPr>
        <p:spPr>
          <a:xfrm>
            <a:off x="6301739" y="3005558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C0F4A9-9AF6-4D7E-A5C6-98BE7BFD0854}"/>
              </a:ext>
            </a:extLst>
          </p:cNvPr>
          <p:cNvSpPr txBox="1"/>
          <p:nvPr/>
        </p:nvSpPr>
        <p:spPr>
          <a:xfrm>
            <a:off x="6315436" y="3884899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ko-KR" altLang="en-US" sz="1000" dirty="0"/>
              <a:t>명</a:t>
            </a:r>
          </a:p>
        </p:txBody>
      </p:sp>
      <p:sp>
        <p:nvSpPr>
          <p:cNvPr id="62" name="Content">
            <a:extLst>
              <a:ext uri="{FF2B5EF4-FFF2-40B4-BE49-F238E27FC236}">
                <a16:creationId xmlns:a16="http://schemas.microsoft.com/office/drawing/2014/main" id="{67ED5E70-B4AE-4E5C-B1AA-7980D59C35FA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305651" y="1180105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18495422-3EC0-4D8A-8E14-B6D979508B96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738316" y="3033123"/>
            <a:ext cx="561973" cy="18801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EAA64A03-02DD-45AB-A761-7714CA9020E1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762048" y="3848546"/>
            <a:ext cx="539515" cy="18957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F4B31F4C-25BE-4754-9ECE-F738AE648AD7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8973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AA0A07A-9D30-4733-8B5E-36ED11E0C7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48889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C283F420-1175-45F0-B487-DDEF5CD283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81554"/>
            <a:ext cx="305278" cy="30527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E371829-6C96-47C2-92C2-CA7E736E678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37224"/>
            <a:ext cx="244758" cy="24475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38CD09C-A24A-4161-80D1-E860ED10B80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78967"/>
            <a:ext cx="310452" cy="31045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A250CF37-126D-47E7-B520-BECD6A5E0A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89556"/>
            <a:ext cx="289274" cy="28927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B2AD64B6-B2E5-49DE-932E-B94481DC1A6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11918"/>
            <a:ext cx="197046" cy="197046"/>
          </a:xfrm>
          <a:prstGeom prst="rect">
            <a:avLst/>
          </a:prstGeom>
        </p:spPr>
      </p:pic>
      <p:grpSp>
        <p:nvGrpSpPr>
          <p:cNvPr id="153" name="ScrollbarVertical">
            <a:extLst>
              <a:ext uri="{FF2B5EF4-FFF2-40B4-BE49-F238E27FC236}">
                <a16:creationId xmlns:a16="http://schemas.microsoft.com/office/drawing/2014/main" id="{E849A769-6B10-45BD-9CC3-6EFC28CE8169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7344688" y="1419544"/>
            <a:ext cx="164384" cy="3419494"/>
            <a:chOff x="4496659" y="1543109"/>
            <a:chExt cx="147992" cy="3562291"/>
          </a:xfrm>
        </p:grpSpPr>
        <p:sp>
          <p:nvSpPr>
            <p:cNvPr id="154" name="Background">
              <a:extLst>
                <a:ext uri="{FF2B5EF4-FFF2-40B4-BE49-F238E27FC236}">
                  <a16:creationId xmlns:a16="http://schemas.microsoft.com/office/drawing/2014/main" id="{C3D60697-25E7-4763-87B5-A6953775EAF5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55" name="Slider">
              <a:extLst>
                <a:ext uri="{FF2B5EF4-FFF2-40B4-BE49-F238E27FC236}">
                  <a16:creationId xmlns:a16="http://schemas.microsoft.com/office/drawing/2014/main" id="{167F6E3F-7DAC-488C-AC26-25EC2449159B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6" name="UpArrow">
              <a:extLst>
                <a:ext uri="{FF2B5EF4-FFF2-40B4-BE49-F238E27FC236}">
                  <a16:creationId xmlns:a16="http://schemas.microsoft.com/office/drawing/2014/main" id="{E3686004-87FB-44F9-97A9-815BEAE23144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7" name="DownArrow">
              <a:extLst>
                <a:ext uri="{FF2B5EF4-FFF2-40B4-BE49-F238E27FC236}">
                  <a16:creationId xmlns:a16="http://schemas.microsoft.com/office/drawing/2014/main" id="{591895B0-430D-4340-9431-D968018D24C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MousePointer">
            <a:extLst>
              <a:ext uri="{FF2B5EF4-FFF2-40B4-BE49-F238E27FC236}">
                <a16:creationId xmlns:a16="http://schemas.microsoft.com/office/drawing/2014/main" id="{7D37BB65-74EA-45A2-97D6-F0C80D45EB9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7278987" y="127117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01" name="WindowsPhone">
            <a:extLst>
              <a:ext uri="{FF2B5EF4-FFF2-40B4-BE49-F238E27FC236}">
                <a16:creationId xmlns:a16="http://schemas.microsoft.com/office/drawing/2014/main" id="{052DCD6E-8D76-4F82-A154-5DCDC6F35F1C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8360784" y="-6296"/>
            <a:ext cx="3464995" cy="6857998"/>
            <a:chOff x="2839503" y="1"/>
            <a:chExt cx="3464995" cy="6857998"/>
          </a:xfrm>
        </p:grpSpPr>
        <p:grpSp>
          <p:nvGrpSpPr>
            <p:cNvPr id="102" name="Group 2">
              <a:extLst>
                <a:ext uri="{FF2B5EF4-FFF2-40B4-BE49-F238E27FC236}">
                  <a16:creationId xmlns:a16="http://schemas.microsoft.com/office/drawing/2014/main" id="{8D657D58-F4B8-4F28-B6CF-F687F7099CE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04" name="Group 4">
                <a:extLst>
                  <a:ext uri="{FF2B5EF4-FFF2-40B4-BE49-F238E27FC236}">
                    <a16:creationId xmlns:a16="http://schemas.microsoft.com/office/drawing/2014/main" id="{9B1C7D6E-F5D2-43E0-AB18-937958FAD1B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1" name="Rounded Rectangle 6">
                  <a:extLst>
                    <a:ext uri="{FF2B5EF4-FFF2-40B4-BE49-F238E27FC236}">
                      <a16:creationId xmlns:a16="http://schemas.microsoft.com/office/drawing/2014/main" id="{A669CBEF-FF0F-44F9-96AD-F4F72747789D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Rounded Rectangle 7">
                  <a:extLst>
                    <a:ext uri="{FF2B5EF4-FFF2-40B4-BE49-F238E27FC236}">
                      <a16:creationId xmlns:a16="http://schemas.microsoft.com/office/drawing/2014/main" id="{6FECF30E-671A-45C7-92C9-797F3C318B2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41" name="Rectangle 8">
                  <a:extLst>
                    <a:ext uri="{FF2B5EF4-FFF2-40B4-BE49-F238E27FC236}">
                      <a16:creationId xmlns:a16="http://schemas.microsoft.com/office/drawing/2014/main" id="{A9F6E780-6965-48D5-95D8-A4635759838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Left Arrow 9">
                  <a:extLst>
                    <a:ext uri="{FF2B5EF4-FFF2-40B4-BE49-F238E27FC236}">
                      <a16:creationId xmlns:a16="http://schemas.microsoft.com/office/drawing/2014/main" id="{A682600F-EF81-421E-BC65-B007E9DE2B88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3" name="Group 10">
                  <a:extLst>
                    <a:ext uri="{FF2B5EF4-FFF2-40B4-BE49-F238E27FC236}">
                      <a16:creationId xmlns:a16="http://schemas.microsoft.com/office/drawing/2014/main" id="{93B3C4F1-306A-47C3-B2E8-E0EF3BAD06D8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46" name="Flowchart: Stored Data 12">
                    <a:extLst>
                      <a:ext uri="{FF2B5EF4-FFF2-40B4-BE49-F238E27FC236}">
                        <a16:creationId xmlns:a16="http://schemas.microsoft.com/office/drawing/2014/main" id="{C492C322-683B-4D5E-A108-AFD41D53068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Flowchart: Stored Data 13">
                    <a:extLst>
                      <a:ext uri="{FF2B5EF4-FFF2-40B4-BE49-F238E27FC236}">
                        <a16:creationId xmlns:a16="http://schemas.microsoft.com/office/drawing/2014/main" id="{293F29FD-D0AB-456D-81CD-4D09038DCB0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8" name="Flowchart: Stored Data 14">
                    <a:extLst>
                      <a:ext uri="{FF2B5EF4-FFF2-40B4-BE49-F238E27FC236}">
                        <a16:creationId xmlns:a16="http://schemas.microsoft.com/office/drawing/2014/main" id="{8760994D-B3C1-48B4-B5DF-22B48BAB5C1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8" name="Flowchart: Stored Data 15">
                    <a:extLst>
                      <a:ext uri="{FF2B5EF4-FFF2-40B4-BE49-F238E27FC236}">
                        <a16:creationId xmlns:a16="http://schemas.microsoft.com/office/drawing/2014/main" id="{B6919619-26CC-47D8-91E6-9B69B179F7C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5" name="Rounded Rectangle 11">
                  <a:extLst>
                    <a:ext uri="{FF2B5EF4-FFF2-40B4-BE49-F238E27FC236}">
                      <a16:creationId xmlns:a16="http://schemas.microsoft.com/office/drawing/2014/main" id="{39949C67-63A4-48CB-9FBB-4B139E9B4351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1F226229-6BFC-42B7-9376-79FF7C87DBF5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8E846A48-B769-4FFE-8C9A-3AE2A7A96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9" name="Content">
            <a:extLst>
              <a:ext uri="{FF2B5EF4-FFF2-40B4-BE49-F238E27FC236}">
                <a16:creationId xmlns:a16="http://schemas.microsoft.com/office/drawing/2014/main" id="{B9556293-BC3C-4C07-B9E7-293A3FC69D25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8582249" y="664350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0" name="TabGroup">
            <a:extLst>
              <a:ext uri="{FF2B5EF4-FFF2-40B4-BE49-F238E27FC236}">
                <a16:creationId xmlns:a16="http://schemas.microsoft.com/office/drawing/2014/main" id="{803BD1CC-5A0A-4A43-A7E7-E2303C21DCE0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8741558" y="2457010"/>
            <a:ext cx="2720212" cy="2387104"/>
            <a:chOff x="3138994" y="2846818"/>
            <a:chExt cx="2083992" cy="3274667"/>
          </a:xfrm>
        </p:grpSpPr>
        <p:sp>
          <p:nvSpPr>
            <p:cNvPr id="161" name="Container">
              <a:extLst>
                <a:ext uri="{FF2B5EF4-FFF2-40B4-BE49-F238E27FC236}">
                  <a16:creationId xmlns:a16="http://schemas.microsoft.com/office/drawing/2014/main" id="{7A41A71A-392D-4312-A773-FA446DB161A4}"/>
                </a:ext>
              </a:extLst>
            </p:cNvPr>
            <p:cNvSpPr/>
            <p:nvPr/>
          </p:nvSpPr>
          <p:spPr>
            <a:xfrm>
              <a:off x="3138994" y="3693415"/>
              <a:ext cx="2083992" cy="242807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2" name="Group 5">
              <a:extLst>
                <a:ext uri="{FF2B5EF4-FFF2-40B4-BE49-F238E27FC236}">
                  <a16:creationId xmlns:a16="http://schemas.microsoft.com/office/drawing/2014/main" id="{DB4F992C-3FBA-46C7-B678-014154D8DC7F}"/>
                </a:ext>
              </a:extLst>
            </p:cNvPr>
            <p:cNvGrpSpPr/>
            <p:nvPr/>
          </p:nvGrpSpPr>
          <p:grpSpPr>
            <a:xfrm>
              <a:off x="3181178" y="2846818"/>
              <a:ext cx="904422" cy="840130"/>
              <a:chOff x="3464808" y="2908730"/>
              <a:chExt cx="585395" cy="716816"/>
            </a:xfrm>
          </p:grpSpPr>
          <p:sp>
            <p:nvSpPr>
              <p:cNvPr id="163" name="TabLine">
                <a:extLst>
                  <a:ext uri="{FF2B5EF4-FFF2-40B4-BE49-F238E27FC236}">
                    <a16:creationId xmlns:a16="http://schemas.microsoft.com/office/drawing/2014/main" id="{D0C7601B-81F7-4B37-BAF5-8BE3B603D6ED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ActiveTab">
                <a:extLst>
                  <a:ext uri="{FF2B5EF4-FFF2-40B4-BE49-F238E27FC236}">
                    <a16:creationId xmlns:a16="http://schemas.microsoft.com/office/drawing/2014/main" id="{E00458E3-0C2E-4B43-AB7B-EB6EC63EEFA7}"/>
                  </a:ext>
                </a:extLst>
              </p:cNvPr>
              <p:cNvSpPr txBox="1"/>
              <p:nvPr/>
            </p:nvSpPr>
            <p:spPr>
              <a:xfrm>
                <a:off x="3464808" y="3415234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165" name="그림 164">
            <a:extLst>
              <a:ext uri="{FF2B5EF4-FFF2-40B4-BE49-F238E27FC236}">
                <a16:creationId xmlns:a16="http://schemas.microsoft.com/office/drawing/2014/main" id="{8112134E-9185-449D-8D8E-345DC51C3AF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62" y="3290120"/>
            <a:ext cx="499597" cy="442548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C1E223F0-9E50-4DB2-8D96-C6A6AF0756DA}"/>
              </a:ext>
            </a:extLst>
          </p:cNvPr>
          <p:cNvSpPr txBox="1"/>
          <p:nvPr/>
        </p:nvSpPr>
        <p:spPr>
          <a:xfrm>
            <a:off x="9909641" y="3333960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4C8A7913-299A-4590-82A0-8C5C39161D8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1" y="4165406"/>
            <a:ext cx="638975" cy="520052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2063A56E-A01A-46E3-AB41-D1122CF4E41D}"/>
              </a:ext>
            </a:extLst>
          </p:cNvPr>
          <p:cNvSpPr txBox="1"/>
          <p:nvPr>
            <p:custDataLst>
              <p:custData r:id="rId15"/>
            </p:custDataLst>
          </p:nvPr>
        </p:nvSpPr>
        <p:spPr>
          <a:xfrm>
            <a:off x="9935768" y="4271872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69" name="SearchBox">
            <a:extLst>
              <a:ext uri="{FF2B5EF4-FFF2-40B4-BE49-F238E27FC236}">
                <a16:creationId xmlns:a16="http://schemas.microsoft.com/office/drawing/2014/main" id="{8A9D5693-7B83-4C2B-83EE-1DE6DC38020D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10049953" y="2842748"/>
            <a:ext cx="1082812" cy="237779"/>
            <a:chOff x="4111925" y="3293648"/>
            <a:chExt cx="962996" cy="310896"/>
          </a:xfrm>
        </p:grpSpPr>
        <p:sp>
          <p:nvSpPr>
            <p:cNvPr id="170" name="Content">
              <a:extLst>
                <a:ext uri="{FF2B5EF4-FFF2-40B4-BE49-F238E27FC236}">
                  <a16:creationId xmlns:a16="http://schemas.microsoft.com/office/drawing/2014/main" id="{F4664BAC-0715-4D3E-B567-E14799E87302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1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471F2238-DD59-4BD6-96A7-447E9497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ScrollbarVertical">
            <a:extLst>
              <a:ext uri="{FF2B5EF4-FFF2-40B4-BE49-F238E27FC236}">
                <a16:creationId xmlns:a16="http://schemas.microsoft.com/office/drawing/2014/main" id="{49D41F93-B3D1-425C-A2ED-A3A0F477D618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11292352" y="3069432"/>
            <a:ext cx="169418" cy="1774683"/>
            <a:chOff x="4496659" y="1543109"/>
            <a:chExt cx="147992" cy="3562291"/>
          </a:xfrm>
        </p:grpSpPr>
        <p:sp>
          <p:nvSpPr>
            <p:cNvPr id="173" name="Background">
              <a:extLst>
                <a:ext uri="{FF2B5EF4-FFF2-40B4-BE49-F238E27FC236}">
                  <a16:creationId xmlns:a16="http://schemas.microsoft.com/office/drawing/2014/main" id="{243C9929-BBE9-49D0-9C56-2902A196947C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74" name="Slider">
              <a:extLst>
                <a:ext uri="{FF2B5EF4-FFF2-40B4-BE49-F238E27FC236}">
                  <a16:creationId xmlns:a16="http://schemas.microsoft.com/office/drawing/2014/main" id="{27926D81-5475-46B1-92CE-37CE5F5E69A4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5" name="UpArrow">
              <a:extLst>
                <a:ext uri="{FF2B5EF4-FFF2-40B4-BE49-F238E27FC236}">
                  <a16:creationId xmlns:a16="http://schemas.microsoft.com/office/drawing/2014/main" id="{E86A3A1A-8C0D-4A16-806E-E9C9A64F975D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76" name="DownArrow">
              <a:extLst>
                <a:ext uri="{FF2B5EF4-FFF2-40B4-BE49-F238E27FC236}">
                  <a16:creationId xmlns:a16="http://schemas.microsoft.com/office/drawing/2014/main" id="{2D4CE70C-D47D-4AC3-8822-B2C0722F965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CheckBoxChecked">
            <a:extLst>
              <a:ext uri="{FF2B5EF4-FFF2-40B4-BE49-F238E27FC236}">
                <a16:creationId xmlns:a16="http://schemas.microsoft.com/office/drawing/2014/main" id="{8E40E191-BB5C-46E2-B775-FBA0302F482F}"/>
              </a:ext>
            </a:extLst>
          </p:cNvPr>
          <p:cNvGrpSpPr/>
          <p:nvPr>
            <p:custDataLst>
              <p:custData r:id="rId18"/>
            </p:custDataLst>
          </p:nvPr>
        </p:nvGrpSpPr>
        <p:grpSpPr>
          <a:xfrm>
            <a:off x="10600776" y="3363817"/>
            <a:ext cx="557525" cy="209600"/>
            <a:chOff x="4317072" y="3312427"/>
            <a:chExt cx="557525" cy="230832"/>
          </a:xfrm>
        </p:grpSpPr>
        <p:grpSp>
          <p:nvGrpSpPr>
            <p:cNvPr id="178" name="Group 2">
              <a:extLst>
                <a:ext uri="{FF2B5EF4-FFF2-40B4-BE49-F238E27FC236}">
                  <a16:creationId xmlns:a16="http://schemas.microsoft.com/office/drawing/2014/main" id="{615CCF21-4747-4F4C-AAF3-EF591D5D037C}"/>
                </a:ext>
              </a:extLst>
            </p:cNvPr>
            <p:cNvGrpSpPr/>
            <p:nvPr/>
          </p:nvGrpSpPr>
          <p:grpSpPr>
            <a:xfrm>
              <a:off x="4354455" y="3312427"/>
              <a:ext cx="520142" cy="230832"/>
              <a:chOff x="5179843" y="2087451"/>
              <a:chExt cx="487477" cy="216403"/>
            </a:xfrm>
          </p:grpSpPr>
          <p:sp>
            <p:nvSpPr>
              <p:cNvPr id="180" name="Content">
                <a:extLst>
                  <a:ext uri="{FF2B5EF4-FFF2-40B4-BE49-F238E27FC236}">
                    <a16:creationId xmlns:a16="http://schemas.microsoft.com/office/drawing/2014/main" id="{C4260322-217A-48DE-B2A7-3E9DE4F177DD}"/>
                  </a:ext>
                </a:extLst>
              </p:cNvPr>
              <p:cNvSpPr txBox="1"/>
              <p:nvPr/>
            </p:nvSpPr>
            <p:spPr>
              <a:xfrm>
                <a:off x="5179843" y="2087451"/>
                <a:ext cx="487477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초대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1" name="CheckBox">
                <a:extLst>
                  <a:ext uri="{FF2B5EF4-FFF2-40B4-BE49-F238E27FC236}">
                    <a16:creationId xmlns:a16="http://schemas.microsoft.com/office/drawing/2014/main" id="{CF4BF971-304F-4C78-AF98-72AE9B154F3B}"/>
                  </a:ext>
                </a:extLst>
              </p:cNvPr>
              <p:cNvSpPr/>
              <p:nvPr/>
            </p:nvSpPr>
            <p:spPr>
              <a:xfrm>
                <a:off x="5179843" y="2150902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9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2B6D1D25-5287-45F4-9D02-2670E2457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44359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2" name="Group 2">
            <a:extLst>
              <a:ext uri="{FF2B5EF4-FFF2-40B4-BE49-F238E27FC236}">
                <a16:creationId xmlns:a16="http://schemas.microsoft.com/office/drawing/2014/main" id="{8F7AF57B-693D-48ED-A24A-2182DE1F1056}"/>
              </a:ext>
            </a:extLst>
          </p:cNvPr>
          <p:cNvGrpSpPr/>
          <p:nvPr/>
        </p:nvGrpSpPr>
        <p:grpSpPr>
          <a:xfrm>
            <a:off x="10623585" y="4318062"/>
            <a:ext cx="520142" cy="209600"/>
            <a:chOff x="5179843" y="2087451"/>
            <a:chExt cx="487477" cy="216403"/>
          </a:xfrm>
        </p:grpSpPr>
        <p:sp>
          <p:nvSpPr>
            <p:cNvPr id="183" name="Content">
              <a:extLst>
                <a:ext uri="{FF2B5EF4-FFF2-40B4-BE49-F238E27FC236}">
                  <a16:creationId xmlns:a16="http://schemas.microsoft.com/office/drawing/2014/main" id="{9FA8D4F4-F2C3-44D3-B43D-4816FA81707C}"/>
                </a:ext>
              </a:extLst>
            </p:cNvPr>
            <p:cNvSpPr txBox="1"/>
            <p:nvPr/>
          </p:nvSpPr>
          <p:spPr>
            <a:xfrm>
              <a:off x="5179843" y="2087451"/>
              <a:ext cx="487477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초대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CheckBox">
              <a:extLst>
                <a:ext uri="{FF2B5EF4-FFF2-40B4-BE49-F238E27FC236}">
                  <a16:creationId xmlns:a16="http://schemas.microsoft.com/office/drawing/2014/main" id="{A28705E7-437C-4C4B-A005-6B3CC021F8EF}"/>
                </a:ext>
              </a:extLst>
            </p:cNvPr>
            <p:cNvSpPr/>
            <p:nvPr/>
          </p:nvSpPr>
          <p:spPr>
            <a:xfrm>
              <a:off x="5179843" y="2150902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5" name="Content">
            <a:extLst>
              <a:ext uri="{FF2B5EF4-FFF2-40B4-BE49-F238E27FC236}">
                <a16:creationId xmlns:a16="http://schemas.microsoft.com/office/drawing/2014/main" id="{D4FD54D7-CEC7-464B-842A-D8CC73128BE5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783732" y="1127873"/>
            <a:ext cx="250862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 err="1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그룹명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86" name="CheckBoxChecked">
            <a:extLst>
              <a:ext uri="{FF2B5EF4-FFF2-40B4-BE49-F238E27FC236}">
                <a16:creationId xmlns:a16="http://schemas.microsoft.com/office/drawing/2014/main" id="{8B9359B9-1A3D-4CED-9742-ECE10AAD228A}"/>
              </a:ext>
            </a:extLst>
          </p:cNvPr>
          <p:cNvGrpSpPr/>
          <p:nvPr>
            <p:custDataLst>
              <p:custData r:id="rId20"/>
            </p:custDataLst>
          </p:nvPr>
        </p:nvGrpSpPr>
        <p:grpSpPr>
          <a:xfrm>
            <a:off x="8718017" y="1543761"/>
            <a:ext cx="797974" cy="200055"/>
            <a:chOff x="4317072" y="3327813"/>
            <a:chExt cx="797974" cy="200055"/>
          </a:xfrm>
        </p:grpSpPr>
        <p:grpSp>
          <p:nvGrpSpPr>
            <p:cNvPr id="187" name="Group 2">
              <a:extLst>
                <a:ext uri="{FF2B5EF4-FFF2-40B4-BE49-F238E27FC236}">
                  <a16:creationId xmlns:a16="http://schemas.microsoft.com/office/drawing/2014/main" id="{50FD5606-B690-4B01-8394-DE87F43399A3}"/>
                </a:ext>
              </a:extLst>
            </p:cNvPr>
            <p:cNvGrpSpPr/>
            <p:nvPr/>
          </p:nvGrpSpPr>
          <p:grpSpPr>
            <a:xfrm>
              <a:off x="4354453" y="3327813"/>
              <a:ext cx="760593" cy="200055"/>
              <a:chOff x="5179843" y="2101877"/>
              <a:chExt cx="712828" cy="187550"/>
            </a:xfrm>
          </p:grpSpPr>
          <p:sp>
            <p:nvSpPr>
              <p:cNvPr id="189" name="Content">
                <a:extLst>
                  <a:ext uri="{FF2B5EF4-FFF2-40B4-BE49-F238E27FC236}">
                    <a16:creationId xmlns:a16="http://schemas.microsoft.com/office/drawing/2014/main" id="{C0DC9A4E-5613-4846-A5EA-D99158BA99AF}"/>
                  </a:ext>
                </a:extLst>
              </p:cNvPr>
              <p:cNvSpPr txBox="1"/>
              <p:nvPr/>
            </p:nvSpPr>
            <p:spPr>
              <a:xfrm>
                <a:off x="5179843" y="2101877"/>
                <a:ext cx="712828" cy="187550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공개 여부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0" name="CheckBox">
                <a:extLst>
                  <a:ext uri="{FF2B5EF4-FFF2-40B4-BE49-F238E27FC236}">
                    <a16:creationId xmlns:a16="http://schemas.microsoft.com/office/drawing/2014/main" id="{836BDB60-5271-41A3-840C-87F5CDAC911D}"/>
                  </a:ext>
                </a:extLst>
              </p:cNvPr>
              <p:cNvSpPr/>
              <p:nvPr/>
            </p:nvSpPr>
            <p:spPr>
              <a:xfrm>
                <a:off x="5179843" y="2150902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88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F386D7C6-740C-423C-87B6-B5D4F9599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44359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1" name="Content">
            <a:extLst>
              <a:ext uri="{FF2B5EF4-FFF2-40B4-BE49-F238E27FC236}">
                <a16:creationId xmlns:a16="http://schemas.microsoft.com/office/drawing/2014/main" id="{116B1133-BF79-481F-8B76-E545F1F790C2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10710755" y="1522736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만들기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92" name="CheckBoxChecked">
            <a:extLst>
              <a:ext uri="{FF2B5EF4-FFF2-40B4-BE49-F238E27FC236}">
                <a16:creationId xmlns:a16="http://schemas.microsoft.com/office/drawing/2014/main" id="{78899188-6D1B-4302-88ED-7D54ECA351F9}"/>
              </a:ext>
            </a:extLst>
          </p:cNvPr>
          <p:cNvGrpSpPr/>
          <p:nvPr>
            <p:custDataLst>
              <p:custData r:id="rId22"/>
            </p:custDataLst>
          </p:nvPr>
        </p:nvGrpSpPr>
        <p:grpSpPr>
          <a:xfrm>
            <a:off x="9651604" y="1537238"/>
            <a:ext cx="961479" cy="200055"/>
            <a:chOff x="4317072" y="3327813"/>
            <a:chExt cx="961479" cy="200055"/>
          </a:xfrm>
        </p:grpSpPr>
        <p:grpSp>
          <p:nvGrpSpPr>
            <p:cNvPr id="193" name="Group 2">
              <a:extLst>
                <a:ext uri="{FF2B5EF4-FFF2-40B4-BE49-F238E27FC236}">
                  <a16:creationId xmlns:a16="http://schemas.microsoft.com/office/drawing/2014/main" id="{17E2E88C-A9EF-4498-AB5F-35814FE5D526}"/>
                </a:ext>
              </a:extLst>
            </p:cNvPr>
            <p:cNvGrpSpPr/>
            <p:nvPr/>
          </p:nvGrpSpPr>
          <p:grpSpPr>
            <a:xfrm>
              <a:off x="4354452" y="3327813"/>
              <a:ext cx="924099" cy="200055"/>
              <a:chOff x="5179843" y="2101877"/>
              <a:chExt cx="866066" cy="187550"/>
            </a:xfrm>
          </p:grpSpPr>
          <p:sp>
            <p:nvSpPr>
              <p:cNvPr id="195" name="Content">
                <a:extLst>
                  <a:ext uri="{FF2B5EF4-FFF2-40B4-BE49-F238E27FC236}">
                    <a16:creationId xmlns:a16="http://schemas.microsoft.com/office/drawing/2014/main" id="{ADDB30CE-7CDD-4047-A922-73B9470D65B8}"/>
                  </a:ext>
                </a:extLst>
              </p:cNvPr>
              <p:cNvSpPr txBox="1"/>
              <p:nvPr/>
            </p:nvSpPr>
            <p:spPr>
              <a:xfrm>
                <a:off x="5179843" y="2101877"/>
                <a:ext cx="866066" cy="187550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글 작성 여부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6" name="CheckBox">
                <a:extLst>
                  <a:ext uri="{FF2B5EF4-FFF2-40B4-BE49-F238E27FC236}">
                    <a16:creationId xmlns:a16="http://schemas.microsoft.com/office/drawing/2014/main" id="{E4AA8731-AB4D-4A2D-A9D7-40250D9F8D7B}"/>
                  </a:ext>
                </a:extLst>
              </p:cNvPr>
              <p:cNvSpPr/>
              <p:nvPr/>
            </p:nvSpPr>
            <p:spPr>
              <a:xfrm>
                <a:off x="5179843" y="2150902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94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CC389F02-0456-4E5A-AED3-A1639DC3F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44359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02B65D9-81B7-4C99-98BD-D221CA0131AA}"/>
              </a:ext>
            </a:extLst>
          </p:cNvPr>
          <p:cNvCxnSpPr>
            <a:cxnSpLocks/>
          </p:cNvCxnSpPr>
          <p:nvPr/>
        </p:nvCxnSpPr>
        <p:spPr>
          <a:xfrm>
            <a:off x="8795926" y="3069432"/>
            <a:ext cx="11989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그림 197">
            <a:extLst>
              <a:ext uri="{FF2B5EF4-FFF2-40B4-BE49-F238E27FC236}">
                <a16:creationId xmlns:a16="http://schemas.microsoft.com/office/drawing/2014/main" id="{6C121246-A24B-4F6E-A773-F43FAE42B44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62" y="1858001"/>
            <a:ext cx="877096" cy="877096"/>
          </a:xfrm>
          <a:prstGeom prst="rect">
            <a:avLst/>
          </a:prstGeom>
        </p:spPr>
      </p:pic>
      <p:sp>
        <p:nvSpPr>
          <p:cNvPr id="199" name="Content">
            <a:extLst>
              <a:ext uri="{FF2B5EF4-FFF2-40B4-BE49-F238E27FC236}">
                <a16:creationId xmlns:a16="http://schemas.microsoft.com/office/drawing/2014/main" id="{03F2C862-3818-4DD6-92D7-527A6D504BEA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10247574" y="2235777"/>
            <a:ext cx="946514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그룹 사진 설정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0" name="Content">
            <a:extLst>
              <a:ext uri="{FF2B5EF4-FFF2-40B4-BE49-F238E27FC236}">
                <a16:creationId xmlns:a16="http://schemas.microsoft.com/office/drawing/2014/main" id="{F0C8FCC0-2A8F-4186-9264-4FBA252C16B8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8586246" y="4951468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01" name="그림 200">
            <a:extLst>
              <a:ext uri="{FF2B5EF4-FFF2-40B4-BE49-F238E27FC236}">
                <a16:creationId xmlns:a16="http://schemas.microsoft.com/office/drawing/2014/main" id="{36DF3F76-38FD-4EE0-BB59-2028B87E384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18" y="5154640"/>
            <a:ext cx="233093" cy="233093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5673008E-D647-42E3-8CB6-D8752791D3B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48" y="5087305"/>
            <a:ext cx="305278" cy="305278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3B286A8F-9B5F-4BF7-B72C-918FF2BA65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565" y="5142975"/>
            <a:ext cx="244758" cy="244758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EBC5469A-8031-461D-A12B-09348A2599B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3876" y="5084718"/>
            <a:ext cx="310452" cy="310452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51B1AE2F-F01F-4CF4-9D4B-EE2DC5E3C6C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743" y="5095307"/>
            <a:ext cx="289274" cy="28927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FA3CF6CF-1B47-4BE7-BA44-B1BA5D750A2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827" y="5117669"/>
            <a:ext cx="197046" cy="197046"/>
          </a:xfrm>
          <a:prstGeom prst="rect">
            <a:avLst/>
          </a:prstGeom>
        </p:spPr>
      </p:pic>
      <p:sp>
        <p:nvSpPr>
          <p:cNvPr id="207" name="MousePointer">
            <a:extLst>
              <a:ext uri="{FF2B5EF4-FFF2-40B4-BE49-F238E27FC236}">
                <a16:creationId xmlns:a16="http://schemas.microsoft.com/office/drawing/2014/main" id="{D20F6726-54B5-4D9F-9AF3-F7E38CC18410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 rot="20359169">
            <a:off x="10996846" y="160661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1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579880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796241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4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수정</a:t>
            </a:r>
            <a:endParaRPr lang="en-US" altLang="ko-KR" dirty="0"/>
          </a:p>
          <a:p>
            <a:r>
              <a:rPr lang="en-US" altLang="ko-KR" dirty="0"/>
              <a:t>(UI-GROUP-03)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grpSp>
        <p:nvGrpSpPr>
          <p:cNvPr id="177" name="CheckBoxChecked">
            <a:extLst>
              <a:ext uri="{FF2B5EF4-FFF2-40B4-BE49-F238E27FC236}">
                <a16:creationId xmlns:a16="http://schemas.microsoft.com/office/drawing/2014/main" id="{7B8A5CD7-0F5D-4E09-B0CA-EFD57451B197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9485106" y="3354105"/>
            <a:ext cx="797974" cy="200055"/>
            <a:chOff x="4317072" y="3327813"/>
            <a:chExt cx="797974" cy="200055"/>
          </a:xfrm>
        </p:grpSpPr>
        <p:grpSp>
          <p:nvGrpSpPr>
            <p:cNvPr id="178" name="Group 2">
              <a:extLst>
                <a:ext uri="{FF2B5EF4-FFF2-40B4-BE49-F238E27FC236}">
                  <a16:creationId xmlns:a16="http://schemas.microsoft.com/office/drawing/2014/main" id="{E58AD4F5-FA28-4ECF-9D73-DF19754FE287}"/>
                </a:ext>
              </a:extLst>
            </p:cNvPr>
            <p:cNvGrpSpPr/>
            <p:nvPr/>
          </p:nvGrpSpPr>
          <p:grpSpPr>
            <a:xfrm>
              <a:off x="4354453" y="3327813"/>
              <a:ext cx="760593" cy="200055"/>
              <a:chOff x="5179843" y="2101877"/>
              <a:chExt cx="712828" cy="187550"/>
            </a:xfrm>
          </p:grpSpPr>
          <p:sp>
            <p:nvSpPr>
              <p:cNvPr id="180" name="Content">
                <a:extLst>
                  <a:ext uri="{FF2B5EF4-FFF2-40B4-BE49-F238E27FC236}">
                    <a16:creationId xmlns:a16="http://schemas.microsoft.com/office/drawing/2014/main" id="{9293C4F2-9E8A-4CA1-BA9B-E7E219C0BDBA}"/>
                  </a:ext>
                </a:extLst>
              </p:cNvPr>
              <p:cNvSpPr txBox="1"/>
              <p:nvPr/>
            </p:nvSpPr>
            <p:spPr>
              <a:xfrm>
                <a:off x="5179843" y="2101877"/>
                <a:ext cx="712828" cy="187550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공개 여부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1" name="CheckBox">
                <a:extLst>
                  <a:ext uri="{FF2B5EF4-FFF2-40B4-BE49-F238E27FC236}">
                    <a16:creationId xmlns:a16="http://schemas.microsoft.com/office/drawing/2014/main" id="{C12C8CE0-F822-41CA-9110-F5693DC0F2B9}"/>
                  </a:ext>
                </a:extLst>
              </p:cNvPr>
              <p:cNvSpPr/>
              <p:nvPr/>
            </p:nvSpPr>
            <p:spPr>
              <a:xfrm>
                <a:off x="5179843" y="2150902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9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6909E6DF-3C47-4D60-AD3A-CB6139773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44359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Content">
            <a:extLst>
              <a:ext uri="{FF2B5EF4-FFF2-40B4-BE49-F238E27FC236}">
                <a16:creationId xmlns:a16="http://schemas.microsoft.com/office/drawing/2014/main" id="{062EFB2C-DA32-42AF-8810-C70D599E6A6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126556" y="385284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확인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83" name="CheckBoxChecked">
            <a:extLst>
              <a:ext uri="{FF2B5EF4-FFF2-40B4-BE49-F238E27FC236}">
                <a16:creationId xmlns:a16="http://schemas.microsoft.com/office/drawing/2014/main" id="{41D1506E-43ED-44FE-887B-96DEB7EFB45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418693" y="3347582"/>
            <a:ext cx="961479" cy="200055"/>
            <a:chOff x="4317072" y="3327813"/>
            <a:chExt cx="961479" cy="200055"/>
          </a:xfrm>
        </p:grpSpPr>
        <p:grpSp>
          <p:nvGrpSpPr>
            <p:cNvPr id="184" name="Group 2">
              <a:extLst>
                <a:ext uri="{FF2B5EF4-FFF2-40B4-BE49-F238E27FC236}">
                  <a16:creationId xmlns:a16="http://schemas.microsoft.com/office/drawing/2014/main" id="{F19B3B55-1295-45D7-9E29-C4350291FFBC}"/>
                </a:ext>
              </a:extLst>
            </p:cNvPr>
            <p:cNvGrpSpPr/>
            <p:nvPr/>
          </p:nvGrpSpPr>
          <p:grpSpPr>
            <a:xfrm>
              <a:off x="4354452" y="3327813"/>
              <a:ext cx="924099" cy="200055"/>
              <a:chOff x="5179843" y="2101877"/>
              <a:chExt cx="866066" cy="187550"/>
            </a:xfrm>
          </p:grpSpPr>
          <p:sp>
            <p:nvSpPr>
              <p:cNvPr id="186" name="Content">
                <a:extLst>
                  <a:ext uri="{FF2B5EF4-FFF2-40B4-BE49-F238E27FC236}">
                    <a16:creationId xmlns:a16="http://schemas.microsoft.com/office/drawing/2014/main" id="{5D2FA1FA-3813-42D5-82D4-3019C9F756C7}"/>
                  </a:ext>
                </a:extLst>
              </p:cNvPr>
              <p:cNvSpPr txBox="1"/>
              <p:nvPr/>
            </p:nvSpPr>
            <p:spPr>
              <a:xfrm>
                <a:off x="5179843" y="2101877"/>
                <a:ext cx="866066" cy="187550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글 작성 여부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CheckBox">
                <a:extLst>
                  <a:ext uri="{FF2B5EF4-FFF2-40B4-BE49-F238E27FC236}">
                    <a16:creationId xmlns:a16="http://schemas.microsoft.com/office/drawing/2014/main" id="{0A590A5B-6F83-4365-B6ED-5B07D5384FF9}"/>
                  </a:ext>
                </a:extLst>
              </p:cNvPr>
              <p:cNvSpPr/>
              <p:nvPr/>
            </p:nvSpPr>
            <p:spPr>
              <a:xfrm>
                <a:off x="5179843" y="2150902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85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CD7B22DB-A47E-4CFA-93F8-84D02E750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44359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0" name="Content">
            <a:extLst>
              <a:ext uri="{FF2B5EF4-FFF2-40B4-BE49-F238E27FC236}">
                <a16:creationId xmlns:a16="http://schemas.microsoft.com/office/drawing/2014/main" id="{D71BF2F9-7241-4D30-BEE2-06DE205955F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9951691" y="3063429"/>
            <a:ext cx="946514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그룹 사진 변경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B4928D04-C5AD-448F-9D1A-11BC633F4B5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59" y="2340111"/>
            <a:ext cx="590068" cy="590068"/>
          </a:xfrm>
          <a:prstGeom prst="rect">
            <a:avLst/>
          </a:prstGeom>
        </p:spPr>
      </p:pic>
      <p:sp>
        <p:nvSpPr>
          <p:cNvPr id="83" name="Content">
            <a:extLst>
              <a:ext uri="{FF2B5EF4-FFF2-40B4-BE49-F238E27FC236}">
                <a16:creationId xmlns:a16="http://schemas.microsoft.com/office/drawing/2014/main" id="{6B953DF4-577F-4914-BC42-3541FCB97674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801009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1F82DC3-0891-48B2-9276-C60CE5A575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881" y="5158916"/>
            <a:ext cx="233093" cy="2330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9F8EA51-7FC3-4A5A-B686-CC6653130EB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11" y="5091581"/>
            <a:ext cx="305278" cy="3052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18381BE-4CC5-4D82-9C2F-F10BAC64B97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28" y="5147251"/>
            <a:ext cx="244758" cy="2447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96CB9CD-C94B-4277-92CA-21A2A208B7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68639" y="5088994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D68E017-97C7-4D33-A1FD-24964B78229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506" y="5099583"/>
            <a:ext cx="289274" cy="28927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A6D0532-E223-4057-B8D4-1A3EA25376D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90" y="5121945"/>
            <a:ext cx="197046" cy="197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FF100E-8778-4475-88B8-7C92B0490C35}"/>
              </a:ext>
            </a:extLst>
          </p:cNvPr>
          <p:cNvSpPr/>
          <p:nvPr/>
        </p:nvSpPr>
        <p:spPr>
          <a:xfrm>
            <a:off x="10048692" y="2006261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친구들과</a:t>
            </a:r>
            <a:endParaRPr lang="ko-KR" altLang="en-US" sz="1000" dirty="0"/>
          </a:p>
        </p:txBody>
      </p:sp>
      <p:grpSp>
        <p:nvGrpSpPr>
          <p:cNvPr id="97" name="WindowsPhone">
            <a:extLst>
              <a:ext uri="{FF2B5EF4-FFF2-40B4-BE49-F238E27FC236}">
                <a16:creationId xmlns:a16="http://schemas.microsoft.com/office/drawing/2014/main" id="{22125936-155A-42F7-974C-20434D9821AD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257188" y="0"/>
            <a:ext cx="3464995" cy="6857998"/>
            <a:chOff x="2839503" y="1"/>
            <a:chExt cx="3464995" cy="6857998"/>
          </a:xfrm>
        </p:grpSpPr>
        <p:grpSp>
          <p:nvGrpSpPr>
            <p:cNvPr id="98" name="Group 2">
              <a:extLst>
                <a:ext uri="{FF2B5EF4-FFF2-40B4-BE49-F238E27FC236}">
                  <a16:creationId xmlns:a16="http://schemas.microsoft.com/office/drawing/2014/main" id="{A566017D-EA93-4EAC-8AF6-29A0860A3EFB}"/>
                </a:ext>
              </a:extLst>
            </p:cNvPr>
            <p:cNvGrpSpPr/>
            <p:nvPr>
              <p:custDataLst>
                <p:custData r:id="rId20"/>
              </p:custDataLst>
            </p:nvPr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00" name="Group 4">
                <a:extLst>
                  <a:ext uri="{FF2B5EF4-FFF2-40B4-BE49-F238E27FC236}">
                    <a16:creationId xmlns:a16="http://schemas.microsoft.com/office/drawing/2014/main" id="{B648E329-1856-4AB7-B922-0CECDAC964C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2" name="Rounded Rectangle 6">
                  <a:extLst>
                    <a:ext uri="{FF2B5EF4-FFF2-40B4-BE49-F238E27FC236}">
                      <a16:creationId xmlns:a16="http://schemas.microsoft.com/office/drawing/2014/main" id="{AD6040B8-698C-4BFD-8A70-71643A047509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ounded Rectangle 7">
                  <a:extLst>
                    <a:ext uri="{FF2B5EF4-FFF2-40B4-BE49-F238E27FC236}">
                      <a16:creationId xmlns:a16="http://schemas.microsoft.com/office/drawing/2014/main" id="{F9BF7852-144D-40F0-BD8E-790789DB85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04" name="Rectangle 8">
                  <a:extLst>
                    <a:ext uri="{FF2B5EF4-FFF2-40B4-BE49-F238E27FC236}">
                      <a16:creationId xmlns:a16="http://schemas.microsoft.com/office/drawing/2014/main" id="{8A134D07-BE30-4E41-A5B9-EA981EE88CE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Left Arrow 9">
                  <a:extLst>
                    <a:ext uri="{FF2B5EF4-FFF2-40B4-BE49-F238E27FC236}">
                      <a16:creationId xmlns:a16="http://schemas.microsoft.com/office/drawing/2014/main" id="{A042B006-1C4D-45D3-A2A2-86B034375DDA}"/>
                    </a:ext>
                  </a:extLst>
                </p:cNvPr>
                <p:cNvSpPr/>
                <p:nvPr userDrawn="1">
                  <p:custDataLst>
                    <p:custData r:id="rId22"/>
                  </p:custDataLst>
                </p:nvPr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6" name="Group 10">
                  <a:extLst>
                    <a:ext uri="{FF2B5EF4-FFF2-40B4-BE49-F238E27FC236}">
                      <a16:creationId xmlns:a16="http://schemas.microsoft.com/office/drawing/2014/main" id="{D125F922-7828-4D1E-AEBD-37628C5A8C8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08" name="Flowchart: Stored Data 12">
                    <a:extLst>
                      <a:ext uri="{FF2B5EF4-FFF2-40B4-BE49-F238E27FC236}">
                        <a16:creationId xmlns:a16="http://schemas.microsoft.com/office/drawing/2014/main" id="{12BD6F26-669B-483C-B567-34C86AFC3F1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9" name="Flowchart: Stored Data 13">
                    <a:extLst>
                      <a:ext uri="{FF2B5EF4-FFF2-40B4-BE49-F238E27FC236}">
                        <a16:creationId xmlns:a16="http://schemas.microsoft.com/office/drawing/2014/main" id="{E1CA452F-898A-459F-AFDB-46F22149D0BC}"/>
                      </a:ext>
                    </a:extLst>
                  </p:cNvPr>
                  <p:cNvSpPr/>
                  <p:nvPr>
                    <p:custDataLst>
                      <p:custData r:id="rId23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0" name="Flowchart: Stored Data 14">
                    <a:extLst>
                      <a:ext uri="{FF2B5EF4-FFF2-40B4-BE49-F238E27FC236}">
                        <a16:creationId xmlns:a16="http://schemas.microsoft.com/office/drawing/2014/main" id="{E8A17C06-B58E-4D7E-B28E-C9980162E7F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1" name="Flowchart: Stored Data 15">
                    <a:extLst>
                      <a:ext uri="{FF2B5EF4-FFF2-40B4-BE49-F238E27FC236}">
                        <a16:creationId xmlns:a16="http://schemas.microsoft.com/office/drawing/2014/main" id="{E7DBFCA7-B61A-430E-960D-4A112CCC753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07" name="Rounded Rectangle 11">
                  <a:extLst>
                    <a:ext uri="{FF2B5EF4-FFF2-40B4-BE49-F238E27FC236}">
                      <a16:creationId xmlns:a16="http://schemas.microsoft.com/office/drawing/2014/main" id="{A1703789-92AF-42D1-B452-D3044B4B2A7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01" name="Rectangle 5">
                <a:extLst>
                  <a:ext uri="{FF2B5EF4-FFF2-40B4-BE49-F238E27FC236}">
                    <a16:creationId xmlns:a16="http://schemas.microsoft.com/office/drawing/2014/main" id="{8F1956E6-47F3-4AA6-AE82-09A5D4E501C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9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BB61285-03C9-473A-8D15-753E9F97F807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21"/>
              </p:custDataLst>
            </p:nvPr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0865FCE3-F967-42C8-8FB8-50E8226238B5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4478653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Content">
            <a:extLst>
              <a:ext uri="{FF2B5EF4-FFF2-40B4-BE49-F238E27FC236}">
                <a16:creationId xmlns:a16="http://schemas.microsoft.com/office/drawing/2014/main" id="{EA6F342B-4499-4C1F-9A94-BBA122DAE198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718895" y="1799261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4" name="DatePicker">
            <a:extLst>
              <a:ext uri="{FF2B5EF4-FFF2-40B4-BE49-F238E27FC236}">
                <a16:creationId xmlns:a16="http://schemas.microsoft.com/office/drawing/2014/main" id="{4DE09625-EF62-4DF7-9FEC-4F9F1127DD40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4730442" y="2089539"/>
            <a:ext cx="969302" cy="191553"/>
            <a:chOff x="3790801" y="3347719"/>
            <a:chExt cx="969299" cy="228600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C3D9B2E8-4AB5-46E9-A1D2-44B0E242C1A6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16" name="Icon" descr="C:\Users\t-dantay\Documents\First24\calendar1.png">
              <a:extLst>
                <a:ext uri="{FF2B5EF4-FFF2-40B4-BE49-F238E27FC236}">
                  <a16:creationId xmlns:a16="http://schemas.microsoft.com/office/drawing/2014/main" id="{7103DC0F-F4DF-4739-A784-6213CF7C1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DatePicker">
            <a:extLst>
              <a:ext uri="{FF2B5EF4-FFF2-40B4-BE49-F238E27FC236}">
                <a16:creationId xmlns:a16="http://schemas.microsoft.com/office/drawing/2014/main" id="{BA8FD841-35B9-4BD1-BE3F-FEDCC2E341BE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5837629" y="2096581"/>
            <a:ext cx="969302" cy="191553"/>
            <a:chOff x="3790801" y="3347719"/>
            <a:chExt cx="969299" cy="228600"/>
          </a:xfrm>
        </p:grpSpPr>
        <p:sp>
          <p:nvSpPr>
            <p:cNvPr id="118" name="Content">
              <a:extLst>
                <a:ext uri="{FF2B5EF4-FFF2-40B4-BE49-F238E27FC236}">
                  <a16:creationId xmlns:a16="http://schemas.microsoft.com/office/drawing/2014/main" id="{51BF9026-F1CD-4FA3-B89C-292D6162E2F7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19" name="Icon" descr="C:\Users\t-dantay\Documents\First24\calendar1.png">
              <a:extLst>
                <a:ext uri="{FF2B5EF4-FFF2-40B4-BE49-F238E27FC236}">
                  <a16:creationId xmlns:a16="http://schemas.microsoft.com/office/drawing/2014/main" id="{593FD2E0-945F-4BC2-B640-1FA36BBF5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Content">
            <a:extLst>
              <a:ext uri="{FF2B5EF4-FFF2-40B4-BE49-F238E27FC236}">
                <a16:creationId xmlns:a16="http://schemas.microsoft.com/office/drawing/2014/main" id="{A66637D2-CF69-484D-A2A2-2A5A8E2824D3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6864338" y="2089538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08DE9F3-5E56-4B3D-8925-209AA65316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11" y="1033530"/>
            <a:ext cx="496708" cy="496708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5F26478-11FE-4C17-9BAB-F8EE0C2A435D}"/>
              </a:ext>
            </a:extLst>
          </p:cNvPr>
          <p:cNvPicPr>
            <a:picLocks noChangeAspect="1"/>
          </p:cNvPicPr>
          <p:nvPr>
            <p:custDataLst>
              <p:custData r:id="rId15"/>
            </p:custDataLst>
          </p:nvPr>
        </p:nvPicPr>
        <p:blipFill>
          <a:blip r:embed="rId3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92" y="1239119"/>
            <a:ext cx="2295525" cy="371475"/>
          </a:xfrm>
          <a:prstGeom prst="rect">
            <a:avLst/>
          </a:prstGeom>
        </p:spPr>
      </p:pic>
      <p:sp>
        <p:nvSpPr>
          <p:cNvPr id="123" name="Content">
            <a:extLst>
              <a:ext uri="{FF2B5EF4-FFF2-40B4-BE49-F238E27FC236}">
                <a16:creationId xmlns:a16="http://schemas.microsoft.com/office/drawing/2014/main" id="{84088A60-ABC4-40C1-8941-5E9E40017FDD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6945220" y="1513217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886DE8FF-CC11-461D-9807-BCE67FD01D0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8" y="2860976"/>
            <a:ext cx="772023" cy="575508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3B0F9BAF-909C-4308-92F4-C12EAF2E280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30" y="4001216"/>
            <a:ext cx="826556" cy="58503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2C780192-C711-478C-98B2-13157C30BD93}"/>
              </a:ext>
            </a:extLst>
          </p:cNvPr>
          <p:cNvSpPr txBox="1"/>
          <p:nvPr/>
        </p:nvSpPr>
        <p:spPr>
          <a:xfrm>
            <a:off x="5535879" y="301495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1FE6E57-87D7-4767-8CBB-3A0CBCCBB3E9}"/>
              </a:ext>
            </a:extLst>
          </p:cNvPr>
          <p:cNvSpPr txBox="1"/>
          <p:nvPr/>
        </p:nvSpPr>
        <p:spPr>
          <a:xfrm>
            <a:off x="5522886" y="4166671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D0DAC9-8410-40DA-82E3-A991EE7E3398}"/>
              </a:ext>
            </a:extLst>
          </p:cNvPr>
          <p:cNvSpPr txBox="1"/>
          <p:nvPr/>
        </p:nvSpPr>
        <p:spPr>
          <a:xfrm>
            <a:off x="4963795" y="255497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C7166CF-21CA-44FC-BD54-544962205AE4}"/>
              </a:ext>
            </a:extLst>
          </p:cNvPr>
          <p:cNvSpPr txBox="1"/>
          <p:nvPr/>
        </p:nvSpPr>
        <p:spPr>
          <a:xfrm>
            <a:off x="4628341" y="255552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3AA93B9D-39D1-453D-B187-64B76AD9A36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47" y="2594774"/>
            <a:ext cx="155926" cy="155926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F85CB08A-93BA-4337-8475-A4C421B7C97A}"/>
              </a:ext>
            </a:extLst>
          </p:cNvPr>
          <p:cNvSpPr txBox="1"/>
          <p:nvPr/>
        </p:nvSpPr>
        <p:spPr>
          <a:xfrm>
            <a:off x="5795122" y="2568605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42D303D-4CD7-4007-A936-1C00C26F287C}"/>
              </a:ext>
            </a:extLst>
          </p:cNvPr>
          <p:cNvSpPr txBox="1"/>
          <p:nvPr/>
        </p:nvSpPr>
        <p:spPr>
          <a:xfrm>
            <a:off x="5084107" y="376303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DD91786-BD96-4DBC-9936-69520E40AE2D}"/>
              </a:ext>
            </a:extLst>
          </p:cNvPr>
          <p:cNvSpPr txBox="1"/>
          <p:nvPr/>
        </p:nvSpPr>
        <p:spPr>
          <a:xfrm>
            <a:off x="4642887" y="3763036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C22F9336-6DD5-4DC7-841A-027F0238DEE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03" y="3802279"/>
            <a:ext cx="155926" cy="155926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FEEC751A-75FD-47C3-A90F-814616956345}"/>
              </a:ext>
            </a:extLst>
          </p:cNvPr>
          <p:cNvSpPr txBox="1"/>
          <p:nvPr/>
        </p:nvSpPr>
        <p:spPr>
          <a:xfrm>
            <a:off x="5891295" y="3776065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36" name="Content">
            <a:extLst>
              <a:ext uri="{FF2B5EF4-FFF2-40B4-BE49-F238E27FC236}">
                <a16:creationId xmlns:a16="http://schemas.microsoft.com/office/drawing/2014/main" id="{05B1D430-1092-4FDE-8669-1B61DFDB42E9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4483421" y="4955821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5694B420-1B45-4A12-9D58-388E41B9311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3" y="5158993"/>
            <a:ext cx="233093" cy="233093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176D4A7-98D7-4D87-B6A8-84A46BA6E8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23" y="5091658"/>
            <a:ext cx="305278" cy="30527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6E65AEE4-17AA-41BE-AA11-958EF66F39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40" y="5147328"/>
            <a:ext cx="244758" cy="244758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E50E6C95-9C38-4205-BC8C-99BBDAD1AA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1051" y="5089071"/>
            <a:ext cx="310452" cy="310452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6B20F2CD-8DBF-4D17-90C4-5B21B77CC1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18" y="5099660"/>
            <a:ext cx="289274" cy="289274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A74D31DF-163A-49EC-AF97-D1AE215D740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02" y="5122022"/>
            <a:ext cx="197046" cy="197046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FAA1A6B1-ED8C-416F-8EAE-1CE52FC2A60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06" y="960674"/>
            <a:ext cx="145712" cy="145712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437F42D5-9CC4-4068-A38C-947995A35F6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59" y="4474778"/>
            <a:ext cx="408066" cy="408066"/>
          </a:xfrm>
          <a:prstGeom prst="rect">
            <a:avLst/>
          </a:prstGeom>
        </p:spPr>
      </p:pic>
      <p:sp>
        <p:nvSpPr>
          <p:cNvPr id="145" name="MousePointer">
            <a:extLst>
              <a:ext uri="{FF2B5EF4-FFF2-40B4-BE49-F238E27FC236}">
                <a16:creationId xmlns:a16="http://schemas.microsoft.com/office/drawing/2014/main" id="{E1673659-909A-453F-93F3-3776D186EC5B}"/>
              </a:ext>
            </a:extLst>
          </p:cNvPr>
          <p:cNvSpPr/>
          <p:nvPr>
            <p:custDataLst>
              <p:custData r:id="rId18"/>
              <p:custData r:id="rId19"/>
            </p:custDataLst>
          </p:nvPr>
        </p:nvSpPr>
        <p:spPr>
          <a:xfrm rot="20359169">
            <a:off x="7324632" y="99728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00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>
                    <p:custDataLst>
                      <p:custData r:id="rId28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4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삭제</a:t>
            </a:r>
            <a:endParaRPr lang="en-US" altLang="ko-KR" dirty="0"/>
          </a:p>
          <a:p>
            <a:r>
              <a:rPr lang="en-US" altLang="ko-KR" dirty="0"/>
              <a:t>(UI-GROUP-04)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20123C40-EEAF-486E-BD74-1E5465BAA867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825210" y="179926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4" name="DatePicker">
            <a:extLst>
              <a:ext uri="{FF2B5EF4-FFF2-40B4-BE49-F238E27FC236}">
                <a16:creationId xmlns:a16="http://schemas.microsoft.com/office/drawing/2014/main" id="{B1E714EE-43C4-4722-A980-AB58B664709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836757" y="2089540"/>
            <a:ext cx="969302" cy="191553"/>
            <a:chOff x="3790801" y="3347719"/>
            <a:chExt cx="969299" cy="228600"/>
          </a:xfrm>
        </p:grpSpPr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6288C13B-EFC9-4BE8-A665-407B378A2751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6" name="Icon" descr="C:\Users\t-dantay\Documents\First24\calendar1.png">
              <a:extLst>
                <a:ext uri="{FF2B5EF4-FFF2-40B4-BE49-F238E27FC236}">
                  <a16:creationId xmlns:a16="http://schemas.microsoft.com/office/drawing/2014/main" id="{7F56671B-4297-4EAD-8C4E-B1208A912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DatePicker">
            <a:extLst>
              <a:ext uri="{FF2B5EF4-FFF2-40B4-BE49-F238E27FC236}">
                <a16:creationId xmlns:a16="http://schemas.microsoft.com/office/drawing/2014/main" id="{6937716B-A884-472C-AFC4-213AD858A8C2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5943944" y="2096582"/>
            <a:ext cx="969302" cy="191553"/>
            <a:chOff x="3790801" y="3347719"/>
            <a:chExt cx="969299" cy="228600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1C1BF104-1EE7-4E0D-B3F5-CEBDCDFEF6C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Icon" descr="C:\Users\t-dantay\Documents\First24\calendar1.png">
              <a:extLst>
                <a:ext uri="{FF2B5EF4-FFF2-40B4-BE49-F238E27FC236}">
                  <a16:creationId xmlns:a16="http://schemas.microsoft.com/office/drawing/2014/main" id="{205D8103-E50C-4C67-9342-AA6607CD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502950C2-E711-4881-91F4-CB02FFEDE08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970653" y="2089539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29C987F-BA12-494C-B0D2-AACC1A04408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033531"/>
            <a:ext cx="496708" cy="4967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331411-8A21-401A-96CB-A31B873FBD93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7" y="1239120"/>
            <a:ext cx="2295525" cy="371475"/>
          </a:xfrm>
          <a:prstGeom prst="rect">
            <a:avLst/>
          </a:prstGeom>
        </p:spPr>
      </p:pic>
      <p:sp>
        <p:nvSpPr>
          <p:cNvPr id="156" name="Content">
            <a:extLst>
              <a:ext uri="{FF2B5EF4-FFF2-40B4-BE49-F238E27FC236}">
                <a16:creationId xmlns:a16="http://schemas.microsoft.com/office/drawing/2014/main" id="{E4E127E2-9E6B-43F1-BAE6-C2C67AFBE709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7051535" y="1513218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8D4785-9325-44FB-88BC-E1E013180F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73" y="2860977"/>
            <a:ext cx="772023" cy="5755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492865B-F361-43C6-895E-AEF057AA79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5" y="4001217"/>
            <a:ext cx="826556" cy="5850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2D94F6-0204-4A09-AF22-8022791F43B9}"/>
              </a:ext>
            </a:extLst>
          </p:cNvPr>
          <p:cNvSpPr txBox="1"/>
          <p:nvPr/>
        </p:nvSpPr>
        <p:spPr>
          <a:xfrm>
            <a:off x="5642194" y="301495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DC57E9-543D-4826-AA03-EE96A8334C61}"/>
              </a:ext>
            </a:extLst>
          </p:cNvPr>
          <p:cNvSpPr txBox="1"/>
          <p:nvPr/>
        </p:nvSpPr>
        <p:spPr>
          <a:xfrm>
            <a:off x="5629201" y="41666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E5206-FEEB-4550-9B5B-B292460BF036}"/>
              </a:ext>
            </a:extLst>
          </p:cNvPr>
          <p:cNvSpPr txBox="1"/>
          <p:nvPr/>
        </p:nvSpPr>
        <p:spPr>
          <a:xfrm>
            <a:off x="5070110" y="255497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AB388A-AD74-4256-AE3A-C0CA2BCCAA67}"/>
              </a:ext>
            </a:extLst>
          </p:cNvPr>
          <p:cNvSpPr txBox="1"/>
          <p:nvPr/>
        </p:nvSpPr>
        <p:spPr>
          <a:xfrm>
            <a:off x="4734656" y="2555526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361BA43-1847-461C-A243-F53C473ED44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2" y="2594775"/>
            <a:ext cx="155926" cy="1559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34F0446-F7F2-4D16-BF0A-903D9F9B20EF}"/>
              </a:ext>
            </a:extLst>
          </p:cNvPr>
          <p:cNvSpPr txBox="1"/>
          <p:nvPr/>
        </p:nvSpPr>
        <p:spPr>
          <a:xfrm>
            <a:off x="5901437" y="256860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0D2011-C7B5-4578-B356-D5937B97A776}"/>
              </a:ext>
            </a:extLst>
          </p:cNvPr>
          <p:cNvSpPr txBox="1"/>
          <p:nvPr>
            <p:custDataLst>
              <p:custData r:id="rId8"/>
              <p:custData r:id="rId9"/>
            </p:custDataLst>
          </p:nvPr>
        </p:nvSpPr>
        <p:spPr>
          <a:xfrm>
            <a:off x="5190422" y="376303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D38D64-5F96-419D-9560-C3E0C31CA178}"/>
              </a:ext>
            </a:extLst>
          </p:cNvPr>
          <p:cNvSpPr txBox="1"/>
          <p:nvPr/>
        </p:nvSpPr>
        <p:spPr>
          <a:xfrm>
            <a:off x="4749202" y="3763037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A8A8DD1-C3A8-4858-9045-E5487D4BAD8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18" y="3802280"/>
            <a:ext cx="155926" cy="15592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2270BE-50D0-425D-9460-CFBC3EAB4688}"/>
              </a:ext>
            </a:extLst>
          </p:cNvPr>
          <p:cNvSpPr txBox="1"/>
          <p:nvPr>
            <p:custDataLst>
              <p:custData r:id="rId10"/>
            </p:custDataLst>
          </p:nvPr>
        </p:nvSpPr>
        <p:spPr>
          <a:xfrm>
            <a:off x="5997610" y="3776066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FB48597C-D586-43A0-AAB9-AF1F6531D04E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4589736" y="49558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971E1D-0292-4C30-8941-A6C5B07CAD19}"/>
              </a:ext>
            </a:extLst>
          </p:cNvPr>
          <p:cNvPicPr>
            <a:picLocks noChangeAspect="1"/>
          </p:cNvPicPr>
          <p:nvPr>
            <p:custDataLst>
              <p:custData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94"/>
            <a:ext cx="233093" cy="2330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A63D7B-7D49-45E2-B283-F505E90D0FE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659"/>
            <a:ext cx="305278" cy="30527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CC0E8A5-CE19-400E-9635-67D7346DD4A4}"/>
              </a:ext>
            </a:extLst>
          </p:cNvPr>
          <p:cNvPicPr>
            <a:picLocks noChangeAspect="1"/>
          </p:cNvPicPr>
          <p:nvPr>
            <p:custDataLst>
              <p:custData r:id="rId14"/>
              <p:custData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329"/>
            <a:ext cx="244758" cy="24475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9A0848-2F48-413A-9223-0B3266D083E7}"/>
              </a:ext>
            </a:extLst>
          </p:cNvPr>
          <p:cNvPicPr>
            <a:picLocks noChangeAspect="1"/>
          </p:cNvPicPr>
          <p:nvPr>
            <p:custDataLst>
              <p:custData r:id="rId16"/>
              <p:custData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9072"/>
            <a:ext cx="310452" cy="310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17530C1-F0EB-4C1F-AE13-14C7C33E4BE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661"/>
            <a:ext cx="289274" cy="28927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2FDDBC3-296A-4638-9AC8-9E04B7E7F2A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2023"/>
            <a:ext cx="197046" cy="19704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0C49A35-F69D-47B4-BAE0-5144B1351DB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21" y="960675"/>
            <a:ext cx="145712" cy="145712"/>
          </a:xfrm>
          <a:prstGeom prst="rect">
            <a:avLst/>
          </a:prstGeom>
        </p:spPr>
      </p:pic>
      <p:sp>
        <p:nvSpPr>
          <p:cNvPr id="69" name="Content">
            <a:extLst>
              <a:ext uri="{FF2B5EF4-FFF2-40B4-BE49-F238E27FC236}">
                <a16:creationId xmlns:a16="http://schemas.microsoft.com/office/drawing/2014/main" id="{BD0C55B1-9D82-4F3E-B4BF-A8B8CF8F8AE2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4648926" y="1568519"/>
            <a:ext cx="612966" cy="10945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그룹 삭제</a:t>
            </a:r>
            <a:endParaRPr lang="en-US" altLang="ko-KR" sz="600" dirty="0"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71" name="WindowsPhone">
            <a:extLst>
              <a:ext uri="{FF2B5EF4-FFF2-40B4-BE49-F238E27FC236}">
                <a16:creationId xmlns:a16="http://schemas.microsoft.com/office/drawing/2014/main" id="{2FC75FC6-2075-4B26-9CD7-D63201B89FD0}"/>
              </a:ext>
            </a:extLst>
          </p:cNvPr>
          <p:cNvGrpSpPr/>
          <p:nvPr>
            <p:custDataLst>
              <p:custData r:id="rId19"/>
            </p:custDataLst>
          </p:nvPr>
        </p:nvGrpSpPr>
        <p:grpSpPr>
          <a:xfrm>
            <a:off x="8533225" y="7486"/>
            <a:ext cx="3464995" cy="6857998"/>
            <a:chOff x="2839503" y="1"/>
            <a:chExt cx="3464995" cy="6857998"/>
          </a:xfrm>
        </p:grpSpPr>
        <p:grpSp>
          <p:nvGrpSpPr>
            <p:cNvPr id="72" name="Group 2">
              <a:extLst>
                <a:ext uri="{FF2B5EF4-FFF2-40B4-BE49-F238E27FC236}">
                  <a16:creationId xmlns:a16="http://schemas.microsoft.com/office/drawing/2014/main" id="{02510920-E436-42B3-8BC0-47CAADC75FFB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4" name="Group 4">
                <a:extLst>
                  <a:ext uri="{FF2B5EF4-FFF2-40B4-BE49-F238E27FC236}">
                    <a16:creationId xmlns:a16="http://schemas.microsoft.com/office/drawing/2014/main" id="{FD56BECE-39CF-43C3-B47D-8FDFCDE99FDD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6" name="Rounded Rectangle 6">
                  <a:extLst>
                    <a:ext uri="{FF2B5EF4-FFF2-40B4-BE49-F238E27FC236}">
                      <a16:creationId xmlns:a16="http://schemas.microsoft.com/office/drawing/2014/main" id="{7E97071E-C4AD-43D0-BBC5-4000C3DE394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ounded Rectangle 7">
                  <a:extLst>
                    <a:ext uri="{FF2B5EF4-FFF2-40B4-BE49-F238E27FC236}">
                      <a16:creationId xmlns:a16="http://schemas.microsoft.com/office/drawing/2014/main" id="{7A4903AC-B9B6-40A5-8294-646E350FD9B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8" name="Rectangle 8">
                  <a:extLst>
                    <a:ext uri="{FF2B5EF4-FFF2-40B4-BE49-F238E27FC236}">
                      <a16:creationId xmlns:a16="http://schemas.microsoft.com/office/drawing/2014/main" id="{CC8BE697-07D9-4CA1-955F-C06D1CB53EE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Left Arrow 9">
                  <a:extLst>
                    <a:ext uri="{FF2B5EF4-FFF2-40B4-BE49-F238E27FC236}">
                      <a16:creationId xmlns:a16="http://schemas.microsoft.com/office/drawing/2014/main" id="{F51702A6-CAF7-4E1B-8FAD-1490BFC6837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0" name="Group 10">
                  <a:extLst>
                    <a:ext uri="{FF2B5EF4-FFF2-40B4-BE49-F238E27FC236}">
                      <a16:creationId xmlns:a16="http://schemas.microsoft.com/office/drawing/2014/main" id="{9B49DEEF-953B-432F-B106-07C9963D0E0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2" name="Flowchart: Stored Data 12">
                    <a:extLst>
                      <a:ext uri="{FF2B5EF4-FFF2-40B4-BE49-F238E27FC236}">
                        <a16:creationId xmlns:a16="http://schemas.microsoft.com/office/drawing/2014/main" id="{3506572E-3D0D-4096-84A9-27A096613B5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lowchart: Stored Data 13">
                    <a:extLst>
                      <a:ext uri="{FF2B5EF4-FFF2-40B4-BE49-F238E27FC236}">
                        <a16:creationId xmlns:a16="http://schemas.microsoft.com/office/drawing/2014/main" id="{844DE34E-C255-4BC6-9A47-6C7A21BE14B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Flowchart: Stored Data 14">
                    <a:extLst>
                      <a:ext uri="{FF2B5EF4-FFF2-40B4-BE49-F238E27FC236}">
                        <a16:creationId xmlns:a16="http://schemas.microsoft.com/office/drawing/2014/main" id="{0A8D58B8-ACBA-4E72-AFEA-AB8F96E38CA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Flowchart: Stored Data 15">
                    <a:extLst>
                      <a:ext uri="{FF2B5EF4-FFF2-40B4-BE49-F238E27FC236}">
                        <a16:creationId xmlns:a16="http://schemas.microsoft.com/office/drawing/2014/main" id="{C1CA512A-EAC8-41D8-ADF6-494E25283F10}"/>
                      </a:ext>
                    </a:extLst>
                  </p:cNvPr>
                  <p:cNvSpPr/>
                  <p:nvPr>
                    <p:custDataLst>
                      <p:custData r:id="rId27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1" name="Rounded Rectangle 11">
                  <a:extLst>
                    <a:ext uri="{FF2B5EF4-FFF2-40B4-BE49-F238E27FC236}">
                      <a16:creationId xmlns:a16="http://schemas.microsoft.com/office/drawing/2014/main" id="{C2D574DA-DDFD-407A-A474-5674737AE21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AEA3BB7-4AA5-4B6A-BE56-E35F52F6338A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982643D-7AB6-4045-9D75-8C7BC7F7A681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26"/>
              </p:custDataLst>
            </p:nvPr>
          </p:nvPicPr>
          <p:blipFill>
            <a:blip r:embed="rId3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Content">
            <a:extLst>
              <a:ext uri="{FF2B5EF4-FFF2-40B4-BE49-F238E27FC236}">
                <a16:creationId xmlns:a16="http://schemas.microsoft.com/office/drawing/2014/main" id="{B2DE453D-84F7-4694-8DD6-D50F219D5071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754690" y="678132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27F83371-87E5-41C3-A38C-56D7B78158CD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759458" y="496330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A583F90F-9E23-435C-86F3-6DDEAFBE3420}"/>
              </a:ext>
            </a:extLst>
          </p:cNvPr>
          <p:cNvPicPr>
            <a:picLocks noChangeAspect="1"/>
          </p:cNvPicPr>
          <p:nvPr>
            <p:custDataLst>
              <p:custData r:id="rId2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30" y="5166479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C0A6FB1C-E3FD-4E48-A681-42A4DB6391B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60" y="5099144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31ED13B-6BD7-4C13-836C-BCD1E0E149F3}"/>
              </a:ext>
            </a:extLst>
          </p:cNvPr>
          <p:cNvPicPr>
            <a:picLocks noChangeAspect="1"/>
          </p:cNvPicPr>
          <p:nvPr>
            <p:custDataLst>
              <p:custData r:id="rId23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77" y="5154814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9CDD536A-0938-4858-A8BE-B19591FA671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7088" y="5096557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1FF0B79-D1B5-4305-9EB4-76E13841D3A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955" y="5107146"/>
            <a:ext cx="289274" cy="28927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ED6DB01-300E-4758-80DD-1DD55C39383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039" y="5129508"/>
            <a:ext cx="197046" cy="19704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0DAFA6F-0B58-4DB7-9F7C-2E50F3C8E8DE}"/>
              </a:ext>
            </a:extLst>
          </p:cNvPr>
          <p:cNvSpPr txBox="1"/>
          <p:nvPr/>
        </p:nvSpPr>
        <p:spPr>
          <a:xfrm>
            <a:off x="9417578" y="2811365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존재하지 않는 그룹입니다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2EB3A8-808E-46FA-9A9A-4B9BCBEDB2D7}"/>
              </a:ext>
            </a:extLst>
          </p:cNvPr>
          <p:cNvPicPr>
            <a:picLocks noChangeAspect="1"/>
          </p:cNvPicPr>
          <p:nvPr>
            <p:custDataLst>
              <p:custData r:id="rId24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47" y="2385143"/>
            <a:ext cx="393895" cy="393895"/>
          </a:xfrm>
          <a:prstGeom prst="rect">
            <a:avLst/>
          </a:prstGeom>
        </p:spPr>
      </p:pic>
      <p:sp>
        <p:nvSpPr>
          <p:cNvPr id="88" name="MousePointer">
            <a:extLst>
              <a:ext uri="{FF2B5EF4-FFF2-40B4-BE49-F238E27FC236}">
                <a16:creationId xmlns:a16="http://schemas.microsoft.com/office/drawing/2014/main" id="{136CE6C3-82EC-4A6B-AA3A-0038F95A8E9D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 rot="20359169">
            <a:off x="4915395" y="158614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37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TabGroup">
            <a:extLst>
              <a:ext uri="{FF2B5EF4-FFF2-40B4-BE49-F238E27FC236}">
                <a16:creationId xmlns:a16="http://schemas.microsoft.com/office/drawing/2014/main" id="{EEDD6DA6-B1DA-4EF6-B37E-E798B02E5E0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72800" y="1161035"/>
            <a:ext cx="2720212" cy="3668908"/>
            <a:chOff x="3138994" y="2600325"/>
            <a:chExt cx="2083992" cy="3521157"/>
          </a:xfrm>
        </p:grpSpPr>
        <p:sp>
          <p:nvSpPr>
            <p:cNvPr id="82" name="Container">
              <a:extLst>
                <a:ext uri="{FF2B5EF4-FFF2-40B4-BE49-F238E27FC236}">
                  <a16:creationId xmlns:a16="http://schemas.microsoft.com/office/drawing/2014/main" id="{8DA70CAF-336F-4CBA-8CC2-0BBCFC24B99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5C2841C7-4570-4A94-B5FE-6D341FC44EDD}"/>
                </a:ext>
              </a:extLst>
            </p:cNvPr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87" name="ActiveTab">
                <a:extLst>
                  <a:ext uri="{FF2B5EF4-FFF2-40B4-BE49-F238E27FC236}">
                    <a16:creationId xmlns:a16="http://schemas.microsoft.com/office/drawing/2014/main" id="{5BD7526E-8DDD-4D76-B4A2-210486BBBF75}"/>
                  </a:ext>
                </a:extLst>
              </p:cNvPr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그룹목록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Line">
                <a:extLst>
                  <a:ext uri="{FF2B5EF4-FFF2-40B4-BE49-F238E27FC236}">
                    <a16:creationId xmlns:a16="http://schemas.microsoft.com/office/drawing/2014/main" id="{F1C03214-9E0D-45EF-A441-19AABEC1E310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FB950D3-1B99-4AE2-8442-74C017AE0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86" y="2000778"/>
            <a:ext cx="364214" cy="3642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4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그룹 조회</a:t>
            </a:r>
            <a:endParaRPr lang="en-US" altLang="ko-KR" dirty="0"/>
          </a:p>
          <a:p>
            <a:r>
              <a:rPr lang="en-US" altLang="ko-KR" dirty="0"/>
              <a:t>(UI-GROUP-05)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07EAF-400F-40B9-B829-BBD24804FF8C}"/>
              </a:ext>
            </a:extLst>
          </p:cNvPr>
          <p:cNvSpPr txBox="1"/>
          <p:nvPr/>
        </p:nvSpPr>
        <p:spPr>
          <a:xfrm>
            <a:off x="5490259" y="2034553"/>
            <a:ext cx="825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친구들과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981CAE-658C-4C36-8AC3-DE0A5470B857}"/>
              </a:ext>
            </a:extLst>
          </p:cNvPr>
          <p:cNvSpPr txBox="1"/>
          <p:nvPr/>
        </p:nvSpPr>
        <p:spPr>
          <a:xfrm>
            <a:off x="5488066" y="3853578"/>
            <a:ext cx="747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가족여행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433504-910D-43A0-A11C-7410597C87A4}"/>
              </a:ext>
            </a:extLst>
          </p:cNvPr>
          <p:cNvSpPr txBox="1"/>
          <p:nvPr/>
        </p:nvSpPr>
        <p:spPr>
          <a:xfrm>
            <a:off x="5485604" y="2959472"/>
            <a:ext cx="75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사랑여행</a:t>
            </a:r>
          </a:p>
        </p:txBody>
      </p:sp>
      <p:sp>
        <p:nvSpPr>
          <p:cNvPr id="69" name="Content">
            <a:extLst>
              <a:ext uri="{FF2B5EF4-FFF2-40B4-BE49-F238E27FC236}">
                <a16:creationId xmlns:a16="http://schemas.microsoft.com/office/drawing/2014/main" id="{2C54F7A6-A30E-4559-AB64-4AAC6C005C94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741577" y="2099508"/>
            <a:ext cx="565872" cy="16372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569245-6BF5-432E-AD2C-F5E1C957B1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52" y="2956014"/>
            <a:ext cx="356948" cy="3569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0E7125-A8ED-4936-AB71-92AA099DC6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62" y="3825462"/>
            <a:ext cx="368026" cy="3680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0FFAF1-52A4-49B7-BDBC-D898873C5A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47" y="1210315"/>
            <a:ext cx="194864" cy="1948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17507B4-F06C-453C-BECE-86E111650379}"/>
              </a:ext>
            </a:extLst>
          </p:cNvPr>
          <p:cNvSpPr txBox="1"/>
          <p:nvPr/>
        </p:nvSpPr>
        <p:spPr>
          <a:xfrm>
            <a:off x="6279635" y="2057636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B72F4C-E7A8-4A2A-9022-2FECFF04B58F}"/>
              </a:ext>
            </a:extLst>
          </p:cNvPr>
          <p:cNvSpPr txBox="1"/>
          <p:nvPr/>
        </p:nvSpPr>
        <p:spPr>
          <a:xfrm>
            <a:off x="6301739" y="3005558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C0F4A9-9AF6-4D7E-A5C6-98BE7BFD0854}"/>
              </a:ext>
            </a:extLst>
          </p:cNvPr>
          <p:cNvSpPr txBox="1"/>
          <p:nvPr/>
        </p:nvSpPr>
        <p:spPr>
          <a:xfrm>
            <a:off x="6315436" y="3884899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ko-KR" altLang="en-US" sz="1000" dirty="0"/>
              <a:t>명</a:t>
            </a:r>
          </a:p>
        </p:txBody>
      </p:sp>
      <p:sp>
        <p:nvSpPr>
          <p:cNvPr id="62" name="Content">
            <a:extLst>
              <a:ext uri="{FF2B5EF4-FFF2-40B4-BE49-F238E27FC236}">
                <a16:creationId xmlns:a16="http://schemas.microsoft.com/office/drawing/2014/main" id="{67ED5E70-B4AE-4E5C-B1AA-7980D59C35F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793583" y="953438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18495422-3EC0-4D8A-8E14-B6D979508B96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738316" y="3033123"/>
            <a:ext cx="561973" cy="18801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EAA64A03-02DD-45AB-A761-7714CA9020E1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762048" y="3848546"/>
            <a:ext cx="539515" cy="18957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>
            <a:extLst>
              <a:ext uri="{FF2B5EF4-FFF2-40B4-BE49-F238E27FC236}">
                <a16:creationId xmlns:a16="http://schemas.microsoft.com/office/drawing/2014/main" id="{F4B31F4C-25BE-4754-9ECE-F738AE648AD7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458973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AA0A07A-9D30-4733-8B5E-36ED11E0C7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48889"/>
            <a:ext cx="233093" cy="2330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C283F420-1175-45F0-B487-DDEF5CD283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81554"/>
            <a:ext cx="305278" cy="30527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E371829-6C96-47C2-92C2-CA7E736E67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37224"/>
            <a:ext cx="244758" cy="24475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38CD09C-A24A-4161-80D1-E860ED10B8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78967"/>
            <a:ext cx="310452" cy="31045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A250CF37-126D-47E7-B520-BECD6A5E0A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89556"/>
            <a:ext cx="289274" cy="28927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B2AD64B6-B2E5-49DE-932E-B94481DC1A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11918"/>
            <a:ext cx="197046" cy="197046"/>
          </a:xfrm>
          <a:prstGeom prst="rect">
            <a:avLst/>
          </a:prstGeom>
        </p:spPr>
      </p:pic>
      <p:grpSp>
        <p:nvGrpSpPr>
          <p:cNvPr id="104" name="AlertDialog">
            <a:extLst>
              <a:ext uri="{FF2B5EF4-FFF2-40B4-BE49-F238E27FC236}">
                <a16:creationId xmlns:a16="http://schemas.microsoft.com/office/drawing/2014/main" id="{081A0285-5C73-4C41-A76B-608E9C33B1B2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541018" y="2468885"/>
            <a:ext cx="3292673" cy="1081498"/>
            <a:chOff x="2894331" y="2786062"/>
            <a:chExt cx="3458844" cy="1357313"/>
          </a:xfrm>
        </p:grpSpPr>
        <p:grpSp>
          <p:nvGrpSpPr>
            <p:cNvPr id="105" name="Group 2">
              <a:extLst>
                <a:ext uri="{FF2B5EF4-FFF2-40B4-BE49-F238E27FC236}">
                  <a16:creationId xmlns:a16="http://schemas.microsoft.com/office/drawing/2014/main" id="{7CA52A22-D3D7-4394-A15E-E128397AFC43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147" name="Background">
                <a:extLst>
                  <a:ext uri="{FF2B5EF4-FFF2-40B4-BE49-F238E27FC236}">
                    <a16:creationId xmlns:a16="http://schemas.microsoft.com/office/drawing/2014/main" id="{DC545C2B-CA1B-4CA9-B242-079C6C2AFF66}"/>
                  </a:ext>
                </a:extLst>
              </p:cNvPr>
              <p:cNvSpPr/>
              <p:nvPr/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r>
                  <a:rPr lang="ko-KR" altLang="en-US" sz="1000" kern="0" dirty="0">
                    <a:solidFill>
                      <a:srgbClr val="FFFFFF"/>
                    </a:solidFill>
                    <a:latin typeface="Segoe UI"/>
                  </a:rPr>
                  <a:t>경고</a:t>
                </a:r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8" name="InnerArea">
                <a:extLst>
                  <a:ext uri="{FF2B5EF4-FFF2-40B4-BE49-F238E27FC236}">
                    <a16:creationId xmlns:a16="http://schemas.microsoft.com/office/drawing/2014/main" id="{1A728269-588B-4FF0-87BF-04C78D06BE84}"/>
                  </a:ext>
                </a:extLst>
              </p:cNvPr>
              <p:cNvSpPr/>
              <p:nvPr/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Minimize - Maximize - Close">
              <a:extLst>
                <a:ext uri="{FF2B5EF4-FFF2-40B4-BE49-F238E27FC236}">
                  <a16:creationId xmlns:a16="http://schemas.microsoft.com/office/drawing/2014/main" id="{972AA5DF-6896-43F1-B031-2D480453AE3A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145" name="X2">
                <a:extLst>
                  <a:ext uri="{FF2B5EF4-FFF2-40B4-BE49-F238E27FC236}">
                    <a16:creationId xmlns:a16="http://schemas.microsoft.com/office/drawing/2014/main" id="{BA827A56-0CAD-40E8-9182-D2F6BEB96001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46" name="X1">
                <a:extLst>
                  <a:ext uri="{FF2B5EF4-FFF2-40B4-BE49-F238E27FC236}">
                    <a16:creationId xmlns:a16="http://schemas.microsoft.com/office/drawing/2014/main" id="{5E012F80-253B-41E6-821D-290EB8BC63CC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35" name="AlertText">
              <a:extLst>
                <a:ext uri="{FF2B5EF4-FFF2-40B4-BE49-F238E27FC236}">
                  <a16:creationId xmlns:a16="http://schemas.microsoft.com/office/drawing/2014/main" id="{57A395C7-1933-46F0-91F7-0F745CB5DD9E}"/>
                </a:ext>
              </a:extLst>
            </p:cNvPr>
            <p:cNvSpPr txBox="1"/>
            <p:nvPr/>
          </p:nvSpPr>
          <p:spPr>
            <a:xfrm>
              <a:off x="3463240" y="3163963"/>
              <a:ext cx="254000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그룹을 탈퇴할 시 그룹이 삭제됩니다</a:t>
              </a:r>
              <a:r>
                <a:rPr lang="en-US" altLang="ko-KR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ko-KR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정말로 탈퇴 </a:t>
              </a:r>
              <a:r>
                <a:rPr lang="ko-KR" altLang="en-US" sz="1200" dirty="0" err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하시겠습니끼</a:t>
              </a:r>
              <a:r>
                <a:rPr lang="en-US" altLang="ko-KR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WarningIcon">
              <a:extLst>
                <a:ext uri="{FF2B5EF4-FFF2-40B4-BE49-F238E27FC236}">
                  <a16:creationId xmlns:a16="http://schemas.microsoft.com/office/drawing/2014/main" id="{9A95BD1B-7B10-4B66-8744-A02284CE8F4E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142" name="CancelButton">
              <a:extLst>
                <a:ext uri="{FF2B5EF4-FFF2-40B4-BE49-F238E27FC236}">
                  <a16:creationId xmlns:a16="http://schemas.microsoft.com/office/drawing/2014/main" id="{45F6712D-16E5-4552-9811-80FDF67F911D}"/>
                </a:ext>
              </a:extLst>
            </p:cNvPr>
            <p:cNvSpPr/>
            <p:nvPr/>
          </p:nvSpPr>
          <p:spPr>
            <a:xfrm>
              <a:off x="5426871" y="3785448"/>
              <a:ext cx="7608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Cancel</a:t>
              </a:r>
            </a:p>
          </p:txBody>
        </p:sp>
        <p:sp>
          <p:nvSpPr>
            <p:cNvPr id="143" name="OkButton">
              <a:extLst>
                <a:ext uri="{FF2B5EF4-FFF2-40B4-BE49-F238E27FC236}">
                  <a16:creationId xmlns:a16="http://schemas.microsoft.com/office/drawing/2014/main" id="{C97A9834-8D78-435F-82A3-970B79E48EBD}"/>
                </a:ext>
              </a:extLst>
            </p:cNvPr>
            <p:cNvSpPr/>
            <p:nvPr/>
          </p:nvSpPr>
          <p:spPr>
            <a:xfrm>
              <a:off x="4771340" y="3785448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  <p:grpSp>
        <p:nvGrpSpPr>
          <p:cNvPr id="153" name="ScrollbarVertical">
            <a:extLst>
              <a:ext uri="{FF2B5EF4-FFF2-40B4-BE49-F238E27FC236}">
                <a16:creationId xmlns:a16="http://schemas.microsoft.com/office/drawing/2014/main" id="{E849A769-6B10-45BD-9CC3-6EFC28CE8169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7344688" y="1419544"/>
            <a:ext cx="164384" cy="3419494"/>
            <a:chOff x="4496659" y="1543109"/>
            <a:chExt cx="147992" cy="3562291"/>
          </a:xfrm>
        </p:grpSpPr>
        <p:sp>
          <p:nvSpPr>
            <p:cNvPr id="154" name="Background">
              <a:extLst>
                <a:ext uri="{FF2B5EF4-FFF2-40B4-BE49-F238E27FC236}">
                  <a16:creationId xmlns:a16="http://schemas.microsoft.com/office/drawing/2014/main" id="{C3D60697-25E7-4763-87B5-A6953775EAF5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55" name="Slider">
              <a:extLst>
                <a:ext uri="{FF2B5EF4-FFF2-40B4-BE49-F238E27FC236}">
                  <a16:creationId xmlns:a16="http://schemas.microsoft.com/office/drawing/2014/main" id="{167F6E3F-7DAC-488C-AC26-25EC2449159B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6" name="UpArrow">
              <a:extLst>
                <a:ext uri="{FF2B5EF4-FFF2-40B4-BE49-F238E27FC236}">
                  <a16:creationId xmlns:a16="http://schemas.microsoft.com/office/drawing/2014/main" id="{E3686004-87FB-44F9-97A9-815BEAE23144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7" name="DownArrow">
              <a:extLst>
                <a:ext uri="{FF2B5EF4-FFF2-40B4-BE49-F238E27FC236}">
                  <a16:creationId xmlns:a16="http://schemas.microsoft.com/office/drawing/2014/main" id="{591895B0-430D-4340-9431-D968018D24C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MousePointer">
            <a:extLst>
              <a:ext uri="{FF2B5EF4-FFF2-40B4-BE49-F238E27FC236}">
                <a16:creationId xmlns:a16="http://schemas.microsoft.com/office/drawing/2014/main" id="{4AF347AE-8FD2-41B9-A2A6-B8F50477FDB5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6750770" y="52138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50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4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검색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(UI-GROUP-06)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grpSp>
        <p:nvGrpSpPr>
          <p:cNvPr id="63" name="WindowsPhone">
            <a:extLst>
              <a:ext uri="{FF2B5EF4-FFF2-40B4-BE49-F238E27FC236}">
                <a16:creationId xmlns:a16="http://schemas.microsoft.com/office/drawing/2014/main" id="{2040C5CA-B38F-48C3-A7F8-281F155F1DA4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466784" y="2"/>
            <a:ext cx="3464995" cy="6857998"/>
            <a:chOff x="2839503" y="1"/>
            <a:chExt cx="3464995" cy="6857998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D261BD8D-18D7-42D8-A22B-549735EFEB4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0" name="Group 4">
                <a:extLst>
                  <a:ext uri="{FF2B5EF4-FFF2-40B4-BE49-F238E27FC236}">
                    <a16:creationId xmlns:a16="http://schemas.microsoft.com/office/drawing/2014/main" id="{073DD568-E2CB-4836-A99E-C0D861449E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2" name="Rounded Rectangle 6">
                  <a:extLst>
                    <a:ext uri="{FF2B5EF4-FFF2-40B4-BE49-F238E27FC236}">
                      <a16:creationId xmlns:a16="http://schemas.microsoft.com/office/drawing/2014/main" id="{5701BECC-497C-4B40-9FBE-0FDD28528A1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ounded Rectangle 7">
                  <a:extLst>
                    <a:ext uri="{FF2B5EF4-FFF2-40B4-BE49-F238E27FC236}">
                      <a16:creationId xmlns:a16="http://schemas.microsoft.com/office/drawing/2014/main" id="{6E748413-752D-4293-BB67-A9BAE70E5D7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4" name="Rectangle 8">
                  <a:extLst>
                    <a:ext uri="{FF2B5EF4-FFF2-40B4-BE49-F238E27FC236}">
                      <a16:creationId xmlns:a16="http://schemas.microsoft.com/office/drawing/2014/main" id="{209E1331-A9FB-4F15-86B9-8D78CB3E2C5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Left Arrow 9">
                  <a:extLst>
                    <a:ext uri="{FF2B5EF4-FFF2-40B4-BE49-F238E27FC236}">
                      <a16:creationId xmlns:a16="http://schemas.microsoft.com/office/drawing/2014/main" id="{F4B11B06-0B18-4E21-92FC-6CFBF994CA9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Group 10">
                  <a:extLst>
                    <a:ext uri="{FF2B5EF4-FFF2-40B4-BE49-F238E27FC236}">
                      <a16:creationId xmlns:a16="http://schemas.microsoft.com/office/drawing/2014/main" id="{8CBE5435-FBFD-4577-A85C-CC40F828731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78" name="Flowchart: Stored Data 12">
                    <a:extLst>
                      <a:ext uri="{FF2B5EF4-FFF2-40B4-BE49-F238E27FC236}">
                        <a16:creationId xmlns:a16="http://schemas.microsoft.com/office/drawing/2014/main" id="{FC065C0E-4EF8-46AC-ACD7-4ACE5DDE578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lowchart: Stored Data 13">
                    <a:extLst>
                      <a:ext uri="{FF2B5EF4-FFF2-40B4-BE49-F238E27FC236}">
                        <a16:creationId xmlns:a16="http://schemas.microsoft.com/office/drawing/2014/main" id="{E9A3B264-681D-494F-9F71-8022229C479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lowchart: Stored Data 14">
                    <a:extLst>
                      <a:ext uri="{FF2B5EF4-FFF2-40B4-BE49-F238E27FC236}">
                        <a16:creationId xmlns:a16="http://schemas.microsoft.com/office/drawing/2014/main" id="{313CB343-F865-4BB7-83A4-E062B10A6FE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lowchart: Stored Data 15">
                    <a:extLst>
                      <a:ext uri="{FF2B5EF4-FFF2-40B4-BE49-F238E27FC236}">
                        <a16:creationId xmlns:a16="http://schemas.microsoft.com/office/drawing/2014/main" id="{DD870915-F4D5-4CC3-8339-E498E596E1D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7" name="Rounded Rectangle 11">
                  <a:extLst>
                    <a:ext uri="{FF2B5EF4-FFF2-40B4-BE49-F238E27FC236}">
                      <a16:creationId xmlns:a16="http://schemas.microsoft.com/office/drawing/2014/main" id="{4C93728C-9A6C-4ECB-BD90-BE5A1FB4D94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C36BF6FA-447A-4C37-8688-1897B7C3E3F3}"/>
                  </a:ext>
                </a:extLst>
              </p:cNvPr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4C3E20A2-0654-49CE-94E1-6BC4811AA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Content">
            <a:extLst>
              <a:ext uri="{FF2B5EF4-FFF2-40B4-BE49-F238E27FC236}">
                <a16:creationId xmlns:a16="http://schemas.microsoft.com/office/drawing/2014/main" id="{E4061C00-5CEE-44FF-B82B-3A7ACA2D2041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688249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69979790-29A0-4909-BDB7-831184D9F04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693017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4E41A98-78F9-4CE7-9462-E36D74ADB0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89" y="5148889"/>
            <a:ext cx="233093" cy="2330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DF77A4D-0E91-412D-9D18-6311C4781DB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19" y="5081554"/>
            <a:ext cx="305278" cy="3052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471DB2D-369A-46E2-A3F8-B3147F6B832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336" y="5137224"/>
            <a:ext cx="244758" cy="24475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5644E39-5853-4785-89DD-9A2EA530D9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0647" y="5078967"/>
            <a:ext cx="310452" cy="31045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51E548AA-1E1F-4CAA-8428-754CA0A754E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14" y="5089556"/>
            <a:ext cx="289274" cy="28927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C3973C0-727F-45F3-999B-084DE377A13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598" y="5111918"/>
            <a:ext cx="197046" cy="197046"/>
          </a:xfrm>
          <a:prstGeom prst="rect">
            <a:avLst/>
          </a:prstGeom>
        </p:spPr>
      </p:pic>
      <p:grpSp>
        <p:nvGrpSpPr>
          <p:cNvPr id="95" name="SearchBox">
            <a:extLst>
              <a:ext uri="{FF2B5EF4-FFF2-40B4-BE49-F238E27FC236}">
                <a16:creationId xmlns:a16="http://schemas.microsoft.com/office/drawing/2014/main" id="{3612CEE9-82D5-409C-A238-9C103B125A10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8802742" y="1136589"/>
            <a:ext cx="2764933" cy="303292"/>
            <a:chOff x="4111925" y="3289186"/>
            <a:chExt cx="2764933" cy="310896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9B8AA67C-A2B1-49A6-BB11-8A785AA5FF3C}"/>
                </a:ext>
              </a:extLst>
            </p:cNvPr>
            <p:cNvSpPr/>
            <p:nvPr>
              <p:custDataLst>
                <p:custData r:id="rId24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A791C4F4-1B6F-4C8F-A300-684FCAAEA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Content">
            <a:extLst>
              <a:ext uri="{FF2B5EF4-FFF2-40B4-BE49-F238E27FC236}">
                <a16:creationId xmlns:a16="http://schemas.microsoft.com/office/drawing/2014/main" id="{76CD4C21-CA09-46D9-BD59-7C563590D1B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8773540" y="1531118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        사람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그룹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A9572D6-628A-4776-90A7-677CE6FF4A20}"/>
              </a:ext>
            </a:extLst>
          </p:cNvPr>
          <p:cNvSpPr txBox="1"/>
          <p:nvPr/>
        </p:nvSpPr>
        <p:spPr>
          <a:xfrm>
            <a:off x="9389020" y="2244806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맛집사모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323</a:t>
            </a:r>
            <a:r>
              <a:rPr lang="ko-KR" altLang="en-US" sz="800" dirty="0"/>
              <a:t>명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88264E2-9372-4724-9C36-3F5786D3E94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94" y="2347733"/>
            <a:ext cx="331530" cy="33153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A116F7C3-D7E1-439C-ABAA-F4AAA9506F3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94" y="2831922"/>
            <a:ext cx="372395" cy="37239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F7A42F5-0A2A-4DDB-89A2-626030D8190E}"/>
              </a:ext>
            </a:extLst>
          </p:cNvPr>
          <p:cNvSpPr txBox="1"/>
          <p:nvPr/>
        </p:nvSpPr>
        <p:spPr>
          <a:xfrm>
            <a:off x="9365225" y="2784814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123</a:t>
            </a:r>
            <a:r>
              <a:rPr lang="ko-KR" altLang="en-US" sz="800" dirty="0"/>
              <a:t>명</a:t>
            </a:r>
          </a:p>
        </p:txBody>
      </p:sp>
      <p:grpSp>
        <p:nvGrpSpPr>
          <p:cNvPr id="103" name="ScrollbarVertical">
            <a:extLst>
              <a:ext uri="{FF2B5EF4-FFF2-40B4-BE49-F238E27FC236}">
                <a16:creationId xmlns:a16="http://schemas.microsoft.com/office/drawing/2014/main" id="{808FD178-9FD5-4C6F-BF9F-2740C65186DE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1444443" y="1926669"/>
            <a:ext cx="146976" cy="2843450"/>
            <a:chOff x="4496659" y="1543109"/>
            <a:chExt cx="147992" cy="3562291"/>
          </a:xfrm>
        </p:grpSpPr>
        <p:sp>
          <p:nvSpPr>
            <p:cNvPr id="106" name="Background">
              <a:extLst>
                <a:ext uri="{FF2B5EF4-FFF2-40B4-BE49-F238E27FC236}">
                  <a16:creationId xmlns:a16="http://schemas.microsoft.com/office/drawing/2014/main" id="{2ECDB24B-0918-49F6-8F34-E9C04E8E64B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7" name="Slider">
              <a:extLst>
                <a:ext uri="{FF2B5EF4-FFF2-40B4-BE49-F238E27FC236}">
                  <a16:creationId xmlns:a16="http://schemas.microsoft.com/office/drawing/2014/main" id="{AA85C83D-4B0E-4EFA-A1FE-3F315A18368C}"/>
                </a:ext>
              </a:extLst>
            </p:cNvPr>
            <p:cNvSpPr/>
            <p:nvPr>
              <p:custDataLst>
                <p:custData r:id="rId23"/>
              </p:custDataLst>
            </p:nvPr>
          </p:nvSpPr>
          <p:spPr>
            <a:xfrm>
              <a:off x="4496659" y="2205841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2" name="UpArrow">
              <a:extLst>
                <a:ext uri="{FF2B5EF4-FFF2-40B4-BE49-F238E27FC236}">
                  <a16:creationId xmlns:a16="http://schemas.microsoft.com/office/drawing/2014/main" id="{0CBDC436-B887-4BBA-9A9E-BE0ED5BC09EE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3" name="DownArrow">
              <a:extLst>
                <a:ext uri="{FF2B5EF4-FFF2-40B4-BE49-F238E27FC236}">
                  <a16:creationId xmlns:a16="http://schemas.microsoft.com/office/drawing/2014/main" id="{DA52D426-84DD-44D5-B449-3ECEB01175AE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4" name="그림 113">
            <a:extLst>
              <a:ext uri="{FF2B5EF4-FFF2-40B4-BE49-F238E27FC236}">
                <a16:creationId xmlns:a16="http://schemas.microsoft.com/office/drawing/2014/main" id="{7E38F286-CA9E-4C61-8174-D3F8E54A8DE4}"/>
              </a:ext>
            </a:extLst>
          </p:cNvPr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679" y="3474087"/>
            <a:ext cx="342252" cy="34225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07B0E8C-752A-48E3-B083-271FFA7EE641}"/>
              </a:ext>
            </a:extLst>
          </p:cNvPr>
          <p:cNvSpPr txBox="1"/>
          <p:nvPr/>
        </p:nvSpPr>
        <p:spPr>
          <a:xfrm>
            <a:off x="9389020" y="341657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23</a:t>
            </a:r>
            <a:r>
              <a:rPr lang="ko-KR" altLang="en-US" sz="800" dirty="0"/>
              <a:t>명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F9F73757-85CD-4D97-A84D-04B8F5A5BB7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41" y="3985513"/>
            <a:ext cx="304112" cy="30411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51F478C3-B313-4928-9FE8-6F5173FC85A6}"/>
              </a:ext>
            </a:extLst>
          </p:cNvPr>
          <p:cNvSpPr txBox="1"/>
          <p:nvPr/>
        </p:nvSpPr>
        <p:spPr>
          <a:xfrm>
            <a:off x="9378242" y="394312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라면맛집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33</a:t>
            </a:r>
            <a:r>
              <a:rPr lang="ko-KR" altLang="en-US" sz="800" dirty="0"/>
              <a:t>명</a:t>
            </a:r>
          </a:p>
        </p:txBody>
      </p:sp>
      <p:sp>
        <p:nvSpPr>
          <p:cNvPr id="122" name="MousePointer">
            <a:extLst>
              <a:ext uri="{FF2B5EF4-FFF2-40B4-BE49-F238E27FC236}">
                <a16:creationId xmlns:a16="http://schemas.microsoft.com/office/drawing/2014/main" id="{DD4158B1-8DF4-4283-87AC-62BFCB360BD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 rot="20359169">
            <a:off x="10293814" y="165978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44" name="WindowsPhone">
            <a:extLst>
              <a:ext uri="{FF2B5EF4-FFF2-40B4-BE49-F238E27FC236}">
                <a16:creationId xmlns:a16="http://schemas.microsoft.com/office/drawing/2014/main" id="{D7FD7811-72E9-4D3C-B052-497006BCF3D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3649633" y="4"/>
            <a:ext cx="3464995" cy="6857998"/>
            <a:chOff x="2839503" y="1"/>
            <a:chExt cx="3464995" cy="6857998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3BB20F28-0587-48C5-9A24-F4448082D78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7" name="Group 4">
                <a:extLst>
                  <a:ext uri="{FF2B5EF4-FFF2-40B4-BE49-F238E27FC236}">
                    <a16:creationId xmlns:a16="http://schemas.microsoft.com/office/drawing/2014/main" id="{1F04F4D4-1ADF-4F1D-9B6B-49B1B3AB7AF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0" name="Rounded Rectangle 6">
                  <a:extLst>
                    <a:ext uri="{FF2B5EF4-FFF2-40B4-BE49-F238E27FC236}">
                      <a16:creationId xmlns:a16="http://schemas.microsoft.com/office/drawing/2014/main" id="{9A7EC290-DFED-411C-A2A5-DA6DA8AA846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Rounded Rectangle 7">
                  <a:extLst>
                    <a:ext uri="{FF2B5EF4-FFF2-40B4-BE49-F238E27FC236}">
                      <a16:creationId xmlns:a16="http://schemas.microsoft.com/office/drawing/2014/main" id="{705D5F41-491A-4391-A18F-2279AC21F06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6ADA07BB-EA2E-4790-85FA-10E8489DA59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Left Arrow 9">
                  <a:extLst>
                    <a:ext uri="{FF2B5EF4-FFF2-40B4-BE49-F238E27FC236}">
                      <a16:creationId xmlns:a16="http://schemas.microsoft.com/office/drawing/2014/main" id="{77B86F45-6434-4D60-819E-7393BDA4E0B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Group 10">
                  <a:extLst>
                    <a:ext uri="{FF2B5EF4-FFF2-40B4-BE49-F238E27FC236}">
                      <a16:creationId xmlns:a16="http://schemas.microsoft.com/office/drawing/2014/main" id="{9B667E7D-2437-4A9F-8FFF-CE872279AE2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6" name="Flowchart: Stored Data 12">
                    <a:extLst>
                      <a:ext uri="{FF2B5EF4-FFF2-40B4-BE49-F238E27FC236}">
                        <a16:creationId xmlns:a16="http://schemas.microsoft.com/office/drawing/2014/main" id="{81476796-192A-4A4B-B95E-4743D0DA30C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3">
                    <a:extLst>
                      <a:ext uri="{FF2B5EF4-FFF2-40B4-BE49-F238E27FC236}">
                        <a16:creationId xmlns:a16="http://schemas.microsoft.com/office/drawing/2014/main" id="{B8938850-B0F5-49A5-BC7C-03C2804A943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Flowchart: Stored Data 14">
                    <a:extLst>
                      <a:ext uri="{FF2B5EF4-FFF2-40B4-BE49-F238E27FC236}">
                        <a16:creationId xmlns:a16="http://schemas.microsoft.com/office/drawing/2014/main" id="{B4C9E23B-F93F-499F-8EF0-D19D99BF72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Flowchart: Stored Data 15">
                    <a:extLst>
                      <a:ext uri="{FF2B5EF4-FFF2-40B4-BE49-F238E27FC236}">
                        <a16:creationId xmlns:a16="http://schemas.microsoft.com/office/drawing/2014/main" id="{35D37905-3207-44D3-A0D6-CC5A24B18A6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5" name="Rounded Rectangle 11">
                  <a:extLst>
                    <a:ext uri="{FF2B5EF4-FFF2-40B4-BE49-F238E27FC236}">
                      <a16:creationId xmlns:a16="http://schemas.microsoft.com/office/drawing/2014/main" id="{1B310368-3214-4DA1-BFBC-3D83708A61B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DC77F373-1008-4236-92F4-76B8955DF6F4}"/>
                  </a:ext>
                </a:extLst>
              </p:cNvPr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8BBCF43-A0DF-446D-9827-8545FFEA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F098B840-6531-4FE2-BA04-3DB90B74C3E6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3871098" y="670650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46AA5BA9-3A2B-4A8E-AE29-27F1F705815C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3875866" y="49457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851EA66-683B-41F0-B2F1-4088A8AA6BB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38" y="5148891"/>
            <a:ext cx="233093" cy="2330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CC9A19D-8392-44F1-930C-017D9A0ED1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68" y="5081556"/>
            <a:ext cx="305278" cy="3052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753C64-5A8B-4965-9994-F4433340AD1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85" y="5137226"/>
            <a:ext cx="244758" cy="24475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FFDC9A-618B-49BF-B6DF-ABC48C95479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3496" y="5078969"/>
            <a:ext cx="310452" cy="31045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1B5FEC9-B5C9-435A-9E30-9BBCFB45012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3" y="5089558"/>
            <a:ext cx="289274" cy="28927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A8B062-EF9D-47FA-B2B4-B9725CB5BF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5111920"/>
            <a:ext cx="197046" cy="197046"/>
          </a:xfrm>
          <a:prstGeom prst="rect">
            <a:avLst/>
          </a:prstGeom>
        </p:spPr>
      </p:pic>
      <p:grpSp>
        <p:nvGrpSpPr>
          <p:cNvPr id="82" name="SearchBox">
            <a:extLst>
              <a:ext uri="{FF2B5EF4-FFF2-40B4-BE49-F238E27FC236}">
                <a16:creationId xmlns:a16="http://schemas.microsoft.com/office/drawing/2014/main" id="{83BB10D0-56BA-4A0D-BFD2-425707C13839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3985591" y="1136591"/>
            <a:ext cx="2764933" cy="303292"/>
            <a:chOff x="4111925" y="3289186"/>
            <a:chExt cx="2764933" cy="310896"/>
          </a:xfrm>
        </p:grpSpPr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E171A15C-E282-499C-B83D-50331AF3B805}"/>
                </a:ext>
              </a:extLst>
            </p:cNvPr>
            <p:cNvSpPr/>
            <p:nvPr>
              <p:custDataLst>
                <p:custData r:id="rId21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620B23DF-0622-4A71-88F8-8E6DB8A0A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Content">
            <a:extLst>
              <a:ext uri="{FF2B5EF4-FFF2-40B4-BE49-F238E27FC236}">
                <a16:creationId xmlns:a16="http://schemas.microsoft.com/office/drawing/2014/main" id="{7112AFCB-267D-4706-8861-06714FBC69CF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3956389" y="1531120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사람         그룹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49C7F97F-AB5B-46D5-91C5-CF6A3C3E53CE}"/>
              </a:ext>
            </a:extLst>
          </p:cNvPr>
          <p:cNvSpPr txBox="1"/>
          <p:nvPr>
            <p:custDataLst>
              <p:custData r:id="rId14"/>
            </p:custDataLst>
          </p:nvPr>
        </p:nvSpPr>
        <p:spPr>
          <a:xfrm>
            <a:off x="3967341" y="1842310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사람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64D10CC2-D5BF-47FF-8560-EFEFD673980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75" y="2175322"/>
            <a:ext cx="342252" cy="3422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B14C14F-ACAB-4AAD-B6D2-16363A99F367}"/>
              </a:ext>
            </a:extLst>
          </p:cNvPr>
          <p:cNvSpPr txBox="1"/>
          <p:nvPr/>
        </p:nvSpPr>
        <p:spPr>
          <a:xfrm>
            <a:off x="4671416" y="211780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</a:p>
        </p:txBody>
      </p:sp>
      <p:sp>
        <p:nvSpPr>
          <p:cNvPr id="109" name="Content">
            <a:extLst>
              <a:ext uri="{FF2B5EF4-FFF2-40B4-BE49-F238E27FC236}">
                <a16:creationId xmlns:a16="http://schemas.microsoft.com/office/drawing/2014/main" id="{1751BC16-EFFA-4953-89AE-4CB978612376}"/>
              </a:ext>
            </a:extLst>
          </p:cNvPr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4072541" y="3081350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E09B1D9-55FA-4A3E-A193-C79635181BA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37" y="2686748"/>
            <a:ext cx="304112" cy="3041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64022D7F-D538-4B68-81C4-F6D8083D0850}"/>
              </a:ext>
            </a:extLst>
          </p:cNvPr>
          <p:cNvSpPr txBox="1"/>
          <p:nvPr/>
        </p:nvSpPr>
        <p:spPr>
          <a:xfrm>
            <a:off x="4660638" y="264435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라면맛집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</a:p>
        </p:txBody>
      </p:sp>
      <p:sp>
        <p:nvSpPr>
          <p:cNvPr id="117" name="Content">
            <a:extLst>
              <a:ext uri="{FF2B5EF4-FFF2-40B4-BE49-F238E27FC236}">
                <a16:creationId xmlns:a16="http://schemas.microsoft.com/office/drawing/2014/main" id="{EE27BDC8-4767-4E14-B0BD-8D932A8C11F7}"/>
              </a:ext>
            </a:extLst>
          </p:cNvPr>
          <p:cNvSpPr txBox="1"/>
          <p:nvPr>
            <p:custDataLst>
              <p:custData r:id="rId17"/>
            </p:custDataLst>
          </p:nvPr>
        </p:nvSpPr>
        <p:spPr>
          <a:xfrm>
            <a:off x="3943240" y="3309045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그룹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4E0D9D-1325-4B37-9636-35142A46DCF9}"/>
              </a:ext>
            </a:extLst>
          </p:cNvPr>
          <p:cNvSpPr txBox="1"/>
          <p:nvPr/>
        </p:nvSpPr>
        <p:spPr>
          <a:xfrm>
            <a:off x="4619310" y="3502985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맛집사모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323</a:t>
            </a:r>
            <a:r>
              <a:rPr lang="ko-KR" altLang="en-US" sz="800" dirty="0"/>
              <a:t>명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8310599A-FC92-4DB1-A60A-8128E91B4D1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84" y="3605912"/>
            <a:ext cx="331530" cy="33153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1E3EE8B-B389-4593-910B-7C40DE88180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84" y="4090101"/>
            <a:ext cx="372395" cy="37239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8A96929-D2CD-428E-BDA0-10B4831D810D}"/>
              </a:ext>
            </a:extLst>
          </p:cNvPr>
          <p:cNvSpPr txBox="1"/>
          <p:nvPr/>
        </p:nvSpPr>
        <p:spPr>
          <a:xfrm>
            <a:off x="4595515" y="4042993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123</a:t>
            </a:r>
            <a:r>
              <a:rPr lang="ko-KR" altLang="en-US" sz="800" dirty="0"/>
              <a:t>명</a:t>
            </a:r>
          </a:p>
        </p:txBody>
      </p:sp>
      <p:sp>
        <p:nvSpPr>
          <p:cNvPr id="124" name="Content">
            <a:extLst>
              <a:ext uri="{FF2B5EF4-FFF2-40B4-BE49-F238E27FC236}">
                <a16:creationId xmlns:a16="http://schemas.microsoft.com/office/drawing/2014/main" id="{19EB1152-7405-4E49-9B79-71903933F94F}"/>
              </a:ext>
            </a:extLst>
          </p:cNvPr>
          <p:cNvSpPr/>
          <p:nvPr>
            <p:custDataLst>
              <p:custData r:id="rId18"/>
              <p:custData r:id="rId19"/>
            </p:custDataLst>
          </p:nvPr>
        </p:nvSpPr>
        <p:spPr>
          <a:xfrm>
            <a:off x="4082617" y="4587356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5" name="ScrollbarVertical">
            <a:extLst>
              <a:ext uri="{FF2B5EF4-FFF2-40B4-BE49-F238E27FC236}">
                <a16:creationId xmlns:a16="http://schemas.microsoft.com/office/drawing/2014/main" id="{04211429-9E25-4192-91E7-46129003C680}"/>
              </a:ext>
            </a:extLst>
          </p:cNvPr>
          <p:cNvGrpSpPr/>
          <p:nvPr>
            <p:custDataLst>
              <p:custData r:id="rId20"/>
            </p:custDataLst>
          </p:nvPr>
        </p:nvGrpSpPr>
        <p:grpSpPr>
          <a:xfrm>
            <a:off x="6528750" y="1957832"/>
            <a:ext cx="146976" cy="2843450"/>
            <a:chOff x="4496659" y="1543109"/>
            <a:chExt cx="147992" cy="3562291"/>
          </a:xfrm>
        </p:grpSpPr>
        <p:sp>
          <p:nvSpPr>
            <p:cNvPr id="126" name="Background">
              <a:extLst>
                <a:ext uri="{FF2B5EF4-FFF2-40B4-BE49-F238E27FC236}">
                  <a16:creationId xmlns:a16="http://schemas.microsoft.com/office/drawing/2014/main" id="{3525754B-AD82-4FC1-AEE7-60E0B54E62D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B35D5EE9-BF91-4FEE-ABCB-68FD65F7B34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A4AD2C7C-689B-433B-AF2F-D2D69B5BA587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DC79374-0C61-4E11-A845-1B3622B6703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8924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4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검색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(UI-GROUP-06)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grpSp>
        <p:nvGrpSpPr>
          <p:cNvPr id="63" name="WindowsPhone">
            <a:extLst>
              <a:ext uri="{FF2B5EF4-FFF2-40B4-BE49-F238E27FC236}">
                <a16:creationId xmlns:a16="http://schemas.microsoft.com/office/drawing/2014/main" id="{2040C5CA-B38F-48C3-A7F8-281F155F1DA4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861229" y="2"/>
            <a:ext cx="3464995" cy="6857998"/>
            <a:chOff x="2839503" y="1"/>
            <a:chExt cx="3464995" cy="6857998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D261BD8D-18D7-42D8-A22B-549735EFEB4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0" name="Group 4">
                <a:extLst>
                  <a:ext uri="{FF2B5EF4-FFF2-40B4-BE49-F238E27FC236}">
                    <a16:creationId xmlns:a16="http://schemas.microsoft.com/office/drawing/2014/main" id="{073DD568-E2CB-4836-A99E-C0D861449E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2" name="Rounded Rectangle 6">
                  <a:extLst>
                    <a:ext uri="{FF2B5EF4-FFF2-40B4-BE49-F238E27FC236}">
                      <a16:creationId xmlns:a16="http://schemas.microsoft.com/office/drawing/2014/main" id="{5701BECC-497C-4B40-9FBE-0FDD28528A1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ounded Rectangle 7">
                  <a:extLst>
                    <a:ext uri="{FF2B5EF4-FFF2-40B4-BE49-F238E27FC236}">
                      <a16:creationId xmlns:a16="http://schemas.microsoft.com/office/drawing/2014/main" id="{6E748413-752D-4293-BB67-A9BAE70E5D7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4" name="Rectangle 8">
                  <a:extLst>
                    <a:ext uri="{FF2B5EF4-FFF2-40B4-BE49-F238E27FC236}">
                      <a16:creationId xmlns:a16="http://schemas.microsoft.com/office/drawing/2014/main" id="{209E1331-A9FB-4F15-86B9-8D78CB3E2C5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Left Arrow 9">
                  <a:extLst>
                    <a:ext uri="{FF2B5EF4-FFF2-40B4-BE49-F238E27FC236}">
                      <a16:creationId xmlns:a16="http://schemas.microsoft.com/office/drawing/2014/main" id="{F4B11B06-0B18-4E21-92FC-6CFBF994CA9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Group 10">
                  <a:extLst>
                    <a:ext uri="{FF2B5EF4-FFF2-40B4-BE49-F238E27FC236}">
                      <a16:creationId xmlns:a16="http://schemas.microsoft.com/office/drawing/2014/main" id="{8CBE5435-FBFD-4577-A85C-CC40F828731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78" name="Flowchart: Stored Data 12">
                    <a:extLst>
                      <a:ext uri="{FF2B5EF4-FFF2-40B4-BE49-F238E27FC236}">
                        <a16:creationId xmlns:a16="http://schemas.microsoft.com/office/drawing/2014/main" id="{FC065C0E-4EF8-46AC-ACD7-4ACE5DDE578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lowchart: Stored Data 13">
                    <a:extLst>
                      <a:ext uri="{FF2B5EF4-FFF2-40B4-BE49-F238E27FC236}">
                        <a16:creationId xmlns:a16="http://schemas.microsoft.com/office/drawing/2014/main" id="{E9A3B264-681D-494F-9F71-8022229C479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lowchart: Stored Data 14">
                    <a:extLst>
                      <a:ext uri="{FF2B5EF4-FFF2-40B4-BE49-F238E27FC236}">
                        <a16:creationId xmlns:a16="http://schemas.microsoft.com/office/drawing/2014/main" id="{313CB343-F865-4BB7-83A4-E062B10A6FE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lowchart: Stored Data 15">
                    <a:extLst>
                      <a:ext uri="{FF2B5EF4-FFF2-40B4-BE49-F238E27FC236}">
                        <a16:creationId xmlns:a16="http://schemas.microsoft.com/office/drawing/2014/main" id="{DD870915-F4D5-4CC3-8339-E498E596E1D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7" name="Rounded Rectangle 11">
                  <a:extLst>
                    <a:ext uri="{FF2B5EF4-FFF2-40B4-BE49-F238E27FC236}">
                      <a16:creationId xmlns:a16="http://schemas.microsoft.com/office/drawing/2014/main" id="{4C93728C-9A6C-4ECB-BD90-BE5A1FB4D94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C36BF6FA-447A-4C37-8688-1897B7C3E3F3}"/>
                  </a:ext>
                </a:extLst>
              </p:cNvPr>
              <p:cNvSpPr/>
              <p:nvPr>
                <p:custDataLst>
                  <p:custData r:id="rId11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4C3E20A2-0654-49CE-94E1-6BC4811AA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Content">
            <a:extLst>
              <a:ext uri="{FF2B5EF4-FFF2-40B4-BE49-F238E27FC236}">
                <a16:creationId xmlns:a16="http://schemas.microsoft.com/office/drawing/2014/main" id="{E4061C00-5CEE-44FF-B82B-3A7ACA2D2041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082694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69979790-29A0-4909-BDB7-831184D9F04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087462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4E41A98-78F9-4CE7-9462-E36D74ADB0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34" y="5148889"/>
            <a:ext cx="233093" cy="2330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DF77A4D-0E91-412D-9D18-6311C4781D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64" y="5081554"/>
            <a:ext cx="305278" cy="3052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471DB2D-369A-46E2-A3F8-B3147F6B8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81" y="5137224"/>
            <a:ext cx="244758" cy="24475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5644E39-5853-4785-89DD-9A2EA530D9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5092" y="5078967"/>
            <a:ext cx="310452" cy="31045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51E548AA-1E1F-4CAA-8428-754CA0A754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59" y="5089556"/>
            <a:ext cx="289274" cy="28927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C3973C0-727F-45F3-999B-084DE377A1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43" y="5111918"/>
            <a:ext cx="197046" cy="197046"/>
          </a:xfrm>
          <a:prstGeom prst="rect">
            <a:avLst/>
          </a:prstGeom>
        </p:spPr>
      </p:pic>
      <p:grpSp>
        <p:nvGrpSpPr>
          <p:cNvPr id="95" name="SearchBox">
            <a:extLst>
              <a:ext uri="{FF2B5EF4-FFF2-40B4-BE49-F238E27FC236}">
                <a16:creationId xmlns:a16="http://schemas.microsoft.com/office/drawing/2014/main" id="{3612CEE9-82D5-409C-A238-9C103B125A10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197187" y="1136589"/>
            <a:ext cx="2764933" cy="303292"/>
            <a:chOff x="4111925" y="3289186"/>
            <a:chExt cx="2764933" cy="310896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9B8AA67C-A2B1-49A6-BB11-8A785AA5FF3C}"/>
                </a:ext>
              </a:extLst>
            </p:cNvPr>
            <p:cNvSpPr/>
            <p:nvPr>
              <p:custDataLst>
                <p:custData r:id="rId10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A791C4F4-1B6F-4C8F-A300-684FCAAEA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Content">
            <a:extLst>
              <a:ext uri="{FF2B5EF4-FFF2-40B4-BE49-F238E27FC236}">
                <a16:creationId xmlns:a16="http://schemas.microsoft.com/office/drawing/2014/main" id="{76CD4C21-CA09-46D9-BD59-7C563590D1B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167985" y="1531118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        사람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그룹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A9572D6-628A-4776-90A7-677CE6FF4A20}"/>
              </a:ext>
            </a:extLst>
          </p:cNvPr>
          <p:cNvSpPr txBox="1"/>
          <p:nvPr/>
        </p:nvSpPr>
        <p:spPr>
          <a:xfrm>
            <a:off x="4783465" y="2244806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맛집사모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323</a:t>
            </a:r>
            <a:r>
              <a:rPr lang="ko-KR" altLang="en-US" sz="800" dirty="0"/>
              <a:t>명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88264E2-9372-4724-9C36-3F5786D3E9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39" y="2347733"/>
            <a:ext cx="331530" cy="33153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A116F7C3-D7E1-439C-ABAA-F4AAA9506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39" y="2831922"/>
            <a:ext cx="372395" cy="37239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F7A42F5-0A2A-4DDB-89A2-626030D8190E}"/>
              </a:ext>
            </a:extLst>
          </p:cNvPr>
          <p:cNvSpPr txBox="1"/>
          <p:nvPr/>
        </p:nvSpPr>
        <p:spPr>
          <a:xfrm>
            <a:off x="4759670" y="2784814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123</a:t>
            </a:r>
            <a:r>
              <a:rPr lang="ko-KR" altLang="en-US" sz="800" dirty="0"/>
              <a:t>명</a:t>
            </a:r>
          </a:p>
        </p:txBody>
      </p:sp>
      <p:grpSp>
        <p:nvGrpSpPr>
          <p:cNvPr id="103" name="ScrollbarVertical">
            <a:extLst>
              <a:ext uri="{FF2B5EF4-FFF2-40B4-BE49-F238E27FC236}">
                <a16:creationId xmlns:a16="http://schemas.microsoft.com/office/drawing/2014/main" id="{808FD178-9FD5-4C6F-BF9F-2740C65186DE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838888" y="1926669"/>
            <a:ext cx="146976" cy="2843450"/>
            <a:chOff x="4496659" y="1543109"/>
            <a:chExt cx="147992" cy="3562291"/>
          </a:xfrm>
        </p:grpSpPr>
        <p:sp>
          <p:nvSpPr>
            <p:cNvPr id="106" name="Background">
              <a:extLst>
                <a:ext uri="{FF2B5EF4-FFF2-40B4-BE49-F238E27FC236}">
                  <a16:creationId xmlns:a16="http://schemas.microsoft.com/office/drawing/2014/main" id="{2ECDB24B-0918-49F6-8F34-E9C04E8E64B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7" name="Slider">
              <a:extLst>
                <a:ext uri="{FF2B5EF4-FFF2-40B4-BE49-F238E27FC236}">
                  <a16:creationId xmlns:a16="http://schemas.microsoft.com/office/drawing/2014/main" id="{AA85C83D-4B0E-4EFA-A1FE-3F315A18368C}"/>
                </a:ext>
              </a:extLst>
            </p:cNvPr>
            <p:cNvSpPr/>
            <p:nvPr>
              <p:custDataLst>
                <p:custData r:id="rId9"/>
              </p:custDataLst>
            </p:nvPr>
          </p:nvSpPr>
          <p:spPr>
            <a:xfrm>
              <a:off x="4496659" y="2205841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2" name="UpArrow">
              <a:extLst>
                <a:ext uri="{FF2B5EF4-FFF2-40B4-BE49-F238E27FC236}">
                  <a16:creationId xmlns:a16="http://schemas.microsoft.com/office/drawing/2014/main" id="{0CBDC436-B887-4BBA-9A9E-BE0ED5BC09EE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3" name="DownArrow">
              <a:extLst>
                <a:ext uri="{FF2B5EF4-FFF2-40B4-BE49-F238E27FC236}">
                  <a16:creationId xmlns:a16="http://schemas.microsoft.com/office/drawing/2014/main" id="{DA52D426-84DD-44D5-B449-3ECEB01175AE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4" name="그림 113">
            <a:extLst>
              <a:ext uri="{FF2B5EF4-FFF2-40B4-BE49-F238E27FC236}">
                <a16:creationId xmlns:a16="http://schemas.microsoft.com/office/drawing/2014/main" id="{7E38F286-CA9E-4C61-8174-D3F8E54A8DE4}"/>
              </a:ext>
            </a:extLst>
          </p:cNvPr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24" y="3474087"/>
            <a:ext cx="342252" cy="34225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07B0E8C-752A-48E3-B083-271FFA7EE641}"/>
              </a:ext>
            </a:extLst>
          </p:cNvPr>
          <p:cNvSpPr txBox="1"/>
          <p:nvPr/>
        </p:nvSpPr>
        <p:spPr>
          <a:xfrm>
            <a:off x="4783465" y="341657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23</a:t>
            </a:r>
            <a:r>
              <a:rPr lang="ko-KR" altLang="en-US" sz="800" dirty="0"/>
              <a:t>명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F9F73757-85CD-4D97-A84D-04B8F5A5BB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86" y="3985513"/>
            <a:ext cx="304112" cy="30411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51F478C3-B313-4928-9FE8-6F5173FC85A6}"/>
              </a:ext>
            </a:extLst>
          </p:cNvPr>
          <p:cNvSpPr txBox="1"/>
          <p:nvPr/>
        </p:nvSpPr>
        <p:spPr>
          <a:xfrm>
            <a:off x="4772687" y="394312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라면맛집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33</a:t>
            </a:r>
            <a:r>
              <a:rPr lang="ko-KR" altLang="en-US" sz="800" dirty="0"/>
              <a:t>명</a:t>
            </a:r>
          </a:p>
        </p:txBody>
      </p:sp>
      <p:sp>
        <p:nvSpPr>
          <p:cNvPr id="122" name="MousePointer">
            <a:extLst>
              <a:ext uri="{FF2B5EF4-FFF2-40B4-BE49-F238E27FC236}">
                <a16:creationId xmlns:a16="http://schemas.microsoft.com/office/drawing/2014/main" id="{DD4158B1-8DF4-4283-87AC-62BFCB360BD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 rot="20359169">
            <a:off x="6763707" y="129174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89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344989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561350" y="670649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초대</a:t>
            </a:r>
            <a:endParaRPr lang="en-US" altLang="ko-KR" dirty="0"/>
          </a:p>
          <a:p>
            <a:r>
              <a:rPr lang="en-US" altLang="ko-KR" dirty="0"/>
              <a:t>(UI-GROUP_MEMBER-01)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grpSp>
        <p:nvGrpSpPr>
          <p:cNvPr id="73" name="TabGroup">
            <a:extLst>
              <a:ext uri="{FF2B5EF4-FFF2-40B4-BE49-F238E27FC236}">
                <a16:creationId xmlns:a16="http://schemas.microsoft.com/office/drawing/2014/main" id="{DAABF114-A571-41F3-B1B5-1B31AED494A7}"/>
              </a:ext>
            </a:extLst>
          </p:cNvPr>
          <p:cNvGrpSpPr/>
          <p:nvPr>
            <p:custDataLst>
              <p:custData r:id="rId3"/>
              <p:custData r:id="rId4"/>
            </p:custDataLst>
          </p:nvPr>
        </p:nvGrpSpPr>
        <p:grpSpPr>
          <a:xfrm>
            <a:off x="8730167" y="2046097"/>
            <a:ext cx="2720212" cy="2826789"/>
            <a:chOff x="3138994" y="2600328"/>
            <a:chExt cx="2083992" cy="3521155"/>
          </a:xfrm>
        </p:grpSpPr>
        <p:sp>
          <p:nvSpPr>
            <p:cNvPr id="74" name="Container">
              <a:extLst>
                <a:ext uri="{FF2B5EF4-FFF2-40B4-BE49-F238E27FC236}">
                  <a16:creationId xmlns:a16="http://schemas.microsoft.com/office/drawing/2014/main" id="{117320A6-1AD0-40E5-BD8B-2A848054003F}"/>
                </a:ext>
              </a:extLst>
            </p:cNvPr>
            <p:cNvSpPr/>
            <p:nvPr>
              <p:custDataLst>
                <p:custData r:id="rId27"/>
              </p:custDataLst>
            </p:nvPr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5" name="Group 5">
              <a:extLst>
                <a:ext uri="{FF2B5EF4-FFF2-40B4-BE49-F238E27FC236}">
                  <a16:creationId xmlns:a16="http://schemas.microsoft.com/office/drawing/2014/main" id="{00A07351-E132-41C8-848F-C52164404CAF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76" name="ActiveTab">
                <a:extLst>
                  <a:ext uri="{FF2B5EF4-FFF2-40B4-BE49-F238E27FC236}">
                    <a16:creationId xmlns:a16="http://schemas.microsoft.com/office/drawing/2014/main" id="{24EED7B3-9C3A-4F84-9CAE-5C66AB3FAB6D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abLine">
                <a:extLst>
                  <a:ext uri="{FF2B5EF4-FFF2-40B4-BE49-F238E27FC236}">
                    <a16:creationId xmlns:a16="http://schemas.microsoft.com/office/drawing/2014/main" id="{408C9247-DA98-4316-853B-1AAEF210AD4B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4627426-6F77-47E4-A77E-519C1F97A3D1}"/>
              </a:ext>
            </a:extLst>
          </p:cNvPr>
          <p:cNvPicPr>
            <a:picLocks noChangeAspect="1"/>
          </p:cNvPicPr>
          <p:nvPr>
            <p:custDataLst>
              <p:custData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78" y="2500138"/>
            <a:ext cx="499597" cy="48737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DB8470-C53C-4DAF-8EDB-63ADB3D598D5}"/>
              </a:ext>
            </a:extLst>
          </p:cNvPr>
          <p:cNvSpPr txBox="1"/>
          <p:nvPr/>
        </p:nvSpPr>
        <p:spPr>
          <a:xfrm>
            <a:off x="9910557" y="258880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5D603FE-4FEE-42DF-80A1-F82D3BA84A9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07" y="4244335"/>
            <a:ext cx="498172" cy="4859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ED02594-0EA1-4D7E-876B-01DE1423E2F9}"/>
              </a:ext>
            </a:extLst>
          </p:cNvPr>
          <p:cNvSpPr txBox="1"/>
          <p:nvPr/>
        </p:nvSpPr>
        <p:spPr>
          <a:xfrm>
            <a:off x="9920431" y="4369414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24E59A0-9E03-4F88-9EB5-F7FF24D79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07" y="3367573"/>
            <a:ext cx="638975" cy="57273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71BB85A-E931-490C-84A0-480B0E0D87EF}"/>
              </a:ext>
            </a:extLst>
          </p:cNvPr>
          <p:cNvSpPr txBox="1"/>
          <p:nvPr/>
        </p:nvSpPr>
        <p:spPr>
          <a:xfrm>
            <a:off x="9936684" y="3526719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04" name="SearchBox">
            <a:extLst>
              <a:ext uri="{FF2B5EF4-FFF2-40B4-BE49-F238E27FC236}">
                <a16:creationId xmlns:a16="http://schemas.microsoft.com/office/drawing/2014/main" id="{12B52BE3-CF8C-4057-9CFE-0F36A51D263A}"/>
              </a:ext>
            </a:extLst>
          </p:cNvPr>
          <p:cNvGrpSpPr/>
          <p:nvPr>
            <p:custDataLst>
              <p:custData r:id="rId6"/>
              <p:custData r:id="rId7"/>
            </p:custDataLst>
          </p:nvPr>
        </p:nvGrpSpPr>
        <p:grpSpPr>
          <a:xfrm>
            <a:off x="10447044" y="1941948"/>
            <a:ext cx="962996" cy="303292"/>
            <a:chOff x="4111925" y="3293648"/>
            <a:chExt cx="962996" cy="310896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C6F0503A-A2D1-455B-963D-DCFF3FE01A71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2BBFD04C-4A55-432D-B00B-271FE5D48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ScrollbarVertical">
            <a:extLst>
              <a:ext uri="{FF2B5EF4-FFF2-40B4-BE49-F238E27FC236}">
                <a16:creationId xmlns:a16="http://schemas.microsoft.com/office/drawing/2014/main" id="{D7BB85B9-1E1C-4252-9CC3-08C5F7EE3247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11294502" y="2242229"/>
            <a:ext cx="167332" cy="2626269"/>
            <a:chOff x="4496659" y="1543109"/>
            <a:chExt cx="147992" cy="3562291"/>
          </a:xfrm>
        </p:grpSpPr>
        <p:sp>
          <p:nvSpPr>
            <p:cNvPr id="123" name="Background">
              <a:extLst>
                <a:ext uri="{FF2B5EF4-FFF2-40B4-BE49-F238E27FC236}">
                  <a16:creationId xmlns:a16="http://schemas.microsoft.com/office/drawing/2014/main" id="{3082C9C7-339B-41C5-94C2-9D81E9CE73B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EFC4772E-2B6B-4BE7-8312-ADA45BC90D5C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91205F45-C2B7-462B-8327-CA776B7B6AE5}"/>
                </a:ext>
              </a:extLst>
            </p:cNvPr>
            <p:cNvSpPr/>
            <p:nvPr>
              <p:custDataLst>
                <p:custData r:id="rId26"/>
              </p:custDataLst>
            </p:nvPr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30EAC2D-A94E-4665-ABB0-EAF5EA1E32DC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2" name="Content">
            <a:extLst>
              <a:ext uri="{FF2B5EF4-FFF2-40B4-BE49-F238E27FC236}">
                <a16:creationId xmlns:a16="http://schemas.microsoft.com/office/drawing/2014/main" id="{062EFB2C-DA32-42AF-8810-C70D599E6A63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10509216" y="2611049"/>
            <a:ext cx="689321" cy="231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초대하기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B4928D04-C5AD-448F-9D1A-11BC633F4B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87" y="1083911"/>
            <a:ext cx="766833" cy="766833"/>
          </a:xfrm>
          <a:prstGeom prst="rect">
            <a:avLst/>
          </a:prstGeom>
        </p:spPr>
      </p:pic>
      <p:sp>
        <p:nvSpPr>
          <p:cNvPr id="86" name="Content">
            <a:extLst>
              <a:ext uri="{FF2B5EF4-FFF2-40B4-BE49-F238E27FC236}">
                <a16:creationId xmlns:a16="http://schemas.microsoft.com/office/drawing/2014/main" id="{606C075F-8227-4751-A8BD-C917003EB934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10509216" y="3526719"/>
            <a:ext cx="668860" cy="23072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초대하기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>
            <a:extLst>
              <a:ext uri="{FF2B5EF4-FFF2-40B4-BE49-F238E27FC236}">
                <a16:creationId xmlns:a16="http://schemas.microsoft.com/office/drawing/2014/main" id="{FD625893-59B5-4BEB-B371-E1F07415BE0A}"/>
              </a:ext>
            </a:extLst>
          </p:cNvPr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10509216" y="4447376"/>
            <a:ext cx="668860" cy="18158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초대하기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7C348BC7-1A12-4104-8827-238E80B03B7B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8566118" y="496665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155D7F0-E5D9-4BA8-8A46-28394669630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90" y="5169822"/>
            <a:ext cx="233093" cy="23309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BDD4DC-4D44-49CC-974F-1E4618F848F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20" y="5102487"/>
            <a:ext cx="305278" cy="30527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B20295E-2D1C-48E1-895B-D46E3D5EE00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37" y="5158157"/>
            <a:ext cx="244758" cy="24475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AF65B7E-7276-4BD7-8AFA-3BEF9F55E1E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3748" y="5099900"/>
            <a:ext cx="310452" cy="31045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648DF48-D7F5-4A19-96F4-EEE81EA0FE9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15" y="5110489"/>
            <a:ext cx="289274" cy="2892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DF35616-7969-4E14-A3DA-4C4DCF2B00A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99" y="5132851"/>
            <a:ext cx="197046" cy="197046"/>
          </a:xfrm>
          <a:prstGeom prst="rect">
            <a:avLst/>
          </a:prstGeom>
        </p:spPr>
      </p:pic>
      <p:sp>
        <p:nvSpPr>
          <p:cNvPr id="50" name="MousePointer">
            <a:extLst>
              <a:ext uri="{FF2B5EF4-FFF2-40B4-BE49-F238E27FC236}">
                <a16:creationId xmlns:a16="http://schemas.microsoft.com/office/drawing/2014/main" id="{D98D7079-B7E5-4331-A3C7-B458EB81B2C1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 rot="20359169">
            <a:off x="10672029" y="275293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58" name="WindowsPhone">
            <a:extLst>
              <a:ext uri="{FF2B5EF4-FFF2-40B4-BE49-F238E27FC236}">
                <a16:creationId xmlns:a16="http://schemas.microsoft.com/office/drawing/2014/main" id="{A7D147AE-CAA6-4F20-8E36-DB5231D902AC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9" name="Group 2">
              <a:extLst>
                <a:ext uri="{FF2B5EF4-FFF2-40B4-BE49-F238E27FC236}">
                  <a16:creationId xmlns:a16="http://schemas.microsoft.com/office/drawing/2014/main" id="{E3FB2855-E832-42F7-94A1-B5CC456CC75B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61" name="Group 4">
                <a:extLst>
                  <a:ext uri="{FF2B5EF4-FFF2-40B4-BE49-F238E27FC236}">
                    <a16:creationId xmlns:a16="http://schemas.microsoft.com/office/drawing/2014/main" id="{E5A99FE4-FFED-4A45-8FF9-60B32B8A321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63" name="Rounded Rectangle 6">
                  <a:extLst>
                    <a:ext uri="{FF2B5EF4-FFF2-40B4-BE49-F238E27FC236}">
                      <a16:creationId xmlns:a16="http://schemas.microsoft.com/office/drawing/2014/main" id="{0FC58E5F-7B48-4281-8367-DFFA92E5EB3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ounded Rectangle 7">
                  <a:extLst>
                    <a:ext uri="{FF2B5EF4-FFF2-40B4-BE49-F238E27FC236}">
                      <a16:creationId xmlns:a16="http://schemas.microsoft.com/office/drawing/2014/main" id="{3B08B856-60D0-40DC-9733-0477633C7FBA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5" name="Rectangle 8">
                  <a:extLst>
                    <a:ext uri="{FF2B5EF4-FFF2-40B4-BE49-F238E27FC236}">
                      <a16:creationId xmlns:a16="http://schemas.microsoft.com/office/drawing/2014/main" id="{47F01327-B502-442E-B9F8-98D6E7A2C56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Left Arrow 9">
                  <a:extLst>
                    <a:ext uri="{FF2B5EF4-FFF2-40B4-BE49-F238E27FC236}">
                      <a16:creationId xmlns:a16="http://schemas.microsoft.com/office/drawing/2014/main" id="{40FD6327-867C-43A3-8619-BB80C6D2DE7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7" name="Group 10">
                  <a:extLst>
                    <a:ext uri="{FF2B5EF4-FFF2-40B4-BE49-F238E27FC236}">
                      <a16:creationId xmlns:a16="http://schemas.microsoft.com/office/drawing/2014/main" id="{2BCBF733-7AE4-4652-AD43-858E10767CF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9" name="Flowchart: Stored Data 12">
                    <a:extLst>
                      <a:ext uri="{FF2B5EF4-FFF2-40B4-BE49-F238E27FC236}">
                        <a16:creationId xmlns:a16="http://schemas.microsoft.com/office/drawing/2014/main" id="{277AFF1C-3503-40F6-8231-11E477F5B7B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Flowchart: Stored Data 13">
                    <a:extLst>
                      <a:ext uri="{FF2B5EF4-FFF2-40B4-BE49-F238E27FC236}">
                        <a16:creationId xmlns:a16="http://schemas.microsoft.com/office/drawing/2014/main" id="{7EFE0246-F327-42AB-89DA-23E51D5CB49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Flowchart: Stored Data 14">
                    <a:extLst>
                      <a:ext uri="{FF2B5EF4-FFF2-40B4-BE49-F238E27FC236}">
                        <a16:creationId xmlns:a16="http://schemas.microsoft.com/office/drawing/2014/main" id="{67CF4697-69A1-4102-93C9-BF65E1685E9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Flowchart: Stored Data 15">
                    <a:extLst>
                      <a:ext uri="{FF2B5EF4-FFF2-40B4-BE49-F238E27FC236}">
                        <a16:creationId xmlns:a16="http://schemas.microsoft.com/office/drawing/2014/main" id="{78EE3083-4361-4015-B7DE-E05E102B79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8" name="Rounded Rectangle 11">
                  <a:extLst>
                    <a:ext uri="{FF2B5EF4-FFF2-40B4-BE49-F238E27FC236}">
                      <a16:creationId xmlns:a16="http://schemas.microsoft.com/office/drawing/2014/main" id="{1AA7510C-0283-4267-B2E9-5940F55ED970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2" name="Rectangle 5">
                <a:extLst>
                  <a:ext uri="{FF2B5EF4-FFF2-40B4-BE49-F238E27FC236}">
                    <a16:creationId xmlns:a16="http://schemas.microsoft.com/office/drawing/2014/main" id="{C64D3CAF-BE39-4058-BB9F-C879F69A2625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B73160B7-7848-4BC6-B36A-526212AAD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1D47E7D7-7CBA-4500-9ABD-D01383D1A49C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Content">
            <a:extLst>
              <a:ext uri="{FF2B5EF4-FFF2-40B4-BE49-F238E27FC236}">
                <a16:creationId xmlns:a16="http://schemas.microsoft.com/office/drawing/2014/main" id="{C02D0E2C-2E98-4DB4-A0BE-6199EA0F8509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4825210" y="179926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9" name="DatePicker">
            <a:extLst>
              <a:ext uri="{FF2B5EF4-FFF2-40B4-BE49-F238E27FC236}">
                <a16:creationId xmlns:a16="http://schemas.microsoft.com/office/drawing/2014/main" id="{0E28CA20-BD91-49DE-A378-F3567861B94E}"/>
              </a:ext>
            </a:extLst>
          </p:cNvPr>
          <p:cNvGrpSpPr/>
          <p:nvPr>
            <p:custDataLst>
              <p:custData r:id="rId20"/>
            </p:custDataLst>
          </p:nvPr>
        </p:nvGrpSpPr>
        <p:grpSpPr>
          <a:xfrm>
            <a:off x="4836757" y="2089540"/>
            <a:ext cx="969302" cy="191553"/>
            <a:chOff x="3790801" y="3347719"/>
            <a:chExt cx="969299" cy="228600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DA266271-CE44-4DE5-A77A-D4C583AA38D2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83" name="Icon" descr="C:\Users\t-dantay\Documents\First24\calendar1.png">
              <a:extLst>
                <a:ext uri="{FF2B5EF4-FFF2-40B4-BE49-F238E27FC236}">
                  <a16:creationId xmlns:a16="http://schemas.microsoft.com/office/drawing/2014/main" id="{01F9971E-8D8E-4665-B8B5-3B94FFE1A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DatePicker">
            <a:extLst>
              <a:ext uri="{FF2B5EF4-FFF2-40B4-BE49-F238E27FC236}">
                <a16:creationId xmlns:a16="http://schemas.microsoft.com/office/drawing/2014/main" id="{63CC71CE-F714-4584-BC72-FDF511F890D5}"/>
              </a:ext>
            </a:extLst>
          </p:cNvPr>
          <p:cNvGrpSpPr/>
          <p:nvPr>
            <p:custDataLst>
              <p:custData r:id="rId21"/>
            </p:custDataLst>
          </p:nvPr>
        </p:nvGrpSpPr>
        <p:grpSpPr>
          <a:xfrm>
            <a:off x="5943944" y="2096582"/>
            <a:ext cx="969302" cy="191553"/>
            <a:chOff x="3790801" y="3347719"/>
            <a:chExt cx="969299" cy="228600"/>
          </a:xfrm>
        </p:grpSpPr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1AD5E60-AD45-4933-A5F0-727F68C40E77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Icon" descr="C:\Users\t-dantay\Documents\First24\calendar1.png">
              <a:extLst>
                <a:ext uri="{FF2B5EF4-FFF2-40B4-BE49-F238E27FC236}">
                  <a16:creationId xmlns:a16="http://schemas.microsoft.com/office/drawing/2014/main" id="{5A7D9F8C-42C8-4D16-B5C0-828EAF484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Content">
            <a:extLst>
              <a:ext uri="{FF2B5EF4-FFF2-40B4-BE49-F238E27FC236}">
                <a16:creationId xmlns:a16="http://schemas.microsoft.com/office/drawing/2014/main" id="{AFAB840B-66A2-4E3E-9EE5-9545F601EDCD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6970653" y="2089539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8968CE36-6DF7-4F0E-BFB5-B856672559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033531"/>
            <a:ext cx="496708" cy="49670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AC19FBE6-55AD-4CE3-9F49-5D262433D432}"/>
              </a:ext>
            </a:extLst>
          </p:cNvPr>
          <p:cNvPicPr>
            <a:picLocks noChangeAspect="1"/>
          </p:cNvPicPr>
          <p:nvPr/>
        </p:nvPicPr>
        <p:blipFill>
          <a:blip r:embed="rId4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7" y="1239120"/>
            <a:ext cx="2295525" cy="371475"/>
          </a:xfrm>
          <a:prstGeom prst="rect">
            <a:avLst/>
          </a:prstGeom>
        </p:spPr>
      </p:pic>
      <p:sp>
        <p:nvSpPr>
          <p:cNvPr id="97" name="Content">
            <a:extLst>
              <a:ext uri="{FF2B5EF4-FFF2-40B4-BE49-F238E27FC236}">
                <a16:creationId xmlns:a16="http://schemas.microsoft.com/office/drawing/2014/main" id="{058A74F7-CCF8-4438-BBD4-88A422E47DC7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7051535" y="1513218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FFC85F58-D0C4-4767-B1EC-780F74B6E41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73" y="2860977"/>
            <a:ext cx="772023" cy="57550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647917C-4D59-4BCC-80F9-E257661067F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5" y="4001217"/>
            <a:ext cx="826556" cy="58503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CF08F58-0AC2-4119-92D8-3B917C9E3825}"/>
              </a:ext>
            </a:extLst>
          </p:cNvPr>
          <p:cNvSpPr txBox="1"/>
          <p:nvPr/>
        </p:nvSpPr>
        <p:spPr>
          <a:xfrm>
            <a:off x="5642194" y="301495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9982196-3EA7-4AA7-A8DB-CEDB50502C9E}"/>
              </a:ext>
            </a:extLst>
          </p:cNvPr>
          <p:cNvSpPr txBox="1"/>
          <p:nvPr/>
        </p:nvSpPr>
        <p:spPr>
          <a:xfrm>
            <a:off x="5629201" y="41666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B99907-1FD3-48D6-BCC7-06E6C1A44438}"/>
              </a:ext>
            </a:extLst>
          </p:cNvPr>
          <p:cNvSpPr txBox="1"/>
          <p:nvPr/>
        </p:nvSpPr>
        <p:spPr>
          <a:xfrm>
            <a:off x="5070110" y="255497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8E9F7F-8FFC-4DF8-A186-5C34EB80F236}"/>
              </a:ext>
            </a:extLst>
          </p:cNvPr>
          <p:cNvSpPr txBox="1"/>
          <p:nvPr/>
        </p:nvSpPr>
        <p:spPr>
          <a:xfrm>
            <a:off x="4734656" y="2555526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9FBB6F47-70FD-4DED-AE16-6F9690B050E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2" y="2594775"/>
            <a:ext cx="155926" cy="15592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72FF2CA-05C5-4923-83FE-B8731F627CD9}"/>
              </a:ext>
            </a:extLst>
          </p:cNvPr>
          <p:cNvSpPr txBox="1"/>
          <p:nvPr/>
        </p:nvSpPr>
        <p:spPr>
          <a:xfrm>
            <a:off x="5901437" y="256860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1CBFAFA-06D1-4FED-9CC7-D192A180391F}"/>
              </a:ext>
            </a:extLst>
          </p:cNvPr>
          <p:cNvSpPr txBox="1"/>
          <p:nvPr/>
        </p:nvSpPr>
        <p:spPr>
          <a:xfrm>
            <a:off x="5190422" y="376303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595BC5-8A2B-4B79-AC6C-FF8CF2A4798A}"/>
              </a:ext>
            </a:extLst>
          </p:cNvPr>
          <p:cNvSpPr txBox="1"/>
          <p:nvPr/>
        </p:nvSpPr>
        <p:spPr>
          <a:xfrm>
            <a:off x="4749202" y="3763037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FE8C702A-B80E-489C-AB41-0B4661B6AF0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18" y="3802280"/>
            <a:ext cx="155926" cy="155926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0484E4F-73BE-427E-AFB8-70B29793982D}"/>
              </a:ext>
            </a:extLst>
          </p:cNvPr>
          <p:cNvSpPr txBox="1"/>
          <p:nvPr/>
        </p:nvSpPr>
        <p:spPr>
          <a:xfrm>
            <a:off x="5997610" y="3776066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14" name="Content">
            <a:extLst>
              <a:ext uri="{FF2B5EF4-FFF2-40B4-BE49-F238E27FC236}">
                <a16:creationId xmlns:a16="http://schemas.microsoft.com/office/drawing/2014/main" id="{C5805D88-995B-4A82-A171-FED8BE4FC981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4589736" y="49558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A074C175-16CD-4083-9CDC-B166F025EF7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94"/>
            <a:ext cx="233093" cy="233093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EBE9DFE-D080-41A5-BB78-D1911C71C95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659"/>
            <a:ext cx="305278" cy="30527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F81BD36F-0BF4-41A2-918A-6517B917BAF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329"/>
            <a:ext cx="244758" cy="24475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D45B7DF-11E1-4113-BB0D-36A66D2F9E0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9072"/>
            <a:ext cx="310452" cy="31045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0F0D963-34AE-4BFC-A112-A80B11407E2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661"/>
            <a:ext cx="289274" cy="28927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E363DE37-2A1F-496B-B0AF-320B32F7404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2023"/>
            <a:ext cx="197046" cy="19704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C02A98D9-6C8D-4B3E-9D9C-061471190D4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21" y="960675"/>
            <a:ext cx="145712" cy="14571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3DAB161E-8415-4F32-8D6E-454A0EF26A7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74" y="4474779"/>
            <a:ext cx="408066" cy="408066"/>
          </a:xfrm>
          <a:prstGeom prst="rect">
            <a:avLst/>
          </a:prstGeom>
        </p:spPr>
      </p:pic>
      <p:sp>
        <p:nvSpPr>
          <p:cNvPr id="124" name="MousePointer">
            <a:extLst>
              <a:ext uri="{FF2B5EF4-FFF2-40B4-BE49-F238E27FC236}">
                <a16:creationId xmlns:a16="http://schemas.microsoft.com/office/drawing/2014/main" id="{C1E5B6F7-D7CC-4B75-91B1-81B56B6170BD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 rot="20359169">
            <a:off x="7084982" y="135903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02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529546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745907" y="670649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멤버 조회</a:t>
            </a:r>
            <a:endParaRPr lang="en-US" altLang="ko-KR" dirty="0"/>
          </a:p>
          <a:p>
            <a:r>
              <a:rPr lang="en-US" altLang="ko-KR" dirty="0"/>
              <a:t>(UI-GROUP_MEMBER-02)</a:t>
            </a:r>
            <a:endParaRPr lang="ko-KR" altLang="en-US" dirty="0"/>
          </a:p>
        </p:txBody>
      </p:sp>
      <p:grpSp>
        <p:nvGrpSpPr>
          <p:cNvPr id="73" name="TabGroup">
            <a:extLst>
              <a:ext uri="{FF2B5EF4-FFF2-40B4-BE49-F238E27FC236}">
                <a16:creationId xmlns:a16="http://schemas.microsoft.com/office/drawing/2014/main" id="{DAABF114-A571-41F3-B1B5-1B31AED494A7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8914724" y="2046097"/>
            <a:ext cx="2720212" cy="2826789"/>
            <a:chOff x="3138994" y="2600328"/>
            <a:chExt cx="2083992" cy="3521155"/>
          </a:xfrm>
        </p:grpSpPr>
        <p:sp>
          <p:nvSpPr>
            <p:cNvPr id="74" name="Container">
              <a:extLst>
                <a:ext uri="{FF2B5EF4-FFF2-40B4-BE49-F238E27FC236}">
                  <a16:creationId xmlns:a16="http://schemas.microsoft.com/office/drawing/2014/main" id="{117320A6-1AD0-40E5-BD8B-2A848054003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5" name="Group 5">
              <a:extLst>
                <a:ext uri="{FF2B5EF4-FFF2-40B4-BE49-F238E27FC236}">
                  <a16:creationId xmlns:a16="http://schemas.microsoft.com/office/drawing/2014/main" id="{00A07351-E132-41C8-848F-C52164404CAF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76" name="ActiveTab">
                <a:extLst>
                  <a:ext uri="{FF2B5EF4-FFF2-40B4-BE49-F238E27FC236}">
                    <a16:creationId xmlns:a16="http://schemas.microsoft.com/office/drawing/2014/main" id="{24EED7B3-9C3A-4F84-9CAE-5C66AB3FAB6D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abLine">
                <a:extLst>
                  <a:ext uri="{FF2B5EF4-FFF2-40B4-BE49-F238E27FC236}">
                    <a16:creationId xmlns:a16="http://schemas.microsoft.com/office/drawing/2014/main" id="{408C9247-DA98-4316-853B-1AAEF210AD4B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4627426-6F77-47E4-A77E-519C1F97A3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35" y="2500138"/>
            <a:ext cx="499597" cy="48737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DB8470-C53C-4DAF-8EDB-63ADB3D598D5}"/>
              </a:ext>
            </a:extLst>
          </p:cNvPr>
          <p:cNvSpPr txBox="1"/>
          <p:nvPr/>
        </p:nvSpPr>
        <p:spPr>
          <a:xfrm>
            <a:off x="10095114" y="258880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5D603FE-4FEE-42DF-80A1-F82D3BA84A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64" y="4244335"/>
            <a:ext cx="498172" cy="4859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ED02594-0EA1-4D7E-876B-01DE1423E2F9}"/>
              </a:ext>
            </a:extLst>
          </p:cNvPr>
          <p:cNvSpPr txBox="1"/>
          <p:nvPr/>
        </p:nvSpPr>
        <p:spPr>
          <a:xfrm>
            <a:off x="10104988" y="4369414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24E59A0-9E03-4F88-9EB5-F7FF24D792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64" y="3367573"/>
            <a:ext cx="638975" cy="57273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71BB85A-E931-490C-84A0-480B0E0D87EF}"/>
              </a:ext>
            </a:extLst>
          </p:cNvPr>
          <p:cNvSpPr txBox="1"/>
          <p:nvPr/>
        </p:nvSpPr>
        <p:spPr>
          <a:xfrm>
            <a:off x="10121241" y="3526719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07" name="ScrollbarVertical">
            <a:extLst>
              <a:ext uri="{FF2B5EF4-FFF2-40B4-BE49-F238E27FC236}">
                <a16:creationId xmlns:a16="http://schemas.microsoft.com/office/drawing/2014/main" id="{D7BB85B9-1E1C-4252-9CC3-08C5F7EE3247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1479059" y="2242229"/>
            <a:ext cx="167332" cy="2626269"/>
            <a:chOff x="4496659" y="1543109"/>
            <a:chExt cx="147992" cy="3562291"/>
          </a:xfrm>
        </p:grpSpPr>
        <p:sp>
          <p:nvSpPr>
            <p:cNvPr id="123" name="Background">
              <a:extLst>
                <a:ext uri="{FF2B5EF4-FFF2-40B4-BE49-F238E27FC236}">
                  <a16:creationId xmlns:a16="http://schemas.microsoft.com/office/drawing/2014/main" id="{3082C9C7-339B-41C5-94C2-9D81E9CE73B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EFC4772E-2B6B-4BE7-8312-ADA45BC90D5C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91205F45-C2B7-462B-8327-CA776B7B6AE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30EAC2D-A94E-4665-ABB0-EAF5EA1E32DC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4" name="Content">
            <a:extLst>
              <a:ext uri="{FF2B5EF4-FFF2-40B4-BE49-F238E27FC236}">
                <a16:creationId xmlns:a16="http://schemas.microsoft.com/office/drawing/2014/main" id="{B9F4378F-80C9-4DDE-866F-5744E33B58AE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10755760" y="2658292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5" name="Content">
            <a:extLst>
              <a:ext uri="{FF2B5EF4-FFF2-40B4-BE49-F238E27FC236}">
                <a16:creationId xmlns:a16="http://schemas.microsoft.com/office/drawing/2014/main" id="{DD841BD3-EF77-45D7-BA6A-1705DA264A12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10746480" y="3567796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>
            <a:extLst>
              <a:ext uri="{FF2B5EF4-FFF2-40B4-BE49-F238E27FC236}">
                <a16:creationId xmlns:a16="http://schemas.microsoft.com/office/drawing/2014/main" id="{F342071F-7576-44AC-A1B1-AAB5240FDD50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10717860" y="4363726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6B953DF4-577F-4914-BC42-3541FCB97674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8750675" y="4955746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1F82DC3-0891-48B2-9276-C60CE5A575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547" y="5158918"/>
            <a:ext cx="233093" cy="2330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9F8EA51-7FC3-4A5A-B686-CC6653130E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77" y="5091583"/>
            <a:ext cx="305278" cy="3052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18381BE-4CC5-4D82-9C2F-F10BAC64B9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94" y="5147253"/>
            <a:ext cx="244758" cy="2447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96CB9CD-C94B-4277-92CA-21A2A208B7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8305" y="5088996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D68E017-97C7-4D33-A1FD-24964B78229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72" y="5099585"/>
            <a:ext cx="289274" cy="28927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A6D0532-E223-4057-B8D4-1A3EA25376D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256" y="5121947"/>
            <a:ext cx="197046" cy="19704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4F3A7B9-463B-4334-8A0C-A2D8F89CF60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44" y="1083911"/>
            <a:ext cx="766833" cy="766833"/>
          </a:xfrm>
          <a:prstGeom prst="rect">
            <a:avLst/>
          </a:prstGeom>
        </p:spPr>
      </p:pic>
      <p:grpSp>
        <p:nvGrpSpPr>
          <p:cNvPr id="59" name="WindowsPhone">
            <a:extLst>
              <a:ext uri="{FF2B5EF4-FFF2-40B4-BE49-F238E27FC236}">
                <a16:creationId xmlns:a16="http://schemas.microsoft.com/office/drawing/2014/main" id="{9AB8E397-1B8C-409D-9396-B8F26D7AC4B1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60" name="Group 2">
              <a:extLst>
                <a:ext uri="{FF2B5EF4-FFF2-40B4-BE49-F238E27FC236}">
                  <a16:creationId xmlns:a16="http://schemas.microsoft.com/office/drawing/2014/main" id="{18A071B8-49FF-43B9-8396-16A29599E57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62" name="Group 4">
                <a:extLst>
                  <a:ext uri="{FF2B5EF4-FFF2-40B4-BE49-F238E27FC236}">
                    <a16:creationId xmlns:a16="http://schemas.microsoft.com/office/drawing/2014/main" id="{7622E9AD-C233-450D-9FC1-11FAB2495FD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64" name="Rounded Rectangle 6">
                  <a:extLst>
                    <a:ext uri="{FF2B5EF4-FFF2-40B4-BE49-F238E27FC236}">
                      <a16:creationId xmlns:a16="http://schemas.microsoft.com/office/drawing/2014/main" id="{17984552-2976-4F08-A824-4871F411853C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ounded Rectangle 7">
                  <a:extLst>
                    <a:ext uri="{FF2B5EF4-FFF2-40B4-BE49-F238E27FC236}">
                      <a16:creationId xmlns:a16="http://schemas.microsoft.com/office/drawing/2014/main" id="{453CF619-8957-4478-9626-F7F7458088EF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96" name="Rectangle 8">
                  <a:extLst>
                    <a:ext uri="{FF2B5EF4-FFF2-40B4-BE49-F238E27FC236}">
                      <a16:creationId xmlns:a16="http://schemas.microsoft.com/office/drawing/2014/main" id="{AEEB6560-EB25-4E79-9288-ED63B39D964F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Left Arrow 9">
                  <a:extLst>
                    <a:ext uri="{FF2B5EF4-FFF2-40B4-BE49-F238E27FC236}">
                      <a16:creationId xmlns:a16="http://schemas.microsoft.com/office/drawing/2014/main" id="{06699AA6-5E99-468F-AF9C-7EF6F779271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8" name="Group 10">
                  <a:extLst>
                    <a:ext uri="{FF2B5EF4-FFF2-40B4-BE49-F238E27FC236}">
                      <a16:creationId xmlns:a16="http://schemas.microsoft.com/office/drawing/2014/main" id="{A95BFC80-AFB4-48FC-A657-DC660E38E10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00" name="Flowchart: Stored Data 12">
                    <a:extLst>
                      <a:ext uri="{FF2B5EF4-FFF2-40B4-BE49-F238E27FC236}">
                        <a16:creationId xmlns:a16="http://schemas.microsoft.com/office/drawing/2014/main" id="{8E846BD7-E96A-4A5E-B219-166FC882A3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3">
                    <a:extLst>
                      <a:ext uri="{FF2B5EF4-FFF2-40B4-BE49-F238E27FC236}">
                        <a16:creationId xmlns:a16="http://schemas.microsoft.com/office/drawing/2014/main" id="{F838EC8F-B93B-47C8-A553-AB5B31FCA24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Flowchart: Stored Data 14">
                    <a:extLst>
                      <a:ext uri="{FF2B5EF4-FFF2-40B4-BE49-F238E27FC236}">
                        <a16:creationId xmlns:a16="http://schemas.microsoft.com/office/drawing/2014/main" id="{F5F67F25-A88F-4E8D-80AB-2505D6E3448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3" name="Flowchart: Stored Data 15">
                    <a:extLst>
                      <a:ext uri="{FF2B5EF4-FFF2-40B4-BE49-F238E27FC236}">
                        <a16:creationId xmlns:a16="http://schemas.microsoft.com/office/drawing/2014/main" id="{CBBFC98E-582F-4465-BCD6-9E2E6461D91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9" name="Rounded Rectangle 11">
                  <a:extLst>
                    <a:ext uri="{FF2B5EF4-FFF2-40B4-BE49-F238E27FC236}">
                      <a16:creationId xmlns:a16="http://schemas.microsoft.com/office/drawing/2014/main" id="{6A8D3D19-2B10-4FF9-BB61-35BD2BAB8C9B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3" name="Rectangle 5">
                <a:extLst>
                  <a:ext uri="{FF2B5EF4-FFF2-40B4-BE49-F238E27FC236}">
                    <a16:creationId xmlns:a16="http://schemas.microsoft.com/office/drawing/2014/main" id="{79AFA737-2E88-4539-87AC-D0167E99EEAF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655F2101-711A-461A-93BC-84F5E08CE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Content">
            <a:extLst>
              <a:ext uri="{FF2B5EF4-FFF2-40B4-BE49-F238E27FC236}">
                <a16:creationId xmlns:a16="http://schemas.microsoft.com/office/drawing/2014/main" id="{329FBD1B-9418-4C6A-BFD3-620D5A6DD0B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C1F52E64-B676-4D6D-91C0-21B3F4BAB9E3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4825210" y="179926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6" name="DatePicker">
            <a:extLst>
              <a:ext uri="{FF2B5EF4-FFF2-40B4-BE49-F238E27FC236}">
                <a16:creationId xmlns:a16="http://schemas.microsoft.com/office/drawing/2014/main" id="{EE33811A-CD4A-4E9F-8730-160E539FB810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4836757" y="2089540"/>
            <a:ext cx="969302" cy="191553"/>
            <a:chOff x="3790801" y="3347719"/>
            <a:chExt cx="969299" cy="228600"/>
          </a:xfrm>
        </p:grpSpPr>
        <p:sp>
          <p:nvSpPr>
            <p:cNvPr id="108" name="Content">
              <a:extLst>
                <a:ext uri="{FF2B5EF4-FFF2-40B4-BE49-F238E27FC236}">
                  <a16:creationId xmlns:a16="http://schemas.microsoft.com/office/drawing/2014/main" id="{686D01C8-C0A8-4A77-BE9C-3B20B93BE004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09" name="Icon" descr="C:\Users\t-dantay\Documents\First24\calendar1.png">
              <a:extLst>
                <a:ext uri="{FF2B5EF4-FFF2-40B4-BE49-F238E27FC236}">
                  <a16:creationId xmlns:a16="http://schemas.microsoft.com/office/drawing/2014/main" id="{83379899-35D4-420A-B78B-AD4E46ACF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DatePicker">
            <a:extLst>
              <a:ext uri="{FF2B5EF4-FFF2-40B4-BE49-F238E27FC236}">
                <a16:creationId xmlns:a16="http://schemas.microsoft.com/office/drawing/2014/main" id="{CC66DF7F-BF56-4E46-845A-652E67A33840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5943944" y="2096582"/>
            <a:ext cx="969302" cy="191553"/>
            <a:chOff x="3790801" y="3347719"/>
            <a:chExt cx="969299" cy="228600"/>
          </a:xfrm>
        </p:grpSpPr>
        <p:sp>
          <p:nvSpPr>
            <p:cNvPr id="111" name="Content">
              <a:extLst>
                <a:ext uri="{FF2B5EF4-FFF2-40B4-BE49-F238E27FC236}">
                  <a16:creationId xmlns:a16="http://schemas.microsoft.com/office/drawing/2014/main" id="{145363F6-DA34-4B85-8921-F6CF0DE47946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12" name="Icon" descr="C:\Users\t-dantay\Documents\First24\calendar1.png">
              <a:extLst>
                <a:ext uri="{FF2B5EF4-FFF2-40B4-BE49-F238E27FC236}">
                  <a16:creationId xmlns:a16="http://schemas.microsoft.com/office/drawing/2014/main" id="{7643152C-4ABB-4F23-A480-75DD12C17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Content">
            <a:extLst>
              <a:ext uri="{FF2B5EF4-FFF2-40B4-BE49-F238E27FC236}">
                <a16:creationId xmlns:a16="http://schemas.microsoft.com/office/drawing/2014/main" id="{2E9AF459-4F7B-4B60-BE74-606D31846FC3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6970653" y="2089539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97958A0-0ED3-478D-B6F6-E65073A72B0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033531"/>
            <a:ext cx="496708" cy="49670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28F9C97-B47D-4EB4-B66D-596E9191655A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7" y="1239120"/>
            <a:ext cx="2295525" cy="371475"/>
          </a:xfrm>
          <a:prstGeom prst="rect">
            <a:avLst/>
          </a:prstGeom>
        </p:spPr>
      </p:pic>
      <p:sp>
        <p:nvSpPr>
          <p:cNvPr id="116" name="Content">
            <a:extLst>
              <a:ext uri="{FF2B5EF4-FFF2-40B4-BE49-F238E27FC236}">
                <a16:creationId xmlns:a16="http://schemas.microsoft.com/office/drawing/2014/main" id="{A883F44F-299E-4FB6-A564-0FD48D28DAAD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7051535" y="1513218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75545DB1-7B79-4F8D-B7B3-EAA9D3733E9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73" y="2860977"/>
            <a:ext cx="772023" cy="5755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B6530440-23FF-4989-AF6D-0B49FB7869C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5" y="4001217"/>
            <a:ext cx="826556" cy="58503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EA09522-DB3B-4DD4-B263-CD57676C3BE8}"/>
              </a:ext>
            </a:extLst>
          </p:cNvPr>
          <p:cNvSpPr txBox="1"/>
          <p:nvPr/>
        </p:nvSpPr>
        <p:spPr>
          <a:xfrm>
            <a:off x="5642194" y="301495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3282365-638D-443E-BFC5-72489027FE50}"/>
              </a:ext>
            </a:extLst>
          </p:cNvPr>
          <p:cNvSpPr txBox="1"/>
          <p:nvPr/>
        </p:nvSpPr>
        <p:spPr>
          <a:xfrm>
            <a:off x="5629201" y="41666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8FBFEA-043A-4000-8E5A-1248F29E9260}"/>
              </a:ext>
            </a:extLst>
          </p:cNvPr>
          <p:cNvSpPr txBox="1"/>
          <p:nvPr/>
        </p:nvSpPr>
        <p:spPr>
          <a:xfrm>
            <a:off x="5070110" y="255497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80F9F84-224A-4024-810A-BE5C301DF794}"/>
              </a:ext>
            </a:extLst>
          </p:cNvPr>
          <p:cNvSpPr txBox="1"/>
          <p:nvPr/>
        </p:nvSpPr>
        <p:spPr>
          <a:xfrm>
            <a:off x="4734656" y="2555526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C3D47D1D-4D7F-4D18-A2C4-B06C3BC82DA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2" y="2594775"/>
            <a:ext cx="155926" cy="155926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12251E77-AB3E-4A11-BF26-1E7512D4B27F}"/>
              </a:ext>
            </a:extLst>
          </p:cNvPr>
          <p:cNvSpPr txBox="1"/>
          <p:nvPr/>
        </p:nvSpPr>
        <p:spPr>
          <a:xfrm>
            <a:off x="5901437" y="256860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1B33340-1A66-40B4-B941-DF53E0DA1BD3}"/>
              </a:ext>
            </a:extLst>
          </p:cNvPr>
          <p:cNvSpPr txBox="1"/>
          <p:nvPr/>
        </p:nvSpPr>
        <p:spPr>
          <a:xfrm>
            <a:off x="5190422" y="376303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C7E966-E7A3-4F43-9B09-2E638F84AA9E}"/>
              </a:ext>
            </a:extLst>
          </p:cNvPr>
          <p:cNvSpPr txBox="1"/>
          <p:nvPr/>
        </p:nvSpPr>
        <p:spPr>
          <a:xfrm>
            <a:off x="4749202" y="3763037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542F5B23-49EF-4101-B104-389604C0087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18" y="3802280"/>
            <a:ext cx="155926" cy="15592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EE66563-1836-4ACC-8BD4-BBBC479674FA}"/>
              </a:ext>
            </a:extLst>
          </p:cNvPr>
          <p:cNvSpPr txBox="1"/>
          <p:nvPr/>
        </p:nvSpPr>
        <p:spPr>
          <a:xfrm>
            <a:off x="5997610" y="3776066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33" name="Content">
            <a:extLst>
              <a:ext uri="{FF2B5EF4-FFF2-40B4-BE49-F238E27FC236}">
                <a16:creationId xmlns:a16="http://schemas.microsoft.com/office/drawing/2014/main" id="{74EDD339-2EFB-4EFD-8463-25FB66280FFE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4589736" y="49558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8A7CB5CB-DB3A-4E57-B1F5-77A3C6F5C6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94"/>
            <a:ext cx="233093" cy="233093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7900277-136F-4D1A-8D03-3CF48F1A51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659"/>
            <a:ext cx="305278" cy="305278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5E830C28-1C3A-4F9D-B562-EED86FB0E6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329"/>
            <a:ext cx="244758" cy="244758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2C26F449-69D5-41CD-A429-D1F274AAF88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9072"/>
            <a:ext cx="310452" cy="31045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F20F912B-9517-4D68-AF05-D9524E500C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661"/>
            <a:ext cx="289274" cy="289274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C4D74BE5-B669-43CA-AA9E-C77602F1030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2023"/>
            <a:ext cx="197046" cy="19704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8732675D-C7DB-4E2C-9FA4-4E916E47441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21" y="960675"/>
            <a:ext cx="145712" cy="145712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C237C166-3F30-406E-ACD5-2CA4C7B2136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74" y="4474779"/>
            <a:ext cx="408066" cy="408066"/>
          </a:xfrm>
          <a:prstGeom prst="rect">
            <a:avLst/>
          </a:prstGeom>
        </p:spPr>
      </p:pic>
      <p:sp>
        <p:nvSpPr>
          <p:cNvPr id="142" name="MousePointer">
            <a:extLst>
              <a:ext uri="{FF2B5EF4-FFF2-40B4-BE49-F238E27FC236}">
                <a16:creationId xmlns:a16="http://schemas.microsoft.com/office/drawing/2014/main" id="{807744DC-6868-4683-8C0D-3490558153F4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 rot="20359169">
            <a:off x="4866056" y="131051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0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멤버 </a:t>
            </a:r>
            <a:r>
              <a:rPr lang="ko-KR" altLang="en-US" dirty="0" err="1"/>
              <a:t>강퇴</a:t>
            </a:r>
            <a:endParaRPr lang="en-US" altLang="ko-KR" dirty="0"/>
          </a:p>
          <a:p>
            <a:r>
              <a:rPr lang="en-US" altLang="ko-KR" dirty="0"/>
              <a:t>(UI-GROUP_MEMBER-03)</a:t>
            </a:r>
          </a:p>
          <a:p>
            <a:endParaRPr lang="ko-KR" altLang="en-US" dirty="0"/>
          </a:p>
        </p:txBody>
      </p:sp>
      <p:grpSp>
        <p:nvGrpSpPr>
          <p:cNvPr id="47" name="WindowsPhone">
            <a:extLst>
              <a:ext uri="{FF2B5EF4-FFF2-40B4-BE49-F238E27FC236}">
                <a16:creationId xmlns:a16="http://schemas.microsoft.com/office/drawing/2014/main" id="{F7FC4493-1C3A-4DE6-A4A4-FA336607A88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8607" y="0"/>
            <a:ext cx="3464995" cy="6857998"/>
            <a:chOff x="2839503" y="1"/>
            <a:chExt cx="3464995" cy="6857998"/>
          </a:xfrm>
        </p:grpSpPr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2E499DDD-FC2C-438F-B03A-A1F6A3F65BE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1" name="Group 4">
                <a:extLst>
                  <a:ext uri="{FF2B5EF4-FFF2-40B4-BE49-F238E27FC236}">
                    <a16:creationId xmlns:a16="http://schemas.microsoft.com/office/drawing/2014/main" id="{62CA3113-1590-44DA-8BE6-A4A5DC6FE17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3" name="Rounded Rectangle 6">
                  <a:extLst>
                    <a:ext uri="{FF2B5EF4-FFF2-40B4-BE49-F238E27FC236}">
                      <a16:creationId xmlns:a16="http://schemas.microsoft.com/office/drawing/2014/main" id="{80BB47D7-B50B-443C-BB17-341748EEE755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Rounded Rectangle 7">
                  <a:extLst>
                    <a:ext uri="{FF2B5EF4-FFF2-40B4-BE49-F238E27FC236}">
                      <a16:creationId xmlns:a16="http://schemas.microsoft.com/office/drawing/2014/main" id="{D62CAF0C-C470-4700-8BE9-3ADD11856B8E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9A12D159-F8D9-44A0-A523-53151572252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Left Arrow 9">
                  <a:extLst>
                    <a:ext uri="{FF2B5EF4-FFF2-40B4-BE49-F238E27FC236}">
                      <a16:creationId xmlns:a16="http://schemas.microsoft.com/office/drawing/2014/main" id="{801C4232-6C07-47AA-B565-CD85080F911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7" name="Group 10">
                  <a:extLst>
                    <a:ext uri="{FF2B5EF4-FFF2-40B4-BE49-F238E27FC236}">
                      <a16:creationId xmlns:a16="http://schemas.microsoft.com/office/drawing/2014/main" id="{2FEDD7E5-4E12-4CFD-8F53-9F00C5230DFE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0" name="Flowchart: Stored Data 12">
                    <a:extLst>
                      <a:ext uri="{FF2B5EF4-FFF2-40B4-BE49-F238E27FC236}">
                        <a16:creationId xmlns:a16="http://schemas.microsoft.com/office/drawing/2014/main" id="{3EA54791-77FB-4E7B-A0D8-A34E0E9BADC8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" name="Flowchart: Stored Data 13">
                    <a:extLst>
                      <a:ext uri="{FF2B5EF4-FFF2-40B4-BE49-F238E27FC236}">
                        <a16:creationId xmlns:a16="http://schemas.microsoft.com/office/drawing/2014/main" id="{AFA4FAC9-9163-45F8-B228-D5D3A5C1A891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Flowchart: Stored Data 14">
                    <a:extLst>
                      <a:ext uri="{FF2B5EF4-FFF2-40B4-BE49-F238E27FC236}">
                        <a16:creationId xmlns:a16="http://schemas.microsoft.com/office/drawing/2014/main" id="{0BD6F627-D074-4D92-B36D-59135B8B1D2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lowchart: Stored Data 15">
                    <a:extLst>
                      <a:ext uri="{FF2B5EF4-FFF2-40B4-BE49-F238E27FC236}">
                        <a16:creationId xmlns:a16="http://schemas.microsoft.com/office/drawing/2014/main" id="{39D9AB65-A551-4507-92E5-B708FC58D88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8" name="Rounded Rectangle 11">
                  <a:extLst>
                    <a:ext uri="{FF2B5EF4-FFF2-40B4-BE49-F238E27FC236}">
                      <a16:creationId xmlns:a16="http://schemas.microsoft.com/office/drawing/2014/main" id="{97A9F4F7-AB5A-4E3F-A608-4FC1D9C19D77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2" name="Rectangle 5">
                <a:extLst>
                  <a:ext uri="{FF2B5EF4-FFF2-40B4-BE49-F238E27FC236}">
                    <a16:creationId xmlns:a16="http://schemas.microsoft.com/office/drawing/2014/main" id="{7D0A47F2-252F-44F1-8C41-961029ADF019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CD08A0C-F20D-4F08-B2C8-039FBF12D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Content">
            <a:extLst>
              <a:ext uri="{FF2B5EF4-FFF2-40B4-BE49-F238E27FC236}">
                <a16:creationId xmlns:a16="http://schemas.microsoft.com/office/drawing/2014/main" id="{A07ED899-B0D7-4BF4-A0BE-8A911030275A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5" name="TabGroup">
            <a:extLst>
              <a:ext uri="{FF2B5EF4-FFF2-40B4-BE49-F238E27FC236}">
                <a16:creationId xmlns:a16="http://schemas.microsoft.com/office/drawing/2014/main" id="{1EAEE296-67E2-49D2-A588-8A647129DD80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53785" y="2046095"/>
            <a:ext cx="2720212" cy="2826789"/>
            <a:chOff x="3138994" y="2600328"/>
            <a:chExt cx="2083992" cy="3521155"/>
          </a:xfrm>
        </p:grpSpPr>
        <p:sp>
          <p:nvSpPr>
            <p:cNvPr id="66" name="Container">
              <a:extLst>
                <a:ext uri="{FF2B5EF4-FFF2-40B4-BE49-F238E27FC236}">
                  <a16:creationId xmlns:a16="http://schemas.microsoft.com/office/drawing/2014/main" id="{7202AB53-A430-49A6-945A-C2E4BC5A8234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7" name="Group 5">
              <a:extLst>
                <a:ext uri="{FF2B5EF4-FFF2-40B4-BE49-F238E27FC236}">
                  <a16:creationId xmlns:a16="http://schemas.microsoft.com/office/drawing/2014/main" id="{D6BABF8F-D675-49D3-A8AE-9C7E179B2BF0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68" name="ActiveTab">
                <a:extLst>
                  <a:ext uri="{FF2B5EF4-FFF2-40B4-BE49-F238E27FC236}">
                    <a16:creationId xmlns:a16="http://schemas.microsoft.com/office/drawing/2014/main" id="{95A825DB-2383-49BA-A828-7D187688B2AB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TabLine">
                <a:extLst>
                  <a:ext uri="{FF2B5EF4-FFF2-40B4-BE49-F238E27FC236}">
                    <a16:creationId xmlns:a16="http://schemas.microsoft.com/office/drawing/2014/main" id="{6CC3E746-4CCB-4370-9FE7-31E1CA78668A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1E2FEB82-6150-4D65-9481-F6DA81C616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96" y="2500136"/>
            <a:ext cx="499597" cy="48737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9B68433-F673-4FAF-AC11-96C23F0D50F1}"/>
              </a:ext>
            </a:extLst>
          </p:cNvPr>
          <p:cNvSpPr txBox="1"/>
          <p:nvPr/>
        </p:nvSpPr>
        <p:spPr>
          <a:xfrm>
            <a:off x="5934175" y="25888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165F00E-69F1-45D6-A26B-504DF4F12F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25" y="4244333"/>
            <a:ext cx="498172" cy="48598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D066B93D-C6E8-4EAF-812D-9BF1782D29E7}"/>
              </a:ext>
            </a:extLst>
          </p:cNvPr>
          <p:cNvSpPr txBox="1"/>
          <p:nvPr/>
        </p:nvSpPr>
        <p:spPr>
          <a:xfrm>
            <a:off x="5944049" y="43694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47E66276-3BD7-4914-83C1-225BF6957B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25" y="3367571"/>
            <a:ext cx="638975" cy="5727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BFCA90F-C683-42C5-BFD1-3EA9ADF152BF}"/>
              </a:ext>
            </a:extLst>
          </p:cNvPr>
          <p:cNvSpPr txBox="1"/>
          <p:nvPr/>
        </p:nvSpPr>
        <p:spPr>
          <a:xfrm>
            <a:off x="5960302" y="35267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80" name="ScrollbarVertical">
            <a:extLst>
              <a:ext uri="{FF2B5EF4-FFF2-40B4-BE49-F238E27FC236}">
                <a16:creationId xmlns:a16="http://schemas.microsoft.com/office/drawing/2014/main" id="{56018F4C-A3D3-4EB9-90CB-A99C4F6968B4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18120" y="2242227"/>
            <a:ext cx="167332" cy="2626269"/>
            <a:chOff x="4496659" y="1543109"/>
            <a:chExt cx="147992" cy="3562291"/>
          </a:xfrm>
        </p:grpSpPr>
        <p:sp>
          <p:nvSpPr>
            <p:cNvPr id="96" name="Background">
              <a:extLst>
                <a:ext uri="{FF2B5EF4-FFF2-40B4-BE49-F238E27FC236}">
                  <a16:creationId xmlns:a16="http://schemas.microsoft.com/office/drawing/2014/main" id="{C6EB6A4F-F247-4855-8E93-0F46B0E27FC8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97" name="Slider">
              <a:extLst>
                <a:ext uri="{FF2B5EF4-FFF2-40B4-BE49-F238E27FC236}">
                  <a16:creationId xmlns:a16="http://schemas.microsoft.com/office/drawing/2014/main" id="{77122FF4-63FF-4A66-9B67-DF0080906248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8" name="UpArrow">
              <a:extLst>
                <a:ext uri="{FF2B5EF4-FFF2-40B4-BE49-F238E27FC236}">
                  <a16:creationId xmlns:a16="http://schemas.microsoft.com/office/drawing/2014/main" id="{0630FC72-15B1-4E71-9B58-24E5D993E2EF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9" name="DownArrow">
              <a:extLst>
                <a:ext uri="{FF2B5EF4-FFF2-40B4-BE49-F238E27FC236}">
                  <a16:creationId xmlns:a16="http://schemas.microsoft.com/office/drawing/2014/main" id="{5208F6B1-A09C-4707-945B-B7D14A67707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" name="Content">
            <a:extLst>
              <a:ext uri="{FF2B5EF4-FFF2-40B4-BE49-F238E27FC236}">
                <a16:creationId xmlns:a16="http://schemas.microsoft.com/office/drawing/2014/main" id="{581AA0BB-310C-4E12-B753-F1D278B5BD16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594821" y="265829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56F31597-BA30-45BC-874C-C1F257D6C101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585541" y="356779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6A5BB8D0-9CB6-47BC-9A39-394FB0F85E67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556921" y="4363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FA1B7FAD-9AF1-4D24-871C-788FFA18EF5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589736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E870937A-EC1B-41AB-A2AC-36510205982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16"/>
            <a:ext cx="233093" cy="2330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42C173AE-0214-4CDF-A0B1-A915694CDB4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581"/>
            <a:ext cx="305278" cy="30527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20629F5F-240A-458C-90A0-2E9FA93905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251"/>
            <a:ext cx="244758" cy="24475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C371F0C6-A3A5-4703-AC34-56CF3A56AE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8994"/>
            <a:ext cx="310452" cy="31045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2B3AD57-7992-4997-9FA6-8C1B8DF05F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583"/>
            <a:ext cx="289274" cy="28927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72C0AD4-62D4-4AEF-BE8D-174228B157A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1945"/>
            <a:ext cx="197046" cy="197046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22BF9EE4-51C0-4FB3-BCFC-0140378734B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05" y="1083909"/>
            <a:ext cx="766833" cy="766833"/>
          </a:xfrm>
          <a:prstGeom prst="rect">
            <a:avLst/>
          </a:prstGeom>
        </p:spPr>
      </p:pic>
      <p:sp>
        <p:nvSpPr>
          <p:cNvPr id="112" name="Content">
            <a:extLst>
              <a:ext uri="{FF2B5EF4-FFF2-40B4-BE49-F238E27FC236}">
                <a16:creationId xmlns:a16="http://schemas.microsoft.com/office/drawing/2014/main" id="{92CDBE74-73CA-4268-9F8F-5E54336B0DB0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5300035" y="2808234"/>
            <a:ext cx="1763312" cy="11690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끊기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맺기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강퇴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그룹장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 위임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주기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뺏기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3" name="MousePointer">
            <a:extLst>
              <a:ext uri="{FF2B5EF4-FFF2-40B4-BE49-F238E27FC236}">
                <a16:creationId xmlns:a16="http://schemas.microsoft.com/office/drawing/2014/main" id="{AC7C565C-5AFD-4F5B-84BF-04AB0CC8EC49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5453132" y="324096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14" name="WindowsPhone">
            <a:extLst>
              <a:ext uri="{FF2B5EF4-FFF2-40B4-BE49-F238E27FC236}">
                <a16:creationId xmlns:a16="http://schemas.microsoft.com/office/drawing/2014/main" id="{DF687437-E4F5-4CDC-B399-1989D1A83313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8473793" y="0"/>
            <a:ext cx="3464995" cy="6857998"/>
            <a:chOff x="2839503" y="1"/>
            <a:chExt cx="3464995" cy="6857998"/>
          </a:xfrm>
        </p:grpSpPr>
        <p:grpSp>
          <p:nvGrpSpPr>
            <p:cNvPr id="115" name="Group 2">
              <a:extLst>
                <a:ext uri="{FF2B5EF4-FFF2-40B4-BE49-F238E27FC236}">
                  <a16:creationId xmlns:a16="http://schemas.microsoft.com/office/drawing/2014/main" id="{ACE5B03E-B88C-4DC8-A486-11C74EF5912D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7" name="Group 4">
                <a:extLst>
                  <a:ext uri="{FF2B5EF4-FFF2-40B4-BE49-F238E27FC236}">
                    <a16:creationId xmlns:a16="http://schemas.microsoft.com/office/drawing/2014/main" id="{13DA84FA-AD9C-4D9E-9EBB-E647E2D9CF7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9" name="Rounded Rectangle 6">
                  <a:extLst>
                    <a:ext uri="{FF2B5EF4-FFF2-40B4-BE49-F238E27FC236}">
                      <a16:creationId xmlns:a16="http://schemas.microsoft.com/office/drawing/2014/main" id="{C83FEBBE-E4A0-4302-842C-759D5042CF1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Rounded Rectangle 7">
                  <a:extLst>
                    <a:ext uri="{FF2B5EF4-FFF2-40B4-BE49-F238E27FC236}">
                      <a16:creationId xmlns:a16="http://schemas.microsoft.com/office/drawing/2014/main" id="{B747CBBC-ACB1-4F89-A47B-13AE6D13851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1" name="Rectangle 8">
                  <a:extLst>
                    <a:ext uri="{FF2B5EF4-FFF2-40B4-BE49-F238E27FC236}">
                      <a16:creationId xmlns:a16="http://schemas.microsoft.com/office/drawing/2014/main" id="{96705CCD-D358-49AF-B27C-F271F6A02F8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Left Arrow 9">
                  <a:extLst>
                    <a:ext uri="{FF2B5EF4-FFF2-40B4-BE49-F238E27FC236}">
                      <a16:creationId xmlns:a16="http://schemas.microsoft.com/office/drawing/2014/main" id="{6541ABB7-86E5-47B6-9D35-6AC0186320D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4" name="Group 10">
                  <a:extLst>
                    <a:ext uri="{FF2B5EF4-FFF2-40B4-BE49-F238E27FC236}">
                      <a16:creationId xmlns:a16="http://schemas.microsoft.com/office/drawing/2014/main" id="{CA6C39A2-0A7E-4C96-9B7C-652A6AB5136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6" name="Flowchart: Stored Data 12">
                    <a:extLst>
                      <a:ext uri="{FF2B5EF4-FFF2-40B4-BE49-F238E27FC236}">
                        <a16:creationId xmlns:a16="http://schemas.microsoft.com/office/drawing/2014/main" id="{993A1058-A09C-43E8-9AFA-C6D5B656CB2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Flowchart: Stored Data 13">
                    <a:extLst>
                      <a:ext uri="{FF2B5EF4-FFF2-40B4-BE49-F238E27FC236}">
                        <a16:creationId xmlns:a16="http://schemas.microsoft.com/office/drawing/2014/main" id="{1ABB3C15-F450-4DEF-98FC-8E5C9684CC5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Flowchart: Stored Data 14">
                    <a:extLst>
                      <a:ext uri="{FF2B5EF4-FFF2-40B4-BE49-F238E27FC236}">
                        <a16:creationId xmlns:a16="http://schemas.microsoft.com/office/drawing/2014/main" id="{2A06B926-ED9D-4446-8A99-136EEB8B16A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Flowchart: Stored Data 15">
                    <a:extLst>
                      <a:ext uri="{FF2B5EF4-FFF2-40B4-BE49-F238E27FC236}">
                        <a16:creationId xmlns:a16="http://schemas.microsoft.com/office/drawing/2014/main" id="{78BBBE9C-71D5-4EC0-B72F-7AC2110E3D5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5" name="Rounded Rectangle 11">
                  <a:extLst>
                    <a:ext uri="{FF2B5EF4-FFF2-40B4-BE49-F238E27FC236}">
                      <a16:creationId xmlns:a16="http://schemas.microsoft.com/office/drawing/2014/main" id="{D739AE5E-8F01-4CF8-A8BB-3DA49EA31CF4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F31CA060-252E-4DA1-9BB5-777987F40716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64F1EF8-8FF6-4495-933A-3423DABCD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" name="Content">
            <a:extLst>
              <a:ext uri="{FF2B5EF4-FFF2-40B4-BE49-F238E27FC236}">
                <a16:creationId xmlns:a16="http://schemas.microsoft.com/office/drawing/2014/main" id="{7B7043A3-9C25-47AF-AE1B-A3BF425B022A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8690154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4" name="TabGroup">
            <a:extLst>
              <a:ext uri="{FF2B5EF4-FFF2-40B4-BE49-F238E27FC236}">
                <a16:creationId xmlns:a16="http://schemas.microsoft.com/office/drawing/2014/main" id="{A2EAD485-76E1-40DF-B760-6201E7224E6B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8858971" y="2046095"/>
            <a:ext cx="2720212" cy="2826789"/>
            <a:chOff x="3138994" y="2600328"/>
            <a:chExt cx="2083992" cy="3521155"/>
          </a:xfrm>
        </p:grpSpPr>
        <p:sp>
          <p:nvSpPr>
            <p:cNvPr id="135" name="Container">
              <a:extLst>
                <a:ext uri="{FF2B5EF4-FFF2-40B4-BE49-F238E27FC236}">
                  <a16:creationId xmlns:a16="http://schemas.microsoft.com/office/drawing/2014/main" id="{79B1A59D-228A-4F10-9FEC-D0C2E83493B1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5">
              <a:extLst>
                <a:ext uri="{FF2B5EF4-FFF2-40B4-BE49-F238E27FC236}">
                  <a16:creationId xmlns:a16="http://schemas.microsoft.com/office/drawing/2014/main" id="{C92AC236-6BD5-4B6E-975D-3B7996F3874E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137" name="ActiveTab">
                <a:extLst>
                  <a:ext uri="{FF2B5EF4-FFF2-40B4-BE49-F238E27FC236}">
                    <a16:creationId xmlns:a16="http://schemas.microsoft.com/office/drawing/2014/main" id="{7466B196-A527-49D3-88E6-2620906172A9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TabLine">
                <a:extLst>
                  <a:ext uri="{FF2B5EF4-FFF2-40B4-BE49-F238E27FC236}">
                    <a16:creationId xmlns:a16="http://schemas.microsoft.com/office/drawing/2014/main" id="{DE943373-005D-4F25-9982-0803B2E9061D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B071CDDD-90AA-41D0-8E18-4A9DF92F4E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82" y="2500136"/>
            <a:ext cx="499597" cy="48737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B8AED9F2-A55A-4D58-B209-72192E8487F1}"/>
              </a:ext>
            </a:extLst>
          </p:cNvPr>
          <p:cNvSpPr txBox="1"/>
          <p:nvPr/>
        </p:nvSpPr>
        <p:spPr>
          <a:xfrm>
            <a:off x="10039361" y="25888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490A6CA6-BE6D-4040-A7A9-DB562B28E0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811" y="4244333"/>
            <a:ext cx="498172" cy="48598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137E3B8-9938-46AA-9AD4-A0478F58788D}"/>
              </a:ext>
            </a:extLst>
          </p:cNvPr>
          <p:cNvSpPr txBox="1"/>
          <p:nvPr/>
        </p:nvSpPr>
        <p:spPr>
          <a:xfrm>
            <a:off x="10049235" y="43694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20BF9B18-90D9-4E27-928E-834A11D1EC1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11" y="3367571"/>
            <a:ext cx="638975" cy="572732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096296B6-04E1-4460-A8F2-2BFFAD4E04D4}"/>
              </a:ext>
            </a:extLst>
          </p:cNvPr>
          <p:cNvSpPr txBox="1"/>
          <p:nvPr/>
        </p:nvSpPr>
        <p:spPr>
          <a:xfrm>
            <a:off x="10065488" y="35267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45" name="ScrollbarVertical">
            <a:extLst>
              <a:ext uri="{FF2B5EF4-FFF2-40B4-BE49-F238E27FC236}">
                <a16:creationId xmlns:a16="http://schemas.microsoft.com/office/drawing/2014/main" id="{E312BF44-34C9-4AA2-8EB4-E70131FF9A4A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11423306" y="2242227"/>
            <a:ext cx="167332" cy="2626269"/>
            <a:chOff x="4496659" y="1543109"/>
            <a:chExt cx="147992" cy="3562291"/>
          </a:xfrm>
        </p:grpSpPr>
        <p:sp>
          <p:nvSpPr>
            <p:cNvPr id="146" name="Background">
              <a:extLst>
                <a:ext uri="{FF2B5EF4-FFF2-40B4-BE49-F238E27FC236}">
                  <a16:creationId xmlns:a16="http://schemas.microsoft.com/office/drawing/2014/main" id="{229AAE20-D8C3-463C-B61C-7F2E0FAEA53A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7" name="Slider">
              <a:extLst>
                <a:ext uri="{FF2B5EF4-FFF2-40B4-BE49-F238E27FC236}">
                  <a16:creationId xmlns:a16="http://schemas.microsoft.com/office/drawing/2014/main" id="{DF3981D0-CE0C-4ECD-B54D-6D5871A14538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8" name="UpArrow">
              <a:extLst>
                <a:ext uri="{FF2B5EF4-FFF2-40B4-BE49-F238E27FC236}">
                  <a16:creationId xmlns:a16="http://schemas.microsoft.com/office/drawing/2014/main" id="{29F3460D-FADF-481A-81B3-2D3368E6F031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9" name="DownArrow">
              <a:extLst>
                <a:ext uri="{FF2B5EF4-FFF2-40B4-BE49-F238E27FC236}">
                  <a16:creationId xmlns:a16="http://schemas.microsoft.com/office/drawing/2014/main" id="{B92AC1E6-C6E8-442D-9EEB-F65237B715A1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4AEA5A84-60CF-4970-A9C8-B943C144F113}"/>
              </a:ext>
            </a:extLst>
          </p:cNvPr>
          <p:cNvSpPr/>
          <p:nvPr>
            <p:custDataLst>
              <p:custData r:id="rId18"/>
              <p:custData r:id="rId19"/>
            </p:custDataLst>
          </p:nvPr>
        </p:nvSpPr>
        <p:spPr>
          <a:xfrm>
            <a:off x="10700007" y="265829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8DA4749C-A792-4AC5-96B2-837881F55D1F}"/>
              </a:ext>
            </a:extLst>
          </p:cNvPr>
          <p:cNvSpPr/>
          <p:nvPr>
            <p:custDataLst>
              <p:custData r:id="rId20"/>
              <p:custData r:id="rId21"/>
            </p:custDataLst>
          </p:nvPr>
        </p:nvSpPr>
        <p:spPr>
          <a:xfrm>
            <a:off x="10690727" y="356779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>
            <a:extLst>
              <a:ext uri="{FF2B5EF4-FFF2-40B4-BE49-F238E27FC236}">
                <a16:creationId xmlns:a16="http://schemas.microsoft.com/office/drawing/2014/main" id="{7C3F0A24-F40B-462F-AFC2-38C1A38D0BEF}"/>
              </a:ext>
            </a:extLst>
          </p:cNvPr>
          <p:cNvSpPr/>
          <p:nvPr>
            <p:custDataLst>
              <p:custData r:id="rId22"/>
              <p:custData r:id="rId23"/>
            </p:custDataLst>
          </p:nvPr>
        </p:nvSpPr>
        <p:spPr>
          <a:xfrm>
            <a:off x="10662107" y="4363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3" name="Content">
            <a:extLst>
              <a:ext uri="{FF2B5EF4-FFF2-40B4-BE49-F238E27FC236}">
                <a16:creationId xmlns:a16="http://schemas.microsoft.com/office/drawing/2014/main" id="{6781BD66-A7EF-44C1-97BD-C4BF680B69CD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8694922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A0EBA69D-07CE-40CD-B07F-BB30FE0ED32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794" y="5158916"/>
            <a:ext cx="233093" cy="233093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71DCF33B-0423-4166-8811-BD6C2BE3C8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24" y="5091581"/>
            <a:ext cx="305278" cy="305278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223AD1B4-8C67-4D56-BAF4-2C29A4E573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1" y="5147251"/>
            <a:ext cx="244758" cy="24475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F6C40153-34D8-4AA8-A257-9D37AB39E11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2552" y="5088994"/>
            <a:ext cx="310452" cy="310452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62445AE2-9A83-405F-A3F0-47A377BF3B6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19" y="5099583"/>
            <a:ext cx="289274" cy="289274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6E23A9E9-6CC7-4AE5-ACF8-29416748F73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503" y="5121945"/>
            <a:ext cx="197046" cy="197046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7FEB9E2A-501F-4B0A-BF63-A8E10B191FD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91" y="1083909"/>
            <a:ext cx="766833" cy="766833"/>
          </a:xfrm>
          <a:prstGeom prst="rect">
            <a:avLst/>
          </a:prstGeom>
        </p:spPr>
      </p:pic>
      <p:grpSp>
        <p:nvGrpSpPr>
          <p:cNvPr id="161" name="AlertDialog">
            <a:extLst>
              <a:ext uri="{FF2B5EF4-FFF2-40B4-BE49-F238E27FC236}">
                <a16:creationId xmlns:a16="http://schemas.microsoft.com/office/drawing/2014/main" id="{1D4BB2AF-7458-490E-83AD-7CC392947396}"/>
              </a:ext>
            </a:extLst>
          </p:cNvPr>
          <p:cNvGrpSpPr/>
          <p:nvPr>
            <p:custDataLst>
              <p:custData r:id="rId25"/>
            </p:custDataLst>
          </p:nvPr>
        </p:nvGrpSpPr>
        <p:grpSpPr>
          <a:xfrm>
            <a:off x="8714023" y="3008427"/>
            <a:ext cx="3008406" cy="876844"/>
            <a:chOff x="2894331" y="2786062"/>
            <a:chExt cx="3458844" cy="1357313"/>
          </a:xfrm>
        </p:grpSpPr>
        <p:grpSp>
          <p:nvGrpSpPr>
            <p:cNvPr id="162" name="Group 2">
              <a:extLst>
                <a:ext uri="{FF2B5EF4-FFF2-40B4-BE49-F238E27FC236}">
                  <a16:creationId xmlns:a16="http://schemas.microsoft.com/office/drawing/2014/main" id="{20FCA0C5-8F7E-4503-83E1-D3DD1A1D87D6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170" name="Background">
                <a:extLst>
                  <a:ext uri="{FF2B5EF4-FFF2-40B4-BE49-F238E27FC236}">
                    <a16:creationId xmlns:a16="http://schemas.microsoft.com/office/drawing/2014/main" id="{16FB7906-1057-4245-BC03-E06D57BD6D82}"/>
                  </a:ext>
                </a:extLst>
              </p:cNvPr>
              <p:cNvSpPr/>
              <p:nvPr/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r>
                  <a:rPr lang="ko-KR" altLang="en-US" sz="1000" kern="0" dirty="0" err="1">
                    <a:solidFill>
                      <a:srgbClr val="FFFFFF"/>
                    </a:solidFill>
                    <a:latin typeface="Segoe UI"/>
                  </a:rPr>
                  <a:t>강퇴</a:t>
                </a:r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1" name="InnerArea">
                <a:extLst>
                  <a:ext uri="{FF2B5EF4-FFF2-40B4-BE49-F238E27FC236}">
                    <a16:creationId xmlns:a16="http://schemas.microsoft.com/office/drawing/2014/main" id="{027757A0-F0D9-4575-AA14-8C6A2263CAD7}"/>
                  </a:ext>
                </a:extLst>
              </p:cNvPr>
              <p:cNvSpPr/>
              <p:nvPr/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Minimize - Maximize - Close">
              <a:extLst>
                <a:ext uri="{FF2B5EF4-FFF2-40B4-BE49-F238E27FC236}">
                  <a16:creationId xmlns:a16="http://schemas.microsoft.com/office/drawing/2014/main" id="{3E932115-F419-4ED6-8998-385767F161AC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168" name="X2">
                <a:extLst>
                  <a:ext uri="{FF2B5EF4-FFF2-40B4-BE49-F238E27FC236}">
                    <a16:creationId xmlns:a16="http://schemas.microsoft.com/office/drawing/2014/main" id="{D341ADBB-588F-43B6-A87A-7BDFA69C43A6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69" name="X1">
                <a:extLst>
                  <a:ext uri="{FF2B5EF4-FFF2-40B4-BE49-F238E27FC236}">
                    <a16:creationId xmlns:a16="http://schemas.microsoft.com/office/drawing/2014/main" id="{A1876095-61D5-4875-8D2E-A14FAE7E3EC7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64" name="AlertText">
              <a:extLst>
                <a:ext uri="{FF2B5EF4-FFF2-40B4-BE49-F238E27FC236}">
                  <a16:creationId xmlns:a16="http://schemas.microsoft.com/office/drawing/2014/main" id="{AB495897-ED46-4F77-9C28-56631C9110FB}"/>
                </a:ext>
              </a:extLst>
            </p:cNvPr>
            <p:cNvSpPr txBox="1"/>
            <p:nvPr/>
          </p:nvSpPr>
          <p:spPr>
            <a:xfrm>
              <a:off x="3463240" y="3163963"/>
              <a:ext cx="254000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200" dirty="0" err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강퇴하시겠습니까</a:t>
              </a:r>
              <a:r>
                <a:rPr lang="en-US" altLang="ko-KR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WarningIcon">
              <a:extLst>
                <a:ext uri="{FF2B5EF4-FFF2-40B4-BE49-F238E27FC236}">
                  <a16:creationId xmlns:a16="http://schemas.microsoft.com/office/drawing/2014/main" id="{1FCB29A9-20AE-49C8-A5A9-BFE5BDF28CC5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166" name="CancelButton">
              <a:extLst>
                <a:ext uri="{FF2B5EF4-FFF2-40B4-BE49-F238E27FC236}">
                  <a16:creationId xmlns:a16="http://schemas.microsoft.com/office/drawing/2014/main" id="{20A752AC-6186-49C6-8A76-8EC8EEFE11B2}"/>
                </a:ext>
              </a:extLst>
            </p:cNvPr>
            <p:cNvSpPr/>
            <p:nvPr/>
          </p:nvSpPr>
          <p:spPr>
            <a:xfrm>
              <a:off x="5426871" y="3785448"/>
              <a:ext cx="7608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Cancel</a:t>
              </a:r>
            </a:p>
          </p:txBody>
        </p:sp>
        <p:sp>
          <p:nvSpPr>
            <p:cNvPr id="167" name="OkButton">
              <a:extLst>
                <a:ext uri="{FF2B5EF4-FFF2-40B4-BE49-F238E27FC236}">
                  <a16:creationId xmlns:a16="http://schemas.microsoft.com/office/drawing/2014/main" id="{AFA1C8AC-8B96-4F9B-A540-D311854E1EA3}"/>
                </a:ext>
              </a:extLst>
            </p:cNvPr>
            <p:cNvSpPr/>
            <p:nvPr/>
          </p:nvSpPr>
          <p:spPr>
            <a:xfrm>
              <a:off x="4771340" y="3785448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  <p:sp>
        <p:nvSpPr>
          <p:cNvPr id="172" name="MousePointer">
            <a:extLst>
              <a:ext uri="{FF2B5EF4-FFF2-40B4-BE49-F238E27FC236}">
                <a16:creationId xmlns:a16="http://schemas.microsoft.com/office/drawing/2014/main" id="{FE4DA3B0-98A0-438E-806C-2C1E4E93E0E0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 rot="20359169">
            <a:off x="10480342" y="368167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75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>
              <p:custDataLst>
                <p:custData r:id="rId13"/>
                <p:custData r:id="rId14"/>
              </p:custDataLst>
            </p:nvPr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>
                <p:custDataLst>
                  <p:custData r:id="rId16"/>
                </p:custDataLst>
              </p:nvPr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>
                  <p:custDataLst>
                    <p:custData r:id="rId17"/>
                    <p:custData r:id="rId18"/>
                  </p:custDataLst>
                </p:nvPr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15"/>
              </p:custDataLst>
            </p:nvPr>
          </p:nvPicPr>
          <p:blipFill>
            <a:blip r:embed="rId2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66654" y="107434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탈퇴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(UI-GROUP_MEMBER-04)</a:t>
            </a:r>
          </a:p>
          <a:p>
            <a:endParaRPr lang="ko-KR" altLang="en-US" dirty="0"/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20123C40-EEAF-486E-BD74-1E5465BAA867}"/>
              </a:ext>
            </a:extLst>
          </p:cNvPr>
          <p:cNvSpPr/>
          <p:nvPr>
            <p:custDataLst>
              <p:custData r:id="rId3"/>
              <p:custData r:id="rId4"/>
              <p:custData r:id="rId5"/>
            </p:custDataLst>
          </p:nvPr>
        </p:nvSpPr>
        <p:spPr>
          <a:xfrm>
            <a:off x="4825210" y="179926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4" name="DatePicker">
            <a:extLst>
              <a:ext uri="{FF2B5EF4-FFF2-40B4-BE49-F238E27FC236}">
                <a16:creationId xmlns:a16="http://schemas.microsoft.com/office/drawing/2014/main" id="{B1E714EE-43C4-4722-A980-AB58B664709C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836757" y="2089540"/>
            <a:ext cx="969302" cy="191553"/>
            <a:chOff x="3790801" y="3347719"/>
            <a:chExt cx="969299" cy="228600"/>
          </a:xfrm>
        </p:grpSpPr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6288C13B-EFC9-4BE8-A665-407B378A2751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6" name="Icon" descr="C:\Users\t-dantay\Documents\First24\calendar1.png">
              <a:extLst>
                <a:ext uri="{FF2B5EF4-FFF2-40B4-BE49-F238E27FC236}">
                  <a16:creationId xmlns:a16="http://schemas.microsoft.com/office/drawing/2014/main" id="{7F56671B-4297-4EAD-8C4E-B1208A912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DatePicker">
            <a:extLst>
              <a:ext uri="{FF2B5EF4-FFF2-40B4-BE49-F238E27FC236}">
                <a16:creationId xmlns:a16="http://schemas.microsoft.com/office/drawing/2014/main" id="{6937716B-A884-472C-AFC4-213AD858A8C2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5943944" y="2096582"/>
            <a:ext cx="969302" cy="191553"/>
            <a:chOff x="3790801" y="3347719"/>
            <a:chExt cx="969299" cy="228600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1C1BF104-1EE7-4E0D-B3F5-CEBDCDFEF6C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Icon" descr="C:\Users\t-dantay\Documents\First24\calendar1.png">
              <a:extLst>
                <a:ext uri="{FF2B5EF4-FFF2-40B4-BE49-F238E27FC236}">
                  <a16:creationId xmlns:a16="http://schemas.microsoft.com/office/drawing/2014/main" id="{205D8103-E50C-4C67-9342-AA6607CD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502950C2-E711-4881-91F4-CB02FFEDE080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970653" y="2089539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29C987F-BA12-494C-B0D2-AACC1A0440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033531"/>
            <a:ext cx="496708" cy="4967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331411-8A21-401A-96CB-A31B873FBD9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7" y="1239120"/>
            <a:ext cx="2295525" cy="371475"/>
          </a:xfrm>
          <a:prstGeom prst="rect">
            <a:avLst/>
          </a:prstGeom>
        </p:spPr>
      </p:pic>
      <p:sp>
        <p:nvSpPr>
          <p:cNvPr id="156" name="Content">
            <a:extLst>
              <a:ext uri="{FF2B5EF4-FFF2-40B4-BE49-F238E27FC236}">
                <a16:creationId xmlns:a16="http://schemas.microsoft.com/office/drawing/2014/main" id="{E4E127E2-9E6B-43F1-BAE6-C2C67AFBE709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7051535" y="1513218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8D4785-9325-44FB-88BC-E1E013180F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73" y="2860977"/>
            <a:ext cx="772023" cy="5755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492865B-F361-43C6-895E-AEF057AA79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5" y="4001217"/>
            <a:ext cx="826556" cy="5850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2D94F6-0204-4A09-AF22-8022791F43B9}"/>
              </a:ext>
            </a:extLst>
          </p:cNvPr>
          <p:cNvSpPr txBox="1"/>
          <p:nvPr/>
        </p:nvSpPr>
        <p:spPr>
          <a:xfrm>
            <a:off x="5642194" y="301495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DC57E9-543D-4826-AA03-EE96A8334C61}"/>
              </a:ext>
            </a:extLst>
          </p:cNvPr>
          <p:cNvSpPr txBox="1"/>
          <p:nvPr/>
        </p:nvSpPr>
        <p:spPr>
          <a:xfrm>
            <a:off x="5629201" y="41666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E5206-FEEB-4550-9B5B-B292460BF036}"/>
              </a:ext>
            </a:extLst>
          </p:cNvPr>
          <p:cNvSpPr txBox="1"/>
          <p:nvPr/>
        </p:nvSpPr>
        <p:spPr>
          <a:xfrm>
            <a:off x="5070110" y="255497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AB388A-AD74-4256-AE3A-C0CA2BCCAA67}"/>
              </a:ext>
            </a:extLst>
          </p:cNvPr>
          <p:cNvSpPr txBox="1"/>
          <p:nvPr/>
        </p:nvSpPr>
        <p:spPr>
          <a:xfrm>
            <a:off x="4734656" y="2555526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361BA43-1847-461C-A243-F53C473ED4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2" y="2594775"/>
            <a:ext cx="155926" cy="1559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34F0446-F7F2-4D16-BF0A-903D9F9B20EF}"/>
              </a:ext>
            </a:extLst>
          </p:cNvPr>
          <p:cNvSpPr txBox="1"/>
          <p:nvPr/>
        </p:nvSpPr>
        <p:spPr>
          <a:xfrm>
            <a:off x="5901437" y="256860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0D2011-C7B5-4578-B356-D5937B97A776}"/>
              </a:ext>
            </a:extLst>
          </p:cNvPr>
          <p:cNvSpPr txBox="1"/>
          <p:nvPr/>
        </p:nvSpPr>
        <p:spPr>
          <a:xfrm>
            <a:off x="5190422" y="376303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D38D64-5F96-419D-9560-C3E0C31CA178}"/>
              </a:ext>
            </a:extLst>
          </p:cNvPr>
          <p:cNvSpPr txBox="1"/>
          <p:nvPr/>
        </p:nvSpPr>
        <p:spPr>
          <a:xfrm>
            <a:off x="4749202" y="3763037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A8A8DD1-C3A8-4858-9045-E5487D4BAD8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18" y="3802280"/>
            <a:ext cx="155926" cy="15592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2270BE-50D0-425D-9460-CFBC3EAB4688}"/>
              </a:ext>
            </a:extLst>
          </p:cNvPr>
          <p:cNvSpPr txBox="1"/>
          <p:nvPr>
            <p:custDataLst>
              <p:custData r:id="rId10"/>
            </p:custDataLst>
          </p:nvPr>
        </p:nvSpPr>
        <p:spPr>
          <a:xfrm>
            <a:off x="5997610" y="3776066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FB48597C-D586-43A0-AAB9-AF1F6531D04E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589736" y="49558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971E1D-0292-4C30-8941-A6C5B07CAD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94"/>
            <a:ext cx="233093" cy="2330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A63D7B-7D49-45E2-B283-F505E90D0FE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659"/>
            <a:ext cx="305278" cy="30527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CC0E8A5-CE19-400E-9635-67D7346DD4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329"/>
            <a:ext cx="244758" cy="24475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9A0848-2F48-413A-9223-0B3266D083E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9072"/>
            <a:ext cx="310452" cy="310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17530C1-F0EB-4C1F-AE13-14C7C33E4B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661"/>
            <a:ext cx="289274" cy="28927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2FDDBC3-296A-4638-9AC8-9E04B7E7F2A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2023"/>
            <a:ext cx="197046" cy="19704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0C49A35-F69D-47B4-BAE0-5144B1351D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21" y="960675"/>
            <a:ext cx="145712" cy="1457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36288DB1-27A2-422D-BE0A-5CADAE17212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74" y="4474779"/>
            <a:ext cx="408066" cy="408066"/>
          </a:xfrm>
          <a:prstGeom prst="rect">
            <a:avLst/>
          </a:prstGeom>
        </p:spPr>
      </p:pic>
      <p:sp>
        <p:nvSpPr>
          <p:cNvPr id="88" name="MousePointer">
            <a:extLst>
              <a:ext uri="{FF2B5EF4-FFF2-40B4-BE49-F238E27FC236}">
                <a16:creationId xmlns:a16="http://schemas.microsoft.com/office/drawing/2014/main" id="{6B9DEC6D-E053-4C2B-A036-F7390E8215CF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 rot="20359169">
            <a:off x="7266237" y="156213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5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54342"/>
              </p:ext>
            </p:extLst>
          </p:nvPr>
        </p:nvGraphicFramePr>
        <p:xfrm>
          <a:off x="2832926" y="2144496"/>
          <a:ext cx="9016833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93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3297289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1241076">
                  <a:extLst>
                    <a:ext uri="{9D8B030D-6E8A-4147-A177-3AD203B41FA5}">
                      <a16:colId xmlns:a16="http://schemas.microsoft.com/office/drawing/2014/main" val="2505956431"/>
                    </a:ext>
                  </a:extLst>
                </a:gridCol>
                <a:gridCol w="867750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1029212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번호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시간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 그룹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위는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라면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다른 그룹들도 파이팅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2018-6-21 00:00:00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양식 맛집을 가고 싶다면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서양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그룹에 가입해보세요</a:t>
                      </a:r>
                      <a:r>
                        <a:rPr lang="en-US" altLang="ko-KR" sz="900" dirty="0"/>
                        <a:t>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19:00:00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오늘도 랭킹을 </a:t>
                      </a:r>
                      <a:r>
                        <a:rPr lang="ko-KR" altLang="en-US" sz="900" dirty="0" err="1"/>
                        <a:t>올리셔야죠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18:00:00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여행가고 싶지 않으세요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여행을 떠나요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2018-6-19 20:00:00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여행은 사랑이다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2018-6-18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개인 랭킹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여행마스터</a:t>
                      </a:r>
                      <a:r>
                        <a:rPr lang="en-US" altLang="ko-KR" sz="900" dirty="0"/>
                        <a:t>”</a:t>
                      </a:r>
                      <a:r>
                        <a:rPr lang="ko-KR" altLang="en-US" sz="900" dirty="0"/>
                        <a:t>님 </a:t>
                      </a:r>
                      <a:r>
                        <a:rPr lang="ko-KR" altLang="en-US" sz="900" dirty="0" err="1"/>
                        <a:t>축하드립니다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2018-6-17 15:00:00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083797" y="26165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083797" y="296914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083797" y="33376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083078" y="371977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089592" y="412412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077752" y="446097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077752" y="483980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삭제</a:t>
            </a:r>
            <a:endParaRPr lang="en-US" altLang="ko-KR" dirty="0"/>
          </a:p>
          <a:p>
            <a:r>
              <a:rPr lang="en-US" altLang="ko-KR" dirty="0"/>
              <a:t>(UI-PUSH-03)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1054796" y="259982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1064766" y="296313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1054796" y="332785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1040744" y="369908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054796" y="40856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050190" y="444687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064766" y="479833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40EFAC8B-BC5F-4989-A02B-8CD2E0587302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731382" y="1830719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푸시 작성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MousePointer">
            <a:extLst>
              <a:ext uri="{FF2B5EF4-FFF2-40B4-BE49-F238E27FC236}">
                <a16:creationId xmlns:a16="http://schemas.microsoft.com/office/drawing/2014/main" id="{B0BBBF51-FA62-4767-888A-2F90C5BDC67B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 rot="20359169">
            <a:off x="11145904" y="413917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0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탈퇴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(UI-GROUP_MEMBER-04)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9" name="WindowsPhone">
            <a:extLst>
              <a:ext uri="{FF2B5EF4-FFF2-40B4-BE49-F238E27FC236}">
                <a16:creationId xmlns:a16="http://schemas.microsoft.com/office/drawing/2014/main" id="{69F4631A-CB4B-43E2-846E-194DBA7EAB55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71" name="Group 2">
              <a:extLst>
                <a:ext uri="{FF2B5EF4-FFF2-40B4-BE49-F238E27FC236}">
                  <a16:creationId xmlns:a16="http://schemas.microsoft.com/office/drawing/2014/main" id="{26D839EE-3C6C-4A5A-BD57-EA9374D1652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3" name="Group 4">
                <a:extLst>
                  <a:ext uri="{FF2B5EF4-FFF2-40B4-BE49-F238E27FC236}">
                    <a16:creationId xmlns:a16="http://schemas.microsoft.com/office/drawing/2014/main" id="{64E8608A-C010-46C0-99BC-EA5EE57B4E8B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5" name="Rounded Rectangle 6">
                  <a:extLst>
                    <a:ext uri="{FF2B5EF4-FFF2-40B4-BE49-F238E27FC236}">
                      <a16:creationId xmlns:a16="http://schemas.microsoft.com/office/drawing/2014/main" id="{06ABEE4A-8ECC-48B4-ADBD-1289851E79A3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Rounded Rectangle 7">
                  <a:extLst>
                    <a:ext uri="{FF2B5EF4-FFF2-40B4-BE49-F238E27FC236}">
                      <a16:creationId xmlns:a16="http://schemas.microsoft.com/office/drawing/2014/main" id="{0E191173-98BE-4AAD-BD8A-194F7BBAEF1F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8">
                  <a:extLst>
                    <a:ext uri="{FF2B5EF4-FFF2-40B4-BE49-F238E27FC236}">
                      <a16:creationId xmlns:a16="http://schemas.microsoft.com/office/drawing/2014/main" id="{05FDD149-6204-4712-890F-573E64386770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Left Arrow 9">
                  <a:extLst>
                    <a:ext uri="{FF2B5EF4-FFF2-40B4-BE49-F238E27FC236}">
                      <a16:creationId xmlns:a16="http://schemas.microsoft.com/office/drawing/2014/main" id="{83AAD893-C787-4596-B659-294C420091E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9" name="Group 10">
                  <a:extLst>
                    <a:ext uri="{FF2B5EF4-FFF2-40B4-BE49-F238E27FC236}">
                      <a16:creationId xmlns:a16="http://schemas.microsoft.com/office/drawing/2014/main" id="{B9315FBD-3B28-42AC-BA95-40162DCB5E7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1" name="Flowchart: Stored Data 12">
                    <a:extLst>
                      <a:ext uri="{FF2B5EF4-FFF2-40B4-BE49-F238E27FC236}">
                        <a16:creationId xmlns:a16="http://schemas.microsoft.com/office/drawing/2014/main" id="{063E2C85-BD83-4C0D-A3DE-CBF898B743E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Flowchart: Stored Data 13">
                    <a:extLst>
                      <a:ext uri="{FF2B5EF4-FFF2-40B4-BE49-F238E27FC236}">
                        <a16:creationId xmlns:a16="http://schemas.microsoft.com/office/drawing/2014/main" id="{DA5EA4A9-868B-496F-BBF0-6757273C26E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lowchart: Stored Data 14">
                    <a:extLst>
                      <a:ext uri="{FF2B5EF4-FFF2-40B4-BE49-F238E27FC236}">
                        <a16:creationId xmlns:a16="http://schemas.microsoft.com/office/drawing/2014/main" id="{93AEB0D7-2A1F-4C48-969C-C13FF1ABABC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Flowchart: Stored Data 15">
                    <a:extLst>
                      <a:ext uri="{FF2B5EF4-FFF2-40B4-BE49-F238E27FC236}">
                        <a16:creationId xmlns:a16="http://schemas.microsoft.com/office/drawing/2014/main" id="{FA5E999E-5BBD-43F1-AFA8-98AD2A9FA6F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0" name="Rounded Rectangle 11">
                  <a:extLst>
                    <a:ext uri="{FF2B5EF4-FFF2-40B4-BE49-F238E27FC236}">
                      <a16:creationId xmlns:a16="http://schemas.microsoft.com/office/drawing/2014/main" id="{42442B99-89F4-44B2-AB81-FDC29CE4827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7C89ABBC-2BF3-463B-BD9C-E1AD78489456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1573064-9783-446F-A5C2-0F5A45CF6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TabGroup">
            <a:extLst>
              <a:ext uri="{FF2B5EF4-FFF2-40B4-BE49-F238E27FC236}">
                <a16:creationId xmlns:a16="http://schemas.microsoft.com/office/drawing/2014/main" id="{07ACCA0C-AFA6-4012-BD8C-C5371B3D0140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772800" y="1161035"/>
            <a:ext cx="2720212" cy="3668908"/>
            <a:chOff x="3138994" y="2600325"/>
            <a:chExt cx="2083992" cy="3521157"/>
          </a:xfrm>
        </p:grpSpPr>
        <p:sp>
          <p:nvSpPr>
            <p:cNvPr id="86" name="Container">
              <a:extLst>
                <a:ext uri="{FF2B5EF4-FFF2-40B4-BE49-F238E27FC236}">
                  <a16:creationId xmlns:a16="http://schemas.microsoft.com/office/drawing/2014/main" id="{1351D697-088F-4F70-B4B6-849934A38967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9" name="Group 5">
              <a:extLst>
                <a:ext uri="{FF2B5EF4-FFF2-40B4-BE49-F238E27FC236}">
                  <a16:creationId xmlns:a16="http://schemas.microsoft.com/office/drawing/2014/main" id="{32391944-80FA-4E45-8CCD-AD926D3699DC}"/>
                </a:ext>
              </a:extLst>
            </p:cNvPr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90" name="ActiveTab">
                <a:extLst>
                  <a:ext uri="{FF2B5EF4-FFF2-40B4-BE49-F238E27FC236}">
                    <a16:creationId xmlns:a16="http://schemas.microsoft.com/office/drawing/2014/main" id="{085B0E62-E0AE-49F2-97AE-04CE251C81E0}"/>
                  </a:ext>
                </a:extLst>
              </p:cNvPr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그룹목록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TabLine">
                <a:extLst>
                  <a:ext uri="{FF2B5EF4-FFF2-40B4-BE49-F238E27FC236}">
                    <a16:creationId xmlns:a16="http://schemas.microsoft.com/office/drawing/2014/main" id="{6B85C9EC-8B5F-4B40-99E5-93F270CEDBED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2" name="Content">
            <a:extLst>
              <a:ext uri="{FF2B5EF4-FFF2-40B4-BE49-F238E27FC236}">
                <a16:creationId xmlns:a16="http://schemas.microsoft.com/office/drawing/2014/main" id="{4551F34C-C302-4F28-9295-D10955B182EA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161011B4-023D-40D2-B9F0-9CB39E9F5F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86" y="2000778"/>
            <a:ext cx="364214" cy="3642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129D6FA-2997-4462-80E5-EE8DC967F18E}"/>
              </a:ext>
            </a:extLst>
          </p:cNvPr>
          <p:cNvSpPr txBox="1"/>
          <p:nvPr/>
        </p:nvSpPr>
        <p:spPr>
          <a:xfrm>
            <a:off x="5490259" y="2034553"/>
            <a:ext cx="825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친구들과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FCE186B-91DC-4341-8FF1-34453C6FA6D8}"/>
              </a:ext>
            </a:extLst>
          </p:cNvPr>
          <p:cNvSpPr txBox="1"/>
          <p:nvPr/>
        </p:nvSpPr>
        <p:spPr>
          <a:xfrm>
            <a:off x="5488066" y="3853578"/>
            <a:ext cx="747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가족여행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E9E05EA-5558-4E8B-B423-6E0CBA5948C2}"/>
              </a:ext>
            </a:extLst>
          </p:cNvPr>
          <p:cNvSpPr txBox="1"/>
          <p:nvPr/>
        </p:nvSpPr>
        <p:spPr>
          <a:xfrm>
            <a:off x="5485604" y="2959472"/>
            <a:ext cx="75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사랑여행</a:t>
            </a:r>
          </a:p>
        </p:txBody>
      </p:sp>
      <p:sp>
        <p:nvSpPr>
          <p:cNvPr id="97" name="Content">
            <a:extLst>
              <a:ext uri="{FF2B5EF4-FFF2-40B4-BE49-F238E27FC236}">
                <a16:creationId xmlns:a16="http://schemas.microsoft.com/office/drawing/2014/main" id="{72AD60B0-E953-414F-ACCE-D01C3289B71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741577" y="2099508"/>
            <a:ext cx="565872" cy="16372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677BB213-A649-4A34-A013-1456BAD374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52" y="2956014"/>
            <a:ext cx="356948" cy="35694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85D4F861-91D7-43AF-BF1B-EDD6844950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62" y="3825462"/>
            <a:ext cx="368026" cy="368026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366B27F-42EB-4681-A154-062D9E480C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47" y="1210315"/>
            <a:ext cx="194864" cy="194864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6961FE3-CA37-4375-98CA-C4754618B0AD}"/>
              </a:ext>
            </a:extLst>
          </p:cNvPr>
          <p:cNvSpPr txBox="1"/>
          <p:nvPr/>
        </p:nvSpPr>
        <p:spPr>
          <a:xfrm>
            <a:off x="6279635" y="2057636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C799E6D-6414-44B9-946C-D23B3FDDFE73}"/>
              </a:ext>
            </a:extLst>
          </p:cNvPr>
          <p:cNvSpPr txBox="1"/>
          <p:nvPr/>
        </p:nvSpPr>
        <p:spPr>
          <a:xfrm>
            <a:off x="6301739" y="3005558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명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6906328-D8B0-4835-8F39-B81510081C6F}"/>
              </a:ext>
            </a:extLst>
          </p:cNvPr>
          <p:cNvSpPr txBox="1"/>
          <p:nvPr/>
        </p:nvSpPr>
        <p:spPr>
          <a:xfrm>
            <a:off x="6315436" y="3884899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ko-KR" altLang="en-US" sz="1000" dirty="0"/>
              <a:t>명</a:t>
            </a: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9BF1C584-168C-4360-AC92-E722492915E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793583" y="953438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DFC05C42-C751-4FDB-B10D-63B78448E241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738316" y="3033123"/>
            <a:ext cx="561973" cy="18801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6" name="Content">
            <a:extLst>
              <a:ext uri="{FF2B5EF4-FFF2-40B4-BE49-F238E27FC236}">
                <a16:creationId xmlns:a16="http://schemas.microsoft.com/office/drawing/2014/main" id="{E8BB2D00-3E43-4EDF-9CFB-178BE3CBD7F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762048" y="3848546"/>
            <a:ext cx="539515" cy="18957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Content">
            <a:extLst>
              <a:ext uri="{FF2B5EF4-FFF2-40B4-BE49-F238E27FC236}">
                <a16:creationId xmlns:a16="http://schemas.microsoft.com/office/drawing/2014/main" id="{0C64D6C2-C30A-43EB-9902-5092E789345B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458973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9D14E497-30F3-4AD7-9453-309D4002F0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48889"/>
            <a:ext cx="233093" cy="2330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A87FE77D-F5A7-4169-93B3-5E6435CB34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81554"/>
            <a:ext cx="305278" cy="30527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C9A73E0D-D246-4C7E-BFBE-CBD7BBE9E9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37224"/>
            <a:ext cx="244758" cy="24475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D517EDF8-9DA3-4DAD-9251-1D6E634895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78967"/>
            <a:ext cx="310452" cy="31045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8D734A70-DDB5-4C91-B0BB-5A953C43D7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89556"/>
            <a:ext cx="289274" cy="289274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F38465B-8D34-47D8-A24A-754D2DF1D4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11918"/>
            <a:ext cx="197046" cy="197046"/>
          </a:xfrm>
          <a:prstGeom prst="rect">
            <a:avLst/>
          </a:prstGeom>
        </p:spPr>
      </p:pic>
      <p:grpSp>
        <p:nvGrpSpPr>
          <p:cNvPr id="114" name="ScrollbarVertical">
            <a:extLst>
              <a:ext uri="{FF2B5EF4-FFF2-40B4-BE49-F238E27FC236}">
                <a16:creationId xmlns:a16="http://schemas.microsoft.com/office/drawing/2014/main" id="{7757BB81-6110-4551-B7E9-972057B6A60D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7344688" y="1419544"/>
            <a:ext cx="164384" cy="3419494"/>
            <a:chOff x="4496659" y="1543109"/>
            <a:chExt cx="147992" cy="3562291"/>
          </a:xfrm>
        </p:grpSpPr>
        <p:sp>
          <p:nvSpPr>
            <p:cNvPr id="115" name="Background">
              <a:extLst>
                <a:ext uri="{FF2B5EF4-FFF2-40B4-BE49-F238E27FC236}">
                  <a16:creationId xmlns:a16="http://schemas.microsoft.com/office/drawing/2014/main" id="{D2BEDFAF-51CF-4AFA-927E-CE36738A8343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16" name="Slider">
              <a:extLst>
                <a:ext uri="{FF2B5EF4-FFF2-40B4-BE49-F238E27FC236}">
                  <a16:creationId xmlns:a16="http://schemas.microsoft.com/office/drawing/2014/main" id="{565DD21B-F2C5-406C-BA86-A6ECD316292C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7" name="UpArrow">
              <a:extLst>
                <a:ext uri="{FF2B5EF4-FFF2-40B4-BE49-F238E27FC236}">
                  <a16:creationId xmlns:a16="http://schemas.microsoft.com/office/drawing/2014/main" id="{5B4715B5-CBC0-453D-84A8-1EE0DA3C550C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8" name="DownArrow">
              <a:extLst>
                <a:ext uri="{FF2B5EF4-FFF2-40B4-BE49-F238E27FC236}">
                  <a16:creationId xmlns:a16="http://schemas.microsoft.com/office/drawing/2014/main" id="{02E3D85F-16F5-42D4-B221-093EA19D56F0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9" name="MousePointer">
            <a:extLst>
              <a:ext uri="{FF2B5EF4-FFF2-40B4-BE49-F238E27FC236}">
                <a16:creationId xmlns:a16="http://schemas.microsoft.com/office/drawing/2014/main" id="{9FD64A16-1859-4D97-9E17-4CFFCC016986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6750770" y="52138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20" name="MousePointer">
            <a:extLst>
              <a:ext uri="{FF2B5EF4-FFF2-40B4-BE49-F238E27FC236}">
                <a16:creationId xmlns:a16="http://schemas.microsoft.com/office/drawing/2014/main" id="{22E297D4-213F-422C-8A7A-F6375BAFDF4C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7057214" y="216694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2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82267"/>
            <a:ext cx="2798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탈퇴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(UI-GROUP_MEMBER-04)</a:t>
            </a:r>
          </a:p>
        </p:txBody>
      </p:sp>
      <p:grpSp>
        <p:nvGrpSpPr>
          <p:cNvPr id="63" name="WindowsPhone">
            <a:extLst>
              <a:ext uri="{FF2B5EF4-FFF2-40B4-BE49-F238E27FC236}">
                <a16:creationId xmlns:a16="http://schemas.microsoft.com/office/drawing/2014/main" id="{1BD86690-B07E-4235-82F2-698FCCCE4C2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70314" y="0"/>
            <a:ext cx="3464995" cy="6857998"/>
            <a:chOff x="2839503" y="1"/>
            <a:chExt cx="3464995" cy="6857998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88F23E13-995B-4C7F-A2B4-0EE9798E3BA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5" name="Group 4">
                <a:extLst>
                  <a:ext uri="{FF2B5EF4-FFF2-40B4-BE49-F238E27FC236}">
                    <a16:creationId xmlns:a16="http://schemas.microsoft.com/office/drawing/2014/main" id="{EA0FC55E-3958-4F07-885D-F4BDEDD7BE3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7" name="Rounded Rectangle 6">
                  <a:extLst>
                    <a:ext uri="{FF2B5EF4-FFF2-40B4-BE49-F238E27FC236}">
                      <a16:creationId xmlns:a16="http://schemas.microsoft.com/office/drawing/2014/main" id="{F0089ED6-AB4A-45C0-A164-FDEB5551DBA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ounded Rectangle 7">
                  <a:extLst>
                    <a:ext uri="{FF2B5EF4-FFF2-40B4-BE49-F238E27FC236}">
                      <a16:creationId xmlns:a16="http://schemas.microsoft.com/office/drawing/2014/main" id="{07884AED-6BE7-4344-A327-580466F2E82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8">
                  <a:extLst>
                    <a:ext uri="{FF2B5EF4-FFF2-40B4-BE49-F238E27FC236}">
                      <a16:creationId xmlns:a16="http://schemas.microsoft.com/office/drawing/2014/main" id="{CC10B2C2-5E9D-45E6-9E95-A2BA7F192320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Left Arrow 9">
                  <a:extLst>
                    <a:ext uri="{FF2B5EF4-FFF2-40B4-BE49-F238E27FC236}">
                      <a16:creationId xmlns:a16="http://schemas.microsoft.com/office/drawing/2014/main" id="{ECFF74D8-264A-414B-A836-87CA41F843F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Group 10">
                  <a:extLst>
                    <a:ext uri="{FF2B5EF4-FFF2-40B4-BE49-F238E27FC236}">
                      <a16:creationId xmlns:a16="http://schemas.microsoft.com/office/drawing/2014/main" id="{25585C0C-94C8-4C0A-8B39-FBD7D87D022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6" name="Flowchart: Stored Data 12">
                    <a:extLst>
                      <a:ext uri="{FF2B5EF4-FFF2-40B4-BE49-F238E27FC236}">
                        <a16:creationId xmlns:a16="http://schemas.microsoft.com/office/drawing/2014/main" id="{02D549A9-8CE9-4B14-A4A5-D44E2572BF5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lowchart: Stored Data 13">
                    <a:extLst>
                      <a:ext uri="{FF2B5EF4-FFF2-40B4-BE49-F238E27FC236}">
                        <a16:creationId xmlns:a16="http://schemas.microsoft.com/office/drawing/2014/main" id="{A0456345-D867-4FE7-A9D7-4B1755C9B7D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lowchart: Stored Data 14">
                    <a:extLst>
                      <a:ext uri="{FF2B5EF4-FFF2-40B4-BE49-F238E27FC236}">
                        <a16:creationId xmlns:a16="http://schemas.microsoft.com/office/drawing/2014/main" id="{F3532B1F-853C-4BDD-B6E1-7705CBC4DB3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lowchart: Stored Data 15">
                    <a:extLst>
                      <a:ext uri="{FF2B5EF4-FFF2-40B4-BE49-F238E27FC236}">
                        <a16:creationId xmlns:a16="http://schemas.microsoft.com/office/drawing/2014/main" id="{378D352D-729F-45FB-9D92-A5820ED7CE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4" name="Rounded Rectangle 11">
                  <a:extLst>
                    <a:ext uri="{FF2B5EF4-FFF2-40B4-BE49-F238E27FC236}">
                      <a16:creationId xmlns:a16="http://schemas.microsoft.com/office/drawing/2014/main" id="{44A84628-E84E-4168-8898-ED491CF3ADB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CA13C255-D26B-4C7F-A98C-9C0488F6FF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7477FD0-C980-49CA-8BD6-0D296F8E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TabGroup">
            <a:extLst>
              <a:ext uri="{FF2B5EF4-FFF2-40B4-BE49-F238E27FC236}">
                <a16:creationId xmlns:a16="http://schemas.microsoft.com/office/drawing/2014/main" id="{539A3E01-361A-41B3-9387-C033F500670C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807413" y="1088978"/>
            <a:ext cx="2720212" cy="3646645"/>
            <a:chOff x="3138994" y="2600326"/>
            <a:chExt cx="2083992" cy="3521156"/>
          </a:xfrm>
        </p:grpSpPr>
        <p:sp>
          <p:nvSpPr>
            <p:cNvPr id="96" name="Container">
              <a:extLst>
                <a:ext uri="{FF2B5EF4-FFF2-40B4-BE49-F238E27FC236}">
                  <a16:creationId xmlns:a16="http://schemas.microsoft.com/office/drawing/2014/main" id="{196766BD-F0B9-404D-AEE1-1817765C42FD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7" name="Group 5">
              <a:extLst>
                <a:ext uri="{FF2B5EF4-FFF2-40B4-BE49-F238E27FC236}">
                  <a16:creationId xmlns:a16="http://schemas.microsoft.com/office/drawing/2014/main" id="{65CB5031-A9F6-435E-86EA-0F028D71E328}"/>
                </a:ext>
              </a:extLst>
            </p:cNvPr>
            <p:cNvGrpSpPr/>
            <p:nvPr/>
          </p:nvGrpSpPr>
          <p:grpSpPr>
            <a:xfrm>
              <a:off x="3194744" y="2600326"/>
              <a:ext cx="900502" cy="246492"/>
              <a:chOff x="3473590" y="2698419"/>
              <a:chExt cx="582858" cy="210312"/>
            </a:xfrm>
          </p:grpSpPr>
          <p:sp>
            <p:nvSpPr>
              <p:cNvPr id="98" name="ActiveTab">
                <a:extLst>
                  <a:ext uri="{FF2B5EF4-FFF2-40B4-BE49-F238E27FC236}">
                    <a16:creationId xmlns:a16="http://schemas.microsoft.com/office/drawing/2014/main" id="{F0655C6D-35A9-472B-BA52-4D5A038DE7FC}"/>
                  </a:ext>
                </a:extLst>
              </p:cNvPr>
              <p:cNvSpPr txBox="1"/>
              <p:nvPr/>
            </p:nvSpPr>
            <p:spPr>
              <a:xfrm>
                <a:off x="3473590" y="2698419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추천 그룹 목록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TabLine">
                <a:extLst>
                  <a:ext uri="{FF2B5EF4-FFF2-40B4-BE49-F238E27FC236}">
                    <a16:creationId xmlns:a16="http://schemas.microsoft.com/office/drawing/2014/main" id="{1F38B5BE-19A9-4B15-8B75-4120CBE495E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0" name="Content">
            <a:extLst>
              <a:ext uri="{FF2B5EF4-FFF2-40B4-BE49-F238E27FC236}">
                <a16:creationId xmlns:a16="http://schemas.microsoft.com/office/drawing/2014/main" id="{E70BB70E-A6D5-4FA8-8382-E331311415A6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91779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B306BFB-865D-4990-904C-1A456458F76B}"/>
              </a:ext>
            </a:extLst>
          </p:cNvPr>
          <p:cNvSpPr txBox="1"/>
          <p:nvPr/>
        </p:nvSpPr>
        <p:spPr>
          <a:xfrm>
            <a:off x="5711056" y="3217867"/>
            <a:ext cx="621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Tour2</a:t>
            </a:r>
            <a:endParaRPr lang="ko-KR" alt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071659-8FC5-4EE9-B089-7DA6BAD1DFE0}"/>
              </a:ext>
            </a:extLst>
          </p:cNvPr>
          <p:cNvSpPr txBox="1"/>
          <p:nvPr/>
        </p:nvSpPr>
        <p:spPr>
          <a:xfrm>
            <a:off x="5614600" y="2438871"/>
            <a:ext cx="840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TourTour</a:t>
            </a:r>
            <a:endParaRPr lang="ko-KR" altLang="en-US" sz="1100" dirty="0"/>
          </a:p>
        </p:txBody>
      </p:sp>
      <p:grpSp>
        <p:nvGrpSpPr>
          <p:cNvPr id="112" name="ScrollbarVertical">
            <a:extLst>
              <a:ext uri="{FF2B5EF4-FFF2-40B4-BE49-F238E27FC236}">
                <a16:creationId xmlns:a16="http://schemas.microsoft.com/office/drawing/2014/main" id="{FF4AF96F-9EFD-44B4-B357-4D32ED0D992B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43319" y="1344252"/>
            <a:ext cx="175668" cy="3377343"/>
            <a:chOff x="4496659" y="1543109"/>
            <a:chExt cx="147992" cy="3562291"/>
          </a:xfrm>
        </p:grpSpPr>
        <p:sp>
          <p:nvSpPr>
            <p:cNvPr id="113" name="Background">
              <a:extLst>
                <a:ext uri="{FF2B5EF4-FFF2-40B4-BE49-F238E27FC236}">
                  <a16:creationId xmlns:a16="http://schemas.microsoft.com/office/drawing/2014/main" id="{5E19E5C6-2EB3-4EE4-97EF-A5215469E76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14" name="Slider">
              <a:extLst>
                <a:ext uri="{FF2B5EF4-FFF2-40B4-BE49-F238E27FC236}">
                  <a16:creationId xmlns:a16="http://schemas.microsoft.com/office/drawing/2014/main" id="{6AE4E2C4-58CE-4D5F-A009-3DAFDE0ADF3A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5" name="UpArrow">
              <a:extLst>
                <a:ext uri="{FF2B5EF4-FFF2-40B4-BE49-F238E27FC236}">
                  <a16:creationId xmlns:a16="http://schemas.microsoft.com/office/drawing/2014/main" id="{017BD8CA-C808-4881-8CE1-FE51F3B728C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6" name="DownArrow">
              <a:extLst>
                <a:ext uri="{FF2B5EF4-FFF2-40B4-BE49-F238E27FC236}">
                  <a16:creationId xmlns:a16="http://schemas.microsoft.com/office/drawing/2014/main" id="{34CA50DF-61FD-48E3-AD6E-82C256EA2218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D525AF9-5DE7-482A-BBA3-57CF8AEEA4BA}"/>
              </a:ext>
            </a:extLst>
          </p:cNvPr>
          <p:cNvSpPr txBox="1"/>
          <p:nvPr/>
        </p:nvSpPr>
        <p:spPr>
          <a:xfrm>
            <a:off x="5759374" y="1704381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C439AE-6CCE-4DB4-92FD-0EAF828089A8}"/>
              </a:ext>
            </a:extLst>
          </p:cNvPr>
          <p:cNvSpPr txBox="1"/>
          <p:nvPr/>
        </p:nvSpPr>
        <p:spPr>
          <a:xfrm>
            <a:off x="5697685" y="4043001"/>
            <a:ext cx="583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Tour3</a:t>
            </a:r>
            <a:endParaRPr lang="ko-KR" altLang="en-US" sz="11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D2A7CF-BB9C-4FB7-B457-2783AD4FA20F}"/>
              </a:ext>
            </a:extLst>
          </p:cNvPr>
          <p:cNvSpPr txBox="1"/>
          <p:nvPr/>
        </p:nvSpPr>
        <p:spPr>
          <a:xfrm>
            <a:off x="5446703" y="1960458"/>
            <a:ext cx="1447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</a:t>
            </a:r>
            <a:r>
              <a:rPr lang="ko-KR" altLang="en-US" sz="800"/>
              <a:t>친구 </a:t>
            </a:r>
            <a:r>
              <a:rPr lang="en-US" altLang="ko-KR" sz="800" dirty="0"/>
              <a:t>17</a:t>
            </a:r>
            <a:r>
              <a:rPr lang="ko-KR" altLang="en-US" sz="800" dirty="0"/>
              <a:t>명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15C71CB-09AB-4AFB-AFA2-B3BD2F0D52CD}"/>
              </a:ext>
            </a:extLst>
          </p:cNvPr>
          <p:cNvSpPr txBox="1"/>
          <p:nvPr/>
        </p:nvSpPr>
        <p:spPr>
          <a:xfrm>
            <a:off x="5385966" y="2694105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13</a:t>
            </a:r>
            <a:r>
              <a:rPr lang="ko-KR" altLang="en-US" sz="800" dirty="0"/>
              <a:t>명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421F20-B6EA-45A0-B255-A778B1769B7D}"/>
              </a:ext>
            </a:extLst>
          </p:cNvPr>
          <p:cNvSpPr txBox="1"/>
          <p:nvPr/>
        </p:nvSpPr>
        <p:spPr>
          <a:xfrm>
            <a:off x="5397421" y="3455351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7</a:t>
            </a:r>
            <a:r>
              <a:rPr lang="ko-KR" altLang="en-US" sz="800" dirty="0"/>
              <a:t>명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01C713-18B9-49E0-A1CF-5DC8A318ACB8}"/>
              </a:ext>
            </a:extLst>
          </p:cNvPr>
          <p:cNvSpPr txBox="1"/>
          <p:nvPr/>
        </p:nvSpPr>
        <p:spPr>
          <a:xfrm>
            <a:off x="5363444" y="4294659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28</a:t>
            </a:r>
            <a:r>
              <a:rPr lang="ko-KR" altLang="en-US" sz="800" dirty="0"/>
              <a:t>명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B4223354-C0D5-461D-A1A4-9DB0C02594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00" y="1767940"/>
            <a:ext cx="396102" cy="39610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E0A77E3B-8727-4830-8872-BE13EF00BC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00" y="2415497"/>
            <a:ext cx="396102" cy="396102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1B1E594E-2187-4B86-B9D0-A082143188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00" y="3289183"/>
            <a:ext cx="396102" cy="396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0FB7E0B8-089A-4EB0-B61D-EBAB4D767A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98" y="4119382"/>
            <a:ext cx="396102" cy="396102"/>
          </a:xfrm>
          <a:prstGeom prst="rect">
            <a:avLst/>
          </a:prstGeom>
        </p:spPr>
      </p:pic>
      <p:sp>
        <p:nvSpPr>
          <p:cNvPr id="121" name="Content">
            <a:extLst>
              <a:ext uri="{FF2B5EF4-FFF2-40B4-BE49-F238E27FC236}">
                <a16:creationId xmlns:a16="http://schemas.microsoft.com/office/drawing/2014/main" id="{85E18195-9B0B-42CD-AF30-FE7207E8258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96547" y="4945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525C9E0-1F0C-468C-AA55-8B28FA8AC3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19" y="5148887"/>
            <a:ext cx="233093" cy="23309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437F97F-54F1-4E17-9AD1-DFE6F45242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49" y="5081552"/>
            <a:ext cx="305278" cy="30527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C3CF2F6B-58B0-40C0-9CAE-0F15F2DFC4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66" y="5137222"/>
            <a:ext cx="244758" cy="24475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29088A46-8060-43D6-B205-127E202DE4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4177" y="5078965"/>
            <a:ext cx="310452" cy="310452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2FC47F15-0FA0-49B0-8B4A-BE06A5B57B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44" y="5089554"/>
            <a:ext cx="289274" cy="289274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0086979-B5C0-447E-A436-09EFED05A7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8" y="5111916"/>
            <a:ext cx="197046" cy="197046"/>
          </a:xfrm>
          <a:prstGeom prst="rect">
            <a:avLst/>
          </a:prstGeom>
        </p:spPr>
      </p:pic>
      <p:sp>
        <p:nvSpPr>
          <p:cNvPr id="149" name="Content">
            <a:extLst>
              <a:ext uri="{FF2B5EF4-FFF2-40B4-BE49-F238E27FC236}">
                <a16:creationId xmlns:a16="http://schemas.microsoft.com/office/drawing/2014/main" id="{ADD2826B-5872-4BAB-AA7C-E1C540124E4D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82192" y="2001739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탈퇴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0" name="Content">
            <a:extLst>
              <a:ext uri="{FF2B5EF4-FFF2-40B4-BE49-F238E27FC236}">
                <a16:creationId xmlns:a16="http://schemas.microsoft.com/office/drawing/2014/main" id="{5EFCAB66-E6FA-45A5-ACDF-F61FD500FFB2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577566" y="2631648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5A86D945-2F92-47CA-9104-4B36F2F45CA7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568351" y="3447334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>
            <a:extLst>
              <a:ext uri="{FF2B5EF4-FFF2-40B4-BE49-F238E27FC236}">
                <a16:creationId xmlns:a16="http://schemas.microsoft.com/office/drawing/2014/main" id="{1CD0B1E9-3ED6-453B-B753-33711CA14F5E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550593" y="4284205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4" name="MousePointer">
            <a:extLst>
              <a:ext uri="{FF2B5EF4-FFF2-40B4-BE49-F238E27FC236}">
                <a16:creationId xmlns:a16="http://schemas.microsoft.com/office/drawing/2014/main" id="{7D37BB65-74EA-45A2-97D6-F0C80D45EB92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6945355" y="207632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13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DAFA2D-EBD8-413D-8B74-39CC000A2EBB}"/>
              </a:ext>
            </a:extLst>
          </p:cNvPr>
          <p:cNvSpPr txBox="1"/>
          <p:nvPr/>
        </p:nvSpPr>
        <p:spPr>
          <a:xfrm>
            <a:off x="418384" y="509806"/>
            <a:ext cx="423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가입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(UI-GROUP_MEMBER-05)</a:t>
            </a:r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20123C40-EEAF-486E-BD74-1E5465BAA867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825210" y="179926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4" name="DatePicker">
            <a:extLst>
              <a:ext uri="{FF2B5EF4-FFF2-40B4-BE49-F238E27FC236}">
                <a16:creationId xmlns:a16="http://schemas.microsoft.com/office/drawing/2014/main" id="{B1E714EE-43C4-4722-A980-AB58B664709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836757" y="2089540"/>
            <a:ext cx="969302" cy="191553"/>
            <a:chOff x="3790801" y="3347719"/>
            <a:chExt cx="969299" cy="228600"/>
          </a:xfrm>
        </p:grpSpPr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6288C13B-EFC9-4BE8-A665-407B378A2751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6" name="Icon" descr="C:\Users\t-dantay\Documents\First24\calendar1.png">
              <a:extLst>
                <a:ext uri="{FF2B5EF4-FFF2-40B4-BE49-F238E27FC236}">
                  <a16:creationId xmlns:a16="http://schemas.microsoft.com/office/drawing/2014/main" id="{7F56671B-4297-4EAD-8C4E-B1208A912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DatePicker">
            <a:extLst>
              <a:ext uri="{FF2B5EF4-FFF2-40B4-BE49-F238E27FC236}">
                <a16:creationId xmlns:a16="http://schemas.microsoft.com/office/drawing/2014/main" id="{6937716B-A884-472C-AFC4-213AD858A8C2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5943944" y="2096582"/>
            <a:ext cx="969302" cy="191553"/>
            <a:chOff x="3790801" y="3347719"/>
            <a:chExt cx="969299" cy="228600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1C1BF104-1EE7-4E0D-B3F5-CEBDCDFEF6C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Icon" descr="C:\Users\t-dantay\Documents\First24\calendar1.png">
              <a:extLst>
                <a:ext uri="{FF2B5EF4-FFF2-40B4-BE49-F238E27FC236}">
                  <a16:creationId xmlns:a16="http://schemas.microsoft.com/office/drawing/2014/main" id="{205D8103-E50C-4C67-9342-AA6607CD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502950C2-E711-4881-91F4-CB02FFEDE08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970653" y="2089539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29C987F-BA12-494C-B0D2-AACC1A044089}"/>
              </a:ext>
            </a:extLst>
          </p:cNvPr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033531"/>
            <a:ext cx="496708" cy="4967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331411-8A21-401A-96CB-A31B873FBD9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0" b="21631"/>
          <a:stretch/>
        </p:blipFill>
        <p:spPr>
          <a:xfrm>
            <a:off x="4948207" y="1239120"/>
            <a:ext cx="2019611" cy="291119"/>
          </a:xfrm>
          <a:prstGeom prst="rect">
            <a:avLst/>
          </a:prstGeom>
        </p:spPr>
      </p:pic>
      <p:sp>
        <p:nvSpPr>
          <p:cNvPr id="156" name="Content">
            <a:extLst>
              <a:ext uri="{FF2B5EF4-FFF2-40B4-BE49-F238E27FC236}">
                <a16:creationId xmlns:a16="http://schemas.microsoft.com/office/drawing/2014/main" id="{E4E127E2-9E6B-43F1-BAE6-C2C67AFBE70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7051535" y="1513218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8D4785-9325-44FB-88BC-E1E013180F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73" y="2860977"/>
            <a:ext cx="772023" cy="5755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492865B-F361-43C6-895E-AEF057AA79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5" y="4001217"/>
            <a:ext cx="826556" cy="5850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2D94F6-0204-4A09-AF22-8022791F43B9}"/>
              </a:ext>
            </a:extLst>
          </p:cNvPr>
          <p:cNvSpPr txBox="1"/>
          <p:nvPr/>
        </p:nvSpPr>
        <p:spPr>
          <a:xfrm>
            <a:off x="5642194" y="301495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DC57E9-543D-4826-AA03-EE96A8334C61}"/>
              </a:ext>
            </a:extLst>
          </p:cNvPr>
          <p:cNvSpPr txBox="1"/>
          <p:nvPr/>
        </p:nvSpPr>
        <p:spPr>
          <a:xfrm>
            <a:off x="5629201" y="41666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E5206-FEEB-4550-9B5B-B292460BF036}"/>
              </a:ext>
            </a:extLst>
          </p:cNvPr>
          <p:cNvSpPr txBox="1"/>
          <p:nvPr/>
        </p:nvSpPr>
        <p:spPr>
          <a:xfrm>
            <a:off x="5070110" y="255497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AB388A-AD74-4256-AE3A-C0CA2BCCAA67}"/>
              </a:ext>
            </a:extLst>
          </p:cNvPr>
          <p:cNvSpPr txBox="1"/>
          <p:nvPr/>
        </p:nvSpPr>
        <p:spPr>
          <a:xfrm>
            <a:off x="4734656" y="2555526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361BA43-1847-461C-A243-F53C473ED4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2" y="2594775"/>
            <a:ext cx="155926" cy="1559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34F0446-F7F2-4D16-BF0A-903D9F9B20EF}"/>
              </a:ext>
            </a:extLst>
          </p:cNvPr>
          <p:cNvSpPr txBox="1"/>
          <p:nvPr>
            <p:custDataLst>
              <p:custData r:id="rId9"/>
            </p:custDataLst>
          </p:nvPr>
        </p:nvSpPr>
        <p:spPr>
          <a:xfrm>
            <a:off x="5901437" y="256860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0D2011-C7B5-4578-B356-D5937B97A776}"/>
              </a:ext>
            </a:extLst>
          </p:cNvPr>
          <p:cNvSpPr txBox="1"/>
          <p:nvPr/>
        </p:nvSpPr>
        <p:spPr>
          <a:xfrm>
            <a:off x="5190422" y="376303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D38D64-5F96-419D-9560-C3E0C31CA178}"/>
              </a:ext>
            </a:extLst>
          </p:cNvPr>
          <p:cNvSpPr txBox="1"/>
          <p:nvPr/>
        </p:nvSpPr>
        <p:spPr>
          <a:xfrm>
            <a:off x="4749202" y="3763037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A8A8DD1-C3A8-4858-9045-E5487D4BAD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18" y="3802280"/>
            <a:ext cx="155926" cy="15592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2270BE-50D0-425D-9460-CFBC3EAB4688}"/>
              </a:ext>
            </a:extLst>
          </p:cNvPr>
          <p:cNvSpPr txBox="1"/>
          <p:nvPr/>
        </p:nvSpPr>
        <p:spPr>
          <a:xfrm>
            <a:off x="5997610" y="3776066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FB48597C-D586-43A0-AAB9-AF1F6531D04E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4589736" y="49558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971E1D-0292-4C30-8941-A6C5B07CAD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94"/>
            <a:ext cx="233093" cy="2330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A63D7B-7D49-45E2-B283-F505E90D0F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659"/>
            <a:ext cx="305278" cy="30527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CC0E8A5-CE19-400E-9635-67D7346DD4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329"/>
            <a:ext cx="244758" cy="24475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9A0848-2F48-413A-9223-0B3266D083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9072"/>
            <a:ext cx="310452" cy="310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17530C1-F0EB-4C1F-AE13-14C7C33E4B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661"/>
            <a:ext cx="289274" cy="28927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2FDDBC3-296A-4638-9AC8-9E04B7E7F2A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2023"/>
            <a:ext cx="197046" cy="197046"/>
          </a:xfrm>
          <a:prstGeom prst="rect">
            <a:avLst/>
          </a:prstGeom>
        </p:spPr>
      </p:pic>
      <p:sp>
        <p:nvSpPr>
          <p:cNvPr id="88" name="MousePointer">
            <a:extLst>
              <a:ext uri="{FF2B5EF4-FFF2-40B4-BE49-F238E27FC236}">
                <a16:creationId xmlns:a16="http://schemas.microsoft.com/office/drawing/2014/main" id="{309FDABD-AD1A-4A29-BDA4-7B1A6A77D8AA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7318732" y="154656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9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82267"/>
            <a:ext cx="2798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가입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(UI-GROUP_MEMBER-05)</a:t>
            </a:r>
          </a:p>
        </p:txBody>
      </p:sp>
      <p:grpSp>
        <p:nvGrpSpPr>
          <p:cNvPr id="63" name="WindowsPhone">
            <a:extLst>
              <a:ext uri="{FF2B5EF4-FFF2-40B4-BE49-F238E27FC236}">
                <a16:creationId xmlns:a16="http://schemas.microsoft.com/office/drawing/2014/main" id="{1BD86690-B07E-4235-82F2-698FCCCE4C2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70314" y="0"/>
            <a:ext cx="3464995" cy="6857998"/>
            <a:chOff x="2839503" y="1"/>
            <a:chExt cx="3464995" cy="6857998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88F23E13-995B-4C7F-A2B4-0EE9798E3BA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5" name="Group 4">
                <a:extLst>
                  <a:ext uri="{FF2B5EF4-FFF2-40B4-BE49-F238E27FC236}">
                    <a16:creationId xmlns:a16="http://schemas.microsoft.com/office/drawing/2014/main" id="{EA0FC55E-3958-4F07-885D-F4BDEDD7BE3C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7" name="Rounded Rectangle 6">
                  <a:extLst>
                    <a:ext uri="{FF2B5EF4-FFF2-40B4-BE49-F238E27FC236}">
                      <a16:creationId xmlns:a16="http://schemas.microsoft.com/office/drawing/2014/main" id="{F0089ED6-AB4A-45C0-A164-FDEB5551DBA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ounded Rectangle 7">
                  <a:extLst>
                    <a:ext uri="{FF2B5EF4-FFF2-40B4-BE49-F238E27FC236}">
                      <a16:creationId xmlns:a16="http://schemas.microsoft.com/office/drawing/2014/main" id="{07884AED-6BE7-4344-A327-580466F2E82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8">
                  <a:extLst>
                    <a:ext uri="{FF2B5EF4-FFF2-40B4-BE49-F238E27FC236}">
                      <a16:creationId xmlns:a16="http://schemas.microsoft.com/office/drawing/2014/main" id="{CC10B2C2-5E9D-45E6-9E95-A2BA7F192320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Left Arrow 9">
                  <a:extLst>
                    <a:ext uri="{FF2B5EF4-FFF2-40B4-BE49-F238E27FC236}">
                      <a16:creationId xmlns:a16="http://schemas.microsoft.com/office/drawing/2014/main" id="{ECFF74D8-264A-414B-A836-87CA41F843F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Group 10">
                  <a:extLst>
                    <a:ext uri="{FF2B5EF4-FFF2-40B4-BE49-F238E27FC236}">
                      <a16:creationId xmlns:a16="http://schemas.microsoft.com/office/drawing/2014/main" id="{25585C0C-94C8-4C0A-8B39-FBD7D87D022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6" name="Flowchart: Stored Data 12">
                    <a:extLst>
                      <a:ext uri="{FF2B5EF4-FFF2-40B4-BE49-F238E27FC236}">
                        <a16:creationId xmlns:a16="http://schemas.microsoft.com/office/drawing/2014/main" id="{02D549A9-8CE9-4B14-A4A5-D44E2572BF5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lowchart: Stored Data 13">
                    <a:extLst>
                      <a:ext uri="{FF2B5EF4-FFF2-40B4-BE49-F238E27FC236}">
                        <a16:creationId xmlns:a16="http://schemas.microsoft.com/office/drawing/2014/main" id="{A0456345-D867-4FE7-A9D7-4B1755C9B7D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lowchart: Stored Data 14">
                    <a:extLst>
                      <a:ext uri="{FF2B5EF4-FFF2-40B4-BE49-F238E27FC236}">
                        <a16:creationId xmlns:a16="http://schemas.microsoft.com/office/drawing/2014/main" id="{F3532B1F-853C-4BDD-B6E1-7705CBC4DB3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lowchart: Stored Data 15">
                    <a:extLst>
                      <a:ext uri="{FF2B5EF4-FFF2-40B4-BE49-F238E27FC236}">
                        <a16:creationId xmlns:a16="http://schemas.microsoft.com/office/drawing/2014/main" id="{378D352D-729F-45FB-9D92-A5820ED7CE7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4" name="Rounded Rectangle 11">
                  <a:extLst>
                    <a:ext uri="{FF2B5EF4-FFF2-40B4-BE49-F238E27FC236}">
                      <a16:creationId xmlns:a16="http://schemas.microsoft.com/office/drawing/2014/main" id="{44A84628-E84E-4168-8898-ED491CF3ADB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CA13C255-D26B-4C7F-A98C-9C0488F6FF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4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7477FD0-C980-49CA-8BD6-0D296F8E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TabGroup">
            <a:extLst>
              <a:ext uri="{FF2B5EF4-FFF2-40B4-BE49-F238E27FC236}">
                <a16:creationId xmlns:a16="http://schemas.microsoft.com/office/drawing/2014/main" id="{539A3E01-361A-41B3-9387-C033F500670C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807413" y="1088978"/>
            <a:ext cx="2720212" cy="3646645"/>
            <a:chOff x="3138994" y="2600326"/>
            <a:chExt cx="2083992" cy="3521156"/>
          </a:xfrm>
        </p:grpSpPr>
        <p:sp>
          <p:nvSpPr>
            <p:cNvPr id="96" name="Container">
              <a:extLst>
                <a:ext uri="{FF2B5EF4-FFF2-40B4-BE49-F238E27FC236}">
                  <a16:creationId xmlns:a16="http://schemas.microsoft.com/office/drawing/2014/main" id="{196766BD-F0B9-404D-AEE1-1817765C42FD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7" name="Group 5">
              <a:extLst>
                <a:ext uri="{FF2B5EF4-FFF2-40B4-BE49-F238E27FC236}">
                  <a16:creationId xmlns:a16="http://schemas.microsoft.com/office/drawing/2014/main" id="{65CB5031-A9F6-435E-86EA-0F028D71E328}"/>
                </a:ext>
              </a:extLst>
            </p:cNvPr>
            <p:cNvGrpSpPr/>
            <p:nvPr/>
          </p:nvGrpSpPr>
          <p:grpSpPr>
            <a:xfrm>
              <a:off x="3194744" y="2600326"/>
              <a:ext cx="900502" cy="246492"/>
              <a:chOff x="3473590" y="2698419"/>
              <a:chExt cx="582858" cy="210312"/>
            </a:xfrm>
          </p:grpSpPr>
          <p:sp>
            <p:nvSpPr>
              <p:cNvPr id="98" name="ActiveTab">
                <a:extLst>
                  <a:ext uri="{FF2B5EF4-FFF2-40B4-BE49-F238E27FC236}">
                    <a16:creationId xmlns:a16="http://schemas.microsoft.com/office/drawing/2014/main" id="{F0655C6D-35A9-472B-BA52-4D5A038DE7FC}"/>
                  </a:ext>
                </a:extLst>
              </p:cNvPr>
              <p:cNvSpPr txBox="1"/>
              <p:nvPr/>
            </p:nvSpPr>
            <p:spPr>
              <a:xfrm>
                <a:off x="3473590" y="2698419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0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추천 그룹 목록</a:t>
                </a:r>
                <a:endPara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TabLine">
                <a:extLst>
                  <a:ext uri="{FF2B5EF4-FFF2-40B4-BE49-F238E27FC236}">
                    <a16:creationId xmlns:a16="http://schemas.microsoft.com/office/drawing/2014/main" id="{1F38B5BE-19A9-4B15-8B75-4120CBE495E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0" name="Content">
            <a:extLst>
              <a:ext uri="{FF2B5EF4-FFF2-40B4-BE49-F238E27FC236}">
                <a16:creationId xmlns:a16="http://schemas.microsoft.com/office/drawing/2014/main" id="{E70BB70E-A6D5-4FA8-8382-E331311415A6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91779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B306BFB-865D-4990-904C-1A456458F76B}"/>
              </a:ext>
            </a:extLst>
          </p:cNvPr>
          <p:cNvSpPr txBox="1"/>
          <p:nvPr/>
        </p:nvSpPr>
        <p:spPr>
          <a:xfrm>
            <a:off x="5711056" y="3217867"/>
            <a:ext cx="621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Tour2</a:t>
            </a:r>
            <a:endParaRPr lang="ko-KR" alt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071659-8FC5-4EE9-B089-7DA6BAD1DFE0}"/>
              </a:ext>
            </a:extLst>
          </p:cNvPr>
          <p:cNvSpPr txBox="1"/>
          <p:nvPr/>
        </p:nvSpPr>
        <p:spPr>
          <a:xfrm>
            <a:off x="5614600" y="2438871"/>
            <a:ext cx="840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TourTour</a:t>
            </a:r>
            <a:endParaRPr lang="ko-KR" altLang="en-US" sz="1100" dirty="0"/>
          </a:p>
        </p:txBody>
      </p:sp>
      <p:grpSp>
        <p:nvGrpSpPr>
          <p:cNvPr id="112" name="ScrollbarVertical">
            <a:extLst>
              <a:ext uri="{FF2B5EF4-FFF2-40B4-BE49-F238E27FC236}">
                <a16:creationId xmlns:a16="http://schemas.microsoft.com/office/drawing/2014/main" id="{FF4AF96F-9EFD-44B4-B357-4D32ED0D992B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43319" y="1344252"/>
            <a:ext cx="175668" cy="3377343"/>
            <a:chOff x="4496659" y="1543109"/>
            <a:chExt cx="147992" cy="3562291"/>
          </a:xfrm>
        </p:grpSpPr>
        <p:sp>
          <p:nvSpPr>
            <p:cNvPr id="113" name="Background">
              <a:extLst>
                <a:ext uri="{FF2B5EF4-FFF2-40B4-BE49-F238E27FC236}">
                  <a16:creationId xmlns:a16="http://schemas.microsoft.com/office/drawing/2014/main" id="{5E19E5C6-2EB3-4EE4-97EF-A5215469E76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14" name="Slider">
              <a:extLst>
                <a:ext uri="{FF2B5EF4-FFF2-40B4-BE49-F238E27FC236}">
                  <a16:creationId xmlns:a16="http://schemas.microsoft.com/office/drawing/2014/main" id="{6AE4E2C4-58CE-4D5F-A009-3DAFDE0ADF3A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5" name="UpArrow">
              <a:extLst>
                <a:ext uri="{FF2B5EF4-FFF2-40B4-BE49-F238E27FC236}">
                  <a16:creationId xmlns:a16="http://schemas.microsoft.com/office/drawing/2014/main" id="{017BD8CA-C808-4881-8CE1-FE51F3B728C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6" name="DownArrow">
              <a:extLst>
                <a:ext uri="{FF2B5EF4-FFF2-40B4-BE49-F238E27FC236}">
                  <a16:creationId xmlns:a16="http://schemas.microsoft.com/office/drawing/2014/main" id="{34CA50DF-61FD-48E3-AD6E-82C256EA2218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D525AF9-5DE7-482A-BBA3-57CF8AEEA4BA}"/>
              </a:ext>
            </a:extLst>
          </p:cNvPr>
          <p:cNvSpPr txBox="1"/>
          <p:nvPr/>
        </p:nvSpPr>
        <p:spPr>
          <a:xfrm>
            <a:off x="5759374" y="1704381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C439AE-6CCE-4DB4-92FD-0EAF828089A8}"/>
              </a:ext>
            </a:extLst>
          </p:cNvPr>
          <p:cNvSpPr txBox="1"/>
          <p:nvPr/>
        </p:nvSpPr>
        <p:spPr>
          <a:xfrm>
            <a:off x="5697685" y="4043001"/>
            <a:ext cx="583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Tour3</a:t>
            </a:r>
            <a:endParaRPr lang="ko-KR" altLang="en-US" sz="11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D2A7CF-BB9C-4FB7-B457-2783AD4FA20F}"/>
              </a:ext>
            </a:extLst>
          </p:cNvPr>
          <p:cNvSpPr txBox="1"/>
          <p:nvPr/>
        </p:nvSpPr>
        <p:spPr>
          <a:xfrm>
            <a:off x="5446703" y="1960458"/>
            <a:ext cx="1447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</a:t>
            </a:r>
            <a:r>
              <a:rPr lang="ko-KR" altLang="en-US" sz="800"/>
              <a:t>친구 </a:t>
            </a:r>
            <a:r>
              <a:rPr lang="en-US" altLang="ko-KR" sz="800" dirty="0"/>
              <a:t>17</a:t>
            </a:r>
            <a:r>
              <a:rPr lang="ko-KR" altLang="en-US" sz="800" dirty="0"/>
              <a:t>명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15C71CB-09AB-4AFB-AFA2-B3BD2F0D52CD}"/>
              </a:ext>
            </a:extLst>
          </p:cNvPr>
          <p:cNvSpPr txBox="1"/>
          <p:nvPr/>
        </p:nvSpPr>
        <p:spPr>
          <a:xfrm>
            <a:off x="5385966" y="2694105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13</a:t>
            </a:r>
            <a:r>
              <a:rPr lang="ko-KR" altLang="en-US" sz="800" dirty="0"/>
              <a:t>명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421F20-B6EA-45A0-B255-A778B1769B7D}"/>
              </a:ext>
            </a:extLst>
          </p:cNvPr>
          <p:cNvSpPr txBox="1"/>
          <p:nvPr/>
        </p:nvSpPr>
        <p:spPr>
          <a:xfrm>
            <a:off x="5397421" y="3455351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7</a:t>
            </a:r>
            <a:r>
              <a:rPr lang="ko-KR" altLang="en-US" sz="800" dirty="0"/>
              <a:t>명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01C713-18B9-49E0-A1CF-5DC8A318ACB8}"/>
              </a:ext>
            </a:extLst>
          </p:cNvPr>
          <p:cNvSpPr txBox="1"/>
          <p:nvPr/>
        </p:nvSpPr>
        <p:spPr>
          <a:xfrm>
            <a:off x="5363444" y="4294659"/>
            <a:ext cx="1231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함께 아는 친구 </a:t>
            </a:r>
            <a:r>
              <a:rPr lang="en-US" altLang="ko-KR" sz="800" dirty="0"/>
              <a:t>28</a:t>
            </a:r>
            <a:r>
              <a:rPr lang="ko-KR" altLang="en-US" sz="800" dirty="0"/>
              <a:t>명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B4223354-C0D5-461D-A1A4-9DB0C02594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00" y="1767940"/>
            <a:ext cx="396102" cy="39610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E0A77E3B-8727-4830-8872-BE13EF00BC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00" y="2415497"/>
            <a:ext cx="396102" cy="396102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1B1E594E-2187-4B86-B9D0-A08214318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00" y="3289183"/>
            <a:ext cx="396102" cy="396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0FB7E0B8-089A-4EB0-B61D-EBAB4D767A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98" y="4119382"/>
            <a:ext cx="396102" cy="396102"/>
          </a:xfrm>
          <a:prstGeom prst="rect">
            <a:avLst/>
          </a:prstGeom>
        </p:spPr>
      </p:pic>
      <p:sp>
        <p:nvSpPr>
          <p:cNvPr id="121" name="Content">
            <a:extLst>
              <a:ext uri="{FF2B5EF4-FFF2-40B4-BE49-F238E27FC236}">
                <a16:creationId xmlns:a16="http://schemas.microsoft.com/office/drawing/2014/main" id="{85E18195-9B0B-42CD-AF30-FE7207E8258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96547" y="4945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525C9E0-1F0C-468C-AA55-8B28FA8AC3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19" y="5148887"/>
            <a:ext cx="233093" cy="23309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437F97F-54F1-4E17-9AD1-DFE6F452427F}"/>
              </a:ext>
            </a:extLst>
          </p:cNvPr>
          <p:cNvPicPr>
            <a:picLocks noChangeAspect="1"/>
          </p:cNvPicPr>
          <p:nvPr>
            <p:custDataLst>
              <p:custData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49" y="5081552"/>
            <a:ext cx="305278" cy="30527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C3CF2F6B-58B0-40C0-9CAE-0F15F2DFC4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66" y="5137222"/>
            <a:ext cx="244758" cy="24475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29088A46-8060-43D6-B205-127E202DE4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4177" y="5078965"/>
            <a:ext cx="310452" cy="310452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2FC47F15-0FA0-49B0-8B4A-BE06A5B57B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44" y="5089554"/>
            <a:ext cx="289274" cy="289274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0086979-B5C0-447E-A436-09EFED05A7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8" y="5111916"/>
            <a:ext cx="197046" cy="197046"/>
          </a:xfrm>
          <a:prstGeom prst="rect">
            <a:avLst/>
          </a:prstGeom>
        </p:spPr>
      </p:pic>
      <p:sp>
        <p:nvSpPr>
          <p:cNvPr id="149" name="Content">
            <a:extLst>
              <a:ext uri="{FF2B5EF4-FFF2-40B4-BE49-F238E27FC236}">
                <a16:creationId xmlns:a16="http://schemas.microsoft.com/office/drawing/2014/main" id="{ADD2826B-5872-4BAB-AA7C-E1C540124E4D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582192" y="2001739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0" name="Content">
            <a:extLst>
              <a:ext uri="{FF2B5EF4-FFF2-40B4-BE49-F238E27FC236}">
                <a16:creationId xmlns:a16="http://schemas.microsoft.com/office/drawing/2014/main" id="{5EFCAB66-E6FA-45A5-ACDF-F61FD500FFB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577566" y="2631648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5A86D945-2F92-47CA-9104-4B36F2F45CA7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568351" y="3447334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>
            <a:extLst>
              <a:ext uri="{FF2B5EF4-FFF2-40B4-BE49-F238E27FC236}">
                <a16:creationId xmlns:a16="http://schemas.microsoft.com/office/drawing/2014/main" id="{1CD0B1E9-3ED6-453B-B753-33711CA14F5E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6550593" y="4284205"/>
            <a:ext cx="676300" cy="1370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가입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4" name="MousePointer">
            <a:extLst>
              <a:ext uri="{FF2B5EF4-FFF2-40B4-BE49-F238E27FC236}">
                <a16:creationId xmlns:a16="http://schemas.microsoft.com/office/drawing/2014/main" id="{7D37BB65-74EA-45A2-97D6-F0C80D45EB92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 rot="20359169">
            <a:off x="6945355" y="207632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94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01496" y="107434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17857" y="77808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그룹장</a:t>
            </a:r>
            <a:r>
              <a:rPr lang="ko-KR" altLang="en-US" dirty="0"/>
              <a:t> 위임</a:t>
            </a:r>
            <a:endParaRPr lang="en-US" altLang="ko-KR" dirty="0"/>
          </a:p>
          <a:p>
            <a:r>
              <a:rPr lang="en-US" altLang="ko-KR" dirty="0"/>
              <a:t>(UI-GROUP_MEMBER-06)</a:t>
            </a:r>
          </a:p>
          <a:p>
            <a:endParaRPr lang="ko-KR" altLang="en-US" dirty="0"/>
          </a:p>
        </p:txBody>
      </p:sp>
      <p:grpSp>
        <p:nvGrpSpPr>
          <p:cNvPr id="73" name="TabGroup">
            <a:extLst>
              <a:ext uri="{FF2B5EF4-FFF2-40B4-BE49-F238E27FC236}">
                <a16:creationId xmlns:a16="http://schemas.microsoft.com/office/drawing/2014/main" id="{DAABF114-A571-41F3-B1B5-1B31AED494A7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686674" y="2153529"/>
            <a:ext cx="2720212" cy="2826789"/>
            <a:chOff x="3138994" y="2600328"/>
            <a:chExt cx="2083992" cy="3521155"/>
          </a:xfrm>
        </p:grpSpPr>
        <p:sp>
          <p:nvSpPr>
            <p:cNvPr id="74" name="Container">
              <a:extLst>
                <a:ext uri="{FF2B5EF4-FFF2-40B4-BE49-F238E27FC236}">
                  <a16:creationId xmlns:a16="http://schemas.microsoft.com/office/drawing/2014/main" id="{117320A6-1AD0-40E5-BD8B-2A848054003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5" name="Group 5">
              <a:extLst>
                <a:ext uri="{FF2B5EF4-FFF2-40B4-BE49-F238E27FC236}">
                  <a16:creationId xmlns:a16="http://schemas.microsoft.com/office/drawing/2014/main" id="{00A07351-E132-41C8-848F-C52164404CAF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76" name="ActiveTab">
                <a:extLst>
                  <a:ext uri="{FF2B5EF4-FFF2-40B4-BE49-F238E27FC236}">
                    <a16:creationId xmlns:a16="http://schemas.microsoft.com/office/drawing/2014/main" id="{24EED7B3-9C3A-4F84-9CAE-5C66AB3FAB6D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abLine">
                <a:extLst>
                  <a:ext uri="{FF2B5EF4-FFF2-40B4-BE49-F238E27FC236}">
                    <a16:creationId xmlns:a16="http://schemas.microsoft.com/office/drawing/2014/main" id="{408C9247-DA98-4316-853B-1AAEF210AD4B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4627426-6F77-47E4-A77E-519C1F97A3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85" y="2607570"/>
            <a:ext cx="499597" cy="48737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DB8470-C53C-4DAF-8EDB-63ADB3D598D5}"/>
              </a:ext>
            </a:extLst>
          </p:cNvPr>
          <p:cNvSpPr txBox="1"/>
          <p:nvPr/>
        </p:nvSpPr>
        <p:spPr>
          <a:xfrm>
            <a:off x="5867064" y="2696239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5D603FE-4FEE-42DF-80A1-F82D3BA84A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14" y="4351767"/>
            <a:ext cx="498172" cy="4859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ED02594-0EA1-4D7E-876B-01DE1423E2F9}"/>
              </a:ext>
            </a:extLst>
          </p:cNvPr>
          <p:cNvSpPr txBox="1"/>
          <p:nvPr/>
        </p:nvSpPr>
        <p:spPr>
          <a:xfrm>
            <a:off x="5876938" y="4476846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24E59A0-9E03-4F88-9EB5-F7FF24D792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14" y="3475005"/>
            <a:ext cx="638975" cy="57273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71BB85A-E931-490C-84A0-480B0E0D87EF}"/>
              </a:ext>
            </a:extLst>
          </p:cNvPr>
          <p:cNvSpPr txBox="1"/>
          <p:nvPr/>
        </p:nvSpPr>
        <p:spPr>
          <a:xfrm>
            <a:off x="5893191" y="3634151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07" name="ScrollbarVertical">
            <a:extLst>
              <a:ext uri="{FF2B5EF4-FFF2-40B4-BE49-F238E27FC236}">
                <a16:creationId xmlns:a16="http://schemas.microsoft.com/office/drawing/2014/main" id="{D7BB85B9-1E1C-4252-9CC3-08C5F7EE3247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251009" y="2349661"/>
            <a:ext cx="167332" cy="2626269"/>
            <a:chOff x="4496659" y="1543109"/>
            <a:chExt cx="147992" cy="3562291"/>
          </a:xfrm>
        </p:grpSpPr>
        <p:sp>
          <p:nvSpPr>
            <p:cNvPr id="123" name="Background">
              <a:extLst>
                <a:ext uri="{FF2B5EF4-FFF2-40B4-BE49-F238E27FC236}">
                  <a16:creationId xmlns:a16="http://schemas.microsoft.com/office/drawing/2014/main" id="{3082C9C7-339B-41C5-94C2-9D81E9CE73B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EFC4772E-2B6B-4BE7-8312-ADA45BC90D5C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91205F45-C2B7-462B-8327-CA776B7B6AE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30EAC2D-A94E-4665-ABB0-EAF5EA1E32DC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4" name="Content">
            <a:extLst>
              <a:ext uri="{FF2B5EF4-FFF2-40B4-BE49-F238E27FC236}">
                <a16:creationId xmlns:a16="http://schemas.microsoft.com/office/drawing/2014/main" id="{B9F4378F-80C9-4DDE-866F-5744E33B58AE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527710" y="2765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5" name="Content">
            <a:extLst>
              <a:ext uri="{FF2B5EF4-FFF2-40B4-BE49-F238E27FC236}">
                <a16:creationId xmlns:a16="http://schemas.microsoft.com/office/drawing/2014/main" id="{DD841BD3-EF77-45D7-BA6A-1705DA264A12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518430" y="3675228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>
            <a:extLst>
              <a:ext uri="{FF2B5EF4-FFF2-40B4-BE49-F238E27FC236}">
                <a16:creationId xmlns:a16="http://schemas.microsoft.com/office/drawing/2014/main" id="{F342071F-7576-44AC-A1B1-AAB5240FDD50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489810" y="4471158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6B953DF4-577F-4914-BC42-3541FCB97674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522625" y="5063178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1F82DC3-0891-48B2-9276-C60CE5A575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97" y="5266350"/>
            <a:ext cx="233093" cy="2330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9F8EA51-7FC3-4A5A-B686-CC6653130E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27" y="5199015"/>
            <a:ext cx="305278" cy="3052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18381BE-4CC5-4D82-9C2F-F10BAC64B9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44" y="5254685"/>
            <a:ext cx="244758" cy="2447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96CB9CD-C94B-4277-92CA-21A2A208B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0255" y="5196428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D68E017-97C7-4D33-A1FD-24964B7822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22" y="5207017"/>
            <a:ext cx="289274" cy="28927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A6D0532-E223-4057-B8D4-1A3EA25376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06" y="5229379"/>
            <a:ext cx="197046" cy="19704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4F3A7B9-463B-4334-8A0C-A2D8F89CF6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94" y="1191343"/>
            <a:ext cx="766833" cy="766833"/>
          </a:xfrm>
          <a:prstGeom prst="rect">
            <a:avLst/>
          </a:prstGeom>
        </p:spPr>
      </p:pic>
      <p:sp>
        <p:nvSpPr>
          <p:cNvPr id="60" name="Content">
            <a:extLst>
              <a:ext uri="{FF2B5EF4-FFF2-40B4-BE49-F238E27FC236}">
                <a16:creationId xmlns:a16="http://schemas.microsoft.com/office/drawing/2014/main" id="{95161A8D-1854-4A24-A6DB-F4B4C1F24C34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5154521" y="2839615"/>
            <a:ext cx="1763312" cy="11690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끊기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맺기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강퇴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그룹장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 위임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주기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뺏기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MousePointer">
            <a:extLst>
              <a:ext uri="{FF2B5EF4-FFF2-40B4-BE49-F238E27FC236}">
                <a16:creationId xmlns:a16="http://schemas.microsoft.com/office/drawing/2014/main" id="{38186542-9A46-4458-8025-57B784776AB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5801411" y="346296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9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116938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333299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 작성 권한 부여</a:t>
            </a:r>
            <a:endParaRPr lang="en-US" altLang="ko-KR" dirty="0"/>
          </a:p>
          <a:p>
            <a:r>
              <a:rPr lang="en-US" altLang="ko-KR" dirty="0"/>
              <a:t>(UI-GROUP_MEMBER-07)</a:t>
            </a:r>
          </a:p>
          <a:p>
            <a:endParaRPr lang="ko-KR" altLang="en-US" dirty="0"/>
          </a:p>
        </p:txBody>
      </p:sp>
      <p:grpSp>
        <p:nvGrpSpPr>
          <p:cNvPr id="73" name="TabGroup">
            <a:extLst>
              <a:ext uri="{FF2B5EF4-FFF2-40B4-BE49-F238E27FC236}">
                <a16:creationId xmlns:a16="http://schemas.microsoft.com/office/drawing/2014/main" id="{DAABF114-A571-41F3-B1B5-1B31AED494A7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502116" y="2046095"/>
            <a:ext cx="2720212" cy="2826789"/>
            <a:chOff x="3138994" y="2600328"/>
            <a:chExt cx="2083992" cy="3521155"/>
          </a:xfrm>
        </p:grpSpPr>
        <p:sp>
          <p:nvSpPr>
            <p:cNvPr id="74" name="Container">
              <a:extLst>
                <a:ext uri="{FF2B5EF4-FFF2-40B4-BE49-F238E27FC236}">
                  <a16:creationId xmlns:a16="http://schemas.microsoft.com/office/drawing/2014/main" id="{117320A6-1AD0-40E5-BD8B-2A848054003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5" name="Group 5">
              <a:extLst>
                <a:ext uri="{FF2B5EF4-FFF2-40B4-BE49-F238E27FC236}">
                  <a16:creationId xmlns:a16="http://schemas.microsoft.com/office/drawing/2014/main" id="{00A07351-E132-41C8-848F-C52164404CAF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76" name="ActiveTab">
                <a:extLst>
                  <a:ext uri="{FF2B5EF4-FFF2-40B4-BE49-F238E27FC236}">
                    <a16:creationId xmlns:a16="http://schemas.microsoft.com/office/drawing/2014/main" id="{24EED7B3-9C3A-4F84-9CAE-5C66AB3FAB6D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abLine">
                <a:extLst>
                  <a:ext uri="{FF2B5EF4-FFF2-40B4-BE49-F238E27FC236}">
                    <a16:creationId xmlns:a16="http://schemas.microsoft.com/office/drawing/2014/main" id="{408C9247-DA98-4316-853B-1AAEF210AD4B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4627426-6F77-47E4-A77E-519C1F97A3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7" y="2500136"/>
            <a:ext cx="499597" cy="48737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DB8470-C53C-4DAF-8EDB-63ADB3D598D5}"/>
              </a:ext>
            </a:extLst>
          </p:cNvPr>
          <p:cNvSpPr txBox="1"/>
          <p:nvPr/>
        </p:nvSpPr>
        <p:spPr>
          <a:xfrm>
            <a:off x="5682506" y="25888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5D603FE-4FEE-42DF-80A1-F82D3BA84A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56" y="4244333"/>
            <a:ext cx="498172" cy="4859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ED02594-0EA1-4D7E-876B-01DE1423E2F9}"/>
              </a:ext>
            </a:extLst>
          </p:cNvPr>
          <p:cNvSpPr txBox="1"/>
          <p:nvPr/>
        </p:nvSpPr>
        <p:spPr>
          <a:xfrm>
            <a:off x="5692380" y="43694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24E59A0-9E03-4F88-9EB5-F7FF24D792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56" y="3367571"/>
            <a:ext cx="638975" cy="57273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71BB85A-E931-490C-84A0-480B0E0D87EF}"/>
              </a:ext>
            </a:extLst>
          </p:cNvPr>
          <p:cNvSpPr txBox="1"/>
          <p:nvPr/>
        </p:nvSpPr>
        <p:spPr>
          <a:xfrm>
            <a:off x="5708633" y="35267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07" name="ScrollbarVertical">
            <a:extLst>
              <a:ext uri="{FF2B5EF4-FFF2-40B4-BE49-F238E27FC236}">
                <a16:creationId xmlns:a16="http://schemas.microsoft.com/office/drawing/2014/main" id="{D7BB85B9-1E1C-4252-9CC3-08C5F7EE3247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066451" y="2242227"/>
            <a:ext cx="167332" cy="2626269"/>
            <a:chOff x="4496659" y="1543109"/>
            <a:chExt cx="147992" cy="3562291"/>
          </a:xfrm>
        </p:grpSpPr>
        <p:sp>
          <p:nvSpPr>
            <p:cNvPr id="123" name="Background">
              <a:extLst>
                <a:ext uri="{FF2B5EF4-FFF2-40B4-BE49-F238E27FC236}">
                  <a16:creationId xmlns:a16="http://schemas.microsoft.com/office/drawing/2014/main" id="{3082C9C7-339B-41C5-94C2-9D81E9CE73B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EFC4772E-2B6B-4BE7-8312-ADA45BC90D5C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91205F45-C2B7-462B-8327-CA776B7B6AE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30EAC2D-A94E-4665-ABB0-EAF5EA1E32DC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4" name="Content">
            <a:extLst>
              <a:ext uri="{FF2B5EF4-FFF2-40B4-BE49-F238E27FC236}">
                <a16:creationId xmlns:a16="http://schemas.microsoft.com/office/drawing/2014/main" id="{B9F4378F-80C9-4DDE-866F-5744E33B58AE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343152" y="265829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5" name="Content">
            <a:extLst>
              <a:ext uri="{FF2B5EF4-FFF2-40B4-BE49-F238E27FC236}">
                <a16:creationId xmlns:a16="http://schemas.microsoft.com/office/drawing/2014/main" id="{DD841BD3-EF77-45D7-BA6A-1705DA264A12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333872" y="356779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>
            <a:extLst>
              <a:ext uri="{FF2B5EF4-FFF2-40B4-BE49-F238E27FC236}">
                <a16:creationId xmlns:a16="http://schemas.microsoft.com/office/drawing/2014/main" id="{F342071F-7576-44AC-A1B1-AAB5240FDD50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305252" y="4363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6B953DF4-577F-4914-BC42-3541FCB97674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338067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1F82DC3-0891-48B2-9276-C60CE5A575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9" y="5158916"/>
            <a:ext cx="233093" cy="2330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9F8EA51-7FC3-4A5A-B686-CC6653130E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69" y="5091581"/>
            <a:ext cx="305278" cy="3052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18381BE-4CC5-4D82-9C2F-F10BAC64B9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86" y="5147251"/>
            <a:ext cx="244758" cy="2447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96CB9CD-C94B-4277-92CA-21A2A208B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5697" y="5088994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D68E017-97C7-4D33-A1FD-24964B7822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64" y="5099583"/>
            <a:ext cx="289274" cy="28927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A6D0532-E223-4057-B8D4-1A3EA25376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48" y="5121945"/>
            <a:ext cx="197046" cy="19704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4F3A7B9-463B-4334-8A0C-A2D8F89CF6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36" y="1083909"/>
            <a:ext cx="766833" cy="766833"/>
          </a:xfrm>
          <a:prstGeom prst="rect">
            <a:avLst/>
          </a:prstGeom>
        </p:spPr>
      </p:pic>
      <p:sp>
        <p:nvSpPr>
          <p:cNvPr id="60" name="Content">
            <a:extLst>
              <a:ext uri="{FF2B5EF4-FFF2-40B4-BE49-F238E27FC236}">
                <a16:creationId xmlns:a16="http://schemas.microsoft.com/office/drawing/2014/main" id="{95161A8D-1854-4A24-A6DB-F4B4C1F24C34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4969963" y="2732181"/>
            <a:ext cx="1763312" cy="11690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끊기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맺기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강퇴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그룹장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 위임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주기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뺏기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MousePointer">
            <a:extLst>
              <a:ext uri="{FF2B5EF4-FFF2-40B4-BE49-F238E27FC236}">
                <a16:creationId xmlns:a16="http://schemas.microsoft.com/office/drawing/2014/main" id="{38186542-9A46-4458-8025-57B784776AB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5911247" y="352279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88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100160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316521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 작성 권한 해제</a:t>
            </a:r>
            <a:endParaRPr lang="en-US" altLang="ko-KR" dirty="0"/>
          </a:p>
          <a:p>
            <a:r>
              <a:rPr lang="en-US" altLang="ko-KR" dirty="0"/>
              <a:t>(UI-GROUP_MEMBER-08)</a:t>
            </a:r>
          </a:p>
          <a:p>
            <a:endParaRPr lang="ko-KR" altLang="en-US" dirty="0"/>
          </a:p>
        </p:txBody>
      </p:sp>
      <p:grpSp>
        <p:nvGrpSpPr>
          <p:cNvPr id="73" name="TabGroup">
            <a:extLst>
              <a:ext uri="{FF2B5EF4-FFF2-40B4-BE49-F238E27FC236}">
                <a16:creationId xmlns:a16="http://schemas.microsoft.com/office/drawing/2014/main" id="{DAABF114-A571-41F3-B1B5-1B31AED494A7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485338" y="2046095"/>
            <a:ext cx="2720212" cy="2826789"/>
            <a:chOff x="3138994" y="2600328"/>
            <a:chExt cx="2083992" cy="3521155"/>
          </a:xfrm>
        </p:grpSpPr>
        <p:sp>
          <p:nvSpPr>
            <p:cNvPr id="74" name="Container">
              <a:extLst>
                <a:ext uri="{FF2B5EF4-FFF2-40B4-BE49-F238E27FC236}">
                  <a16:creationId xmlns:a16="http://schemas.microsoft.com/office/drawing/2014/main" id="{117320A6-1AD0-40E5-BD8B-2A848054003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5" name="Group 5">
              <a:extLst>
                <a:ext uri="{FF2B5EF4-FFF2-40B4-BE49-F238E27FC236}">
                  <a16:creationId xmlns:a16="http://schemas.microsoft.com/office/drawing/2014/main" id="{00A07351-E132-41C8-848F-C52164404CAF}"/>
                </a:ext>
              </a:extLst>
            </p:cNvPr>
            <p:cNvGrpSpPr/>
            <p:nvPr/>
          </p:nvGrpSpPr>
          <p:grpSpPr>
            <a:xfrm>
              <a:off x="3194744" y="2600328"/>
              <a:ext cx="900502" cy="246493"/>
              <a:chOff x="3473590" y="2698422"/>
              <a:chExt cx="582858" cy="210313"/>
            </a:xfrm>
          </p:grpSpPr>
          <p:sp>
            <p:nvSpPr>
              <p:cNvPr id="76" name="ActiveTab">
                <a:extLst>
                  <a:ext uri="{FF2B5EF4-FFF2-40B4-BE49-F238E27FC236}">
                    <a16:creationId xmlns:a16="http://schemas.microsoft.com/office/drawing/2014/main" id="{24EED7B3-9C3A-4F84-9CAE-5C66AB3FAB6D}"/>
                  </a:ext>
                </a:extLst>
              </p:cNvPr>
              <p:cNvSpPr txBox="1"/>
              <p:nvPr/>
            </p:nvSpPr>
            <p:spPr>
              <a:xfrm>
                <a:off x="3473590" y="2698422"/>
                <a:ext cx="582858" cy="21031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멤버 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abLine">
                <a:extLst>
                  <a:ext uri="{FF2B5EF4-FFF2-40B4-BE49-F238E27FC236}">
                    <a16:creationId xmlns:a16="http://schemas.microsoft.com/office/drawing/2014/main" id="{408C9247-DA98-4316-853B-1AAEF210AD4B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4627426-6F77-47E4-A77E-519C1F97A3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49" y="2500136"/>
            <a:ext cx="499597" cy="48737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DB8470-C53C-4DAF-8EDB-63ADB3D598D5}"/>
              </a:ext>
            </a:extLst>
          </p:cNvPr>
          <p:cNvSpPr txBox="1"/>
          <p:nvPr/>
        </p:nvSpPr>
        <p:spPr>
          <a:xfrm>
            <a:off x="5665728" y="25888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5D603FE-4FEE-42DF-80A1-F82D3BA84A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8" y="4244333"/>
            <a:ext cx="498172" cy="4859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ED02594-0EA1-4D7E-876B-01DE1423E2F9}"/>
              </a:ext>
            </a:extLst>
          </p:cNvPr>
          <p:cNvSpPr txBox="1"/>
          <p:nvPr/>
        </p:nvSpPr>
        <p:spPr>
          <a:xfrm>
            <a:off x="5675602" y="43694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24E59A0-9E03-4F88-9EB5-F7FF24D792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78" y="3367571"/>
            <a:ext cx="638975" cy="57273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71BB85A-E931-490C-84A0-480B0E0D87EF}"/>
              </a:ext>
            </a:extLst>
          </p:cNvPr>
          <p:cNvSpPr txBox="1"/>
          <p:nvPr/>
        </p:nvSpPr>
        <p:spPr>
          <a:xfrm>
            <a:off x="5691855" y="35267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grpSp>
        <p:nvGrpSpPr>
          <p:cNvPr id="107" name="ScrollbarVertical">
            <a:extLst>
              <a:ext uri="{FF2B5EF4-FFF2-40B4-BE49-F238E27FC236}">
                <a16:creationId xmlns:a16="http://schemas.microsoft.com/office/drawing/2014/main" id="{D7BB85B9-1E1C-4252-9CC3-08C5F7EE3247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049673" y="2242227"/>
            <a:ext cx="167332" cy="2626269"/>
            <a:chOff x="4496659" y="1543109"/>
            <a:chExt cx="147992" cy="3562291"/>
          </a:xfrm>
        </p:grpSpPr>
        <p:sp>
          <p:nvSpPr>
            <p:cNvPr id="123" name="Background">
              <a:extLst>
                <a:ext uri="{FF2B5EF4-FFF2-40B4-BE49-F238E27FC236}">
                  <a16:creationId xmlns:a16="http://schemas.microsoft.com/office/drawing/2014/main" id="{3082C9C7-339B-41C5-94C2-9D81E9CE73B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EFC4772E-2B6B-4BE7-8312-ADA45BC90D5C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91205F45-C2B7-462B-8327-CA776B7B6AE5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30EAC2D-A94E-4665-ABB0-EAF5EA1E32DC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4" name="Content">
            <a:extLst>
              <a:ext uri="{FF2B5EF4-FFF2-40B4-BE49-F238E27FC236}">
                <a16:creationId xmlns:a16="http://schemas.microsoft.com/office/drawing/2014/main" id="{B9F4378F-80C9-4DDE-866F-5744E33B58AE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326374" y="2658290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5" name="Content">
            <a:extLst>
              <a:ext uri="{FF2B5EF4-FFF2-40B4-BE49-F238E27FC236}">
                <a16:creationId xmlns:a16="http://schemas.microsoft.com/office/drawing/2014/main" id="{DD841BD3-EF77-45D7-BA6A-1705DA264A12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6317094" y="356779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>
            <a:extLst>
              <a:ext uri="{FF2B5EF4-FFF2-40B4-BE49-F238E27FC236}">
                <a16:creationId xmlns:a16="http://schemas.microsoft.com/office/drawing/2014/main" id="{F342071F-7576-44AC-A1B1-AAB5240FDD50}"/>
              </a:ext>
            </a:extLst>
          </p:cNvPr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6288474" y="4363724"/>
            <a:ext cx="600997" cy="20304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멤버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6B953DF4-577F-4914-BC42-3541FCB97674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321289" y="4955744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1F82DC3-0891-48B2-9276-C60CE5A575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61" y="5158916"/>
            <a:ext cx="233093" cy="2330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9F8EA51-7FC3-4A5A-B686-CC6653130E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91" y="5091581"/>
            <a:ext cx="305278" cy="3052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18381BE-4CC5-4D82-9C2F-F10BAC64B9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08" y="5147251"/>
            <a:ext cx="244758" cy="2447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96CB9CD-C94B-4277-92CA-21A2A208B7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8919" y="5088994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D68E017-97C7-4D33-A1FD-24964B7822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86" y="5099583"/>
            <a:ext cx="289274" cy="28927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A6D0532-E223-4057-B8D4-1A3EA25376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70" y="5121945"/>
            <a:ext cx="197046" cy="19704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4F3A7B9-463B-4334-8A0C-A2D8F89CF6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58" y="1083909"/>
            <a:ext cx="766833" cy="766833"/>
          </a:xfrm>
          <a:prstGeom prst="rect">
            <a:avLst/>
          </a:prstGeom>
        </p:spPr>
      </p:pic>
      <p:sp>
        <p:nvSpPr>
          <p:cNvPr id="60" name="Content">
            <a:extLst>
              <a:ext uri="{FF2B5EF4-FFF2-40B4-BE49-F238E27FC236}">
                <a16:creationId xmlns:a16="http://schemas.microsoft.com/office/drawing/2014/main" id="{95161A8D-1854-4A24-A6DB-F4B4C1F24C34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4953185" y="2732181"/>
            <a:ext cx="1763312" cy="11690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끊기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친구 맺기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강퇴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 err="1">
                <a:latin typeface="Segoe UI" pitchFamily="34" charset="0"/>
                <a:cs typeface="Segoe UI" pitchFamily="34" charset="0"/>
              </a:rPr>
              <a:t>그룹장</a:t>
            </a:r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 위임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주기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작성 권한 뺏기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MousePointer">
            <a:extLst>
              <a:ext uri="{FF2B5EF4-FFF2-40B4-BE49-F238E27FC236}">
                <a16:creationId xmlns:a16="http://schemas.microsoft.com/office/drawing/2014/main" id="{38186542-9A46-4458-8025-57B784776AB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5978071" y="374585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77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  <p:custData r:id="rId2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>
                  <p:custDataLst>
                    <p:custData r:id="rId8"/>
                  </p:custDataLst>
                </p:nvPr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비공개 화면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29C987F-BA12-494C-B0D2-AACC1A0440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033531"/>
            <a:ext cx="496708" cy="4967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331411-8A21-401A-96CB-A31B873FBD9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7" y="1239120"/>
            <a:ext cx="2295525" cy="371475"/>
          </a:xfrm>
          <a:prstGeom prst="rect">
            <a:avLst/>
          </a:prstGeom>
        </p:spPr>
      </p:pic>
      <p:sp>
        <p:nvSpPr>
          <p:cNvPr id="54" name="Content">
            <a:extLst>
              <a:ext uri="{FF2B5EF4-FFF2-40B4-BE49-F238E27FC236}">
                <a16:creationId xmlns:a16="http://schemas.microsoft.com/office/drawing/2014/main" id="{FB48597C-D586-43A0-AAB9-AF1F6531D04E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589736" y="49558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971E1D-0292-4C30-8941-A6C5B07CAD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58994"/>
            <a:ext cx="233093" cy="2330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A63D7B-7D49-45E2-B283-F505E90D0F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91659"/>
            <a:ext cx="305278" cy="30527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CC0E8A5-CE19-400E-9635-67D7346DD4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47329"/>
            <a:ext cx="244758" cy="24475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9A0848-2F48-413A-9223-0B3266D083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89072"/>
            <a:ext cx="310452" cy="310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17530C1-F0EB-4C1F-AE13-14C7C33E4B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99661"/>
            <a:ext cx="289274" cy="28927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2FDDBC3-296A-4638-9AC8-9E04B7E7F2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22023"/>
            <a:ext cx="197046" cy="197046"/>
          </a:xfrm>
          <a:prstGeom prst="rect">
            <a:avLst/>
          </a:prstGeom>
        </p:spPr>
      </p:pic>
      <p:grpSp>
        <p:nvGrpSpPr>
          <p:cNvPr id="71" name="WindowsPhone">
            <a:extLst>
              <a:ext uri="{FF2B5EF4-FFF2-40B4-BE49-F238E27FC236}">
                <a16:creationId xmlns:a16="http://schemas.microsoft.com/office/drawing/2014/main" id="{2FC75FC6-2075-4B26-9CD7-D63201B89FD0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8533225" y="7486"/>
            <a:ext cx="3464995" cy="6857998"/>
            <a:chOff x="2839503" y="1"/>
            <a:chExt cx="3464995" cy="6857998"/>
          </a:xfrm>
        </p:grpSpPr>
        <p:grpSp>
          <p:nvGrpSpPr>
            <p:cNvPr id="72" name="Group 2">
              <a:extLst>
                <a:ext uri="{FF2B5EF4-FFF2-40B4-BE49-F238E27FC236}">
                  <a16:creationId xmlns:a16="http://schemas.microsoft.com/office/drawing/2014/main" id="{02510920-E436-42B3-8BC0-47CAADC75FFB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4" name="Group 4">
                <a:extLst>
                  <a:ext uri="{FF2B5EF4-FFF2-40B4-BE49-F238E27FC236}">
                    <a16:creationId xmlns:a16="http://schemas.microsoft.com/office/drawing/2014/main" id="{FD56BECE-39CF-43C3-B47D-8FDFCDE99FDD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6" name="Rounded Rectangle 6">
                  <a:extLst>
                    <a:ext uri="{FF2B5EF4-FFF2-40B4-BE49-F238E27FC236}">
                      <a16:creationId xmlns:a16="http://schemas.microsoft.com/office/drawing/2014/main" id="{7E97071E-C4AD-43D0-BBC5-4000C3DE394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ounded Rectangle 7">
                  <a:extLst>
                    <a:ext uri="{FF2B5EF4-FFF2-40B4-BE49-F238E27FC236}">
                      <a16:creationId xmlns:a16="http://schemas.microsoft.com/office/drawing/2014/main" id="{7A4903AC-B9B6-40A5-8294-646E350FD9B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8" name="Rectangle 8">
                  <a:extLst>
                    <a:ext uri="{FF2B5EF4-FFF2-40B4-BE49-F238E27FC236}">
                      <a16:creationId xmlns:a16="http://schemas.microsoft.com/office/drawing/2014/main" id="{CC8BE697-07D9-4CA1-955F-C06D1CB53EE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Left Arrow 9">
                  <a:extLst>
                    <a:ext uri="{FF2B5EF4-FFF2-40B4-BE49-F238E27FC236}">
                      <a16:creationId xmlns:a16="http://schemas.microsoft.com/office/drawing/2014/main" id="{F51702A6-CAF7-4E1B-8FAD-1490BFC6837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0" name="Group 10">
                  <a:extLst>
                    <a:ext uri="{FF2B5EF4-FFF2-40B4-BE49-F238E27FC236}">
                      <a16:creationId xmlns:a16="http://schemas.microsoft.com/office/drawing/2014/main" id="{9B49DEEF-953B-432F-B106-07C9963D0E0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2" name="Flowchart: Stored Data 12">
                    <a:extLst>
                      <a:ext uri="{FF2B5EF4-FFF2-40B4-BE49-F238E27FC236}">
                        <a16:creationId xmlns:a16="http://schemas.microsoft.com/office/drawing/2014/main" id="{3506572E-3D0D-4096-84A9-27A096613B5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lowchart: Stored Data 13">
                    <a:extLst>
                      <a:ext uri="{FF2B5EF4-FFF2-40B4-BE49-F238E27FC236}">
                        <a16:creationId xmlns:a16="http://schemas.microsoft.com/office/drawing/2014/main" id="{844DE34E-C255-4BC6-9A47-6C7A21BE14B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Flowchart: Stored Data 14">
                    <a:extLst>
                      <a:ext uri="{FF2B5EF4-FFF2-40B4-BE49-F238E27FC236}">
                        <a16:creationId xmlns:a16="http://schemas.microsoft.com/office/drawing/2014/main" id="{0A8D58B8-ACBA-4E72-AFEA-AB8F96E38CA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Flowchart: Stored Data 15">
                    <a:extLst>
                      <a:ext uri="{FF2B5EF4-FFF2-40B4-BE49-F238E27FC236}">
                        <a16:creationId xmlns:a16="http://schemas.microsoft.com/office/drawing/2014/main" id="{C1CA512A-EAC8-41D8-ADF6-494E25283F1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1" name="Rounded Rectangle 11">
                  <a:extLst>
                    <a:ext uri="{FF2B5EF4-FFF2-40B4-BE49-F238E27FC236}">
                      <a16:creationId xmlns:a16="http://schemas.microsoft.com/office/drawing/2014/main" id="{C2D574DA-DDFD-407A-A474-5674737AE21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AEA3BB7-4AA5-4B6A-BE56-E35F52F6338A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982643D-7AB6-4045-9D75-8C7BC7F7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Content">
            <a:extLst>
              <a:ext uri="{FF2B5EF4-FFF2-40B4-BE49-F238E27FC236}">
                <a16:creationId xmlns:a16="http://schemas.microsoft.com/office/drawing/2014/main" id="{B2DE453D-84F7-4694-8DD6-D50F219D5071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754690" y="678132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27F83371-87E5-41C3-A38C-56D7B78158CD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8759458" y="496330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A583F90F-9E23-435C-86F3-6DDEAFBE34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30" y="5166479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C0A6FB1C-E3FD-4E48-A681-42A4DB6391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60" y="5099144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31ED13B-6BD7-4C13-836C-BCD1E0E149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77" y="5154814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9CDD536A-0938-4858-A8BE-B19591FA6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7088" y="5096557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1FF0B79-D1B5-4305-9EB4-76E13841D3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955" y="5107146"/>
            <a:ext cx="289274" cy="28927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ED6DB01-300E-4758-80DD-1DD55C3938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039" y="5129508"/>
            <a:ext cx="197046" cy="19704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0DAFA6F-0B58-4DB7-9F7C-2E50F3C8E8DE}"/>
              </a:ext>
            </a:extLst>
          </p:cNvPr>
          <p:cNvSpPr txBox="1"/>
          <p:nvPr/>
        </p:nvSpPr>
        <p:spPr>
          <a:xfrm>
            <a:off x="9417578" y="2811365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존재하지 않는 그룹입니다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2EB3A8-808E-46FA-9A9A-4B9BCBEDB2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47" y="2385143"/>
            <a:ext cx="393895" cy="3938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CC53723-1BD8-46B1-B454-F716BC14E9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05" y="2484251"/>
            <a:ext cx="393895" cy="39389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A7AB522-3BF5-48D4-88E1-0C330FCAEFFC}"/>
              </a:ext>
            </a:extLst>
          </p:cNvPr>
          <p:cNvSpPr txBox="1"/>
          <p:nvPr/>
        </p:nvSpPr>
        <p:spPr>
          <a:xfrm>
            <a:off x="5337087" y="2963700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비공개 그룹입니다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0860E7-585E-4652-8558-FBCBECA5CE21}"/>
              </a:ext>
            </a:extLst>
          </p:cNvPr>
          <p:cNvSpPr/>
          <p:nvPr/>
        </p:nvSpPr>
        <p:spPr>
          <a:xfrm>
            <a:off x="6988341" y="1070999"/>
            <a:ext cx="348022" cy="689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85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94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/>
        </p:nvGrpSpPr>
        <p:grpSpPr>
          <a:xfrm>
            <a:off x="4322266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280046" y="-390263"/>
            <a:ext cx="388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작성</a:t>
            </a:r>
            <a:r>
              <a:rPr lang="en-US" altLang="ko-KR" dirty="0"/>
              <a:t>1 (</a:t>
            </a:r>
            <a:r>
              <a:rPr lang="ko-KR" altLang="en-US" dirty="0"/>
              <a:t>회원</a:t>
            </a:r>
            <a:r>
              <a:rPr lang="en-US" altLang="ko-KR" dirty="0"/>
              <a:t>) (UI-BOARD-01)</a:t>
            </a:r>
            <a:endParaRPr lang="ko-KR" altLang="en-US" dirty="0"/>
          </a:p>
        </p:txBody>
      </p:sp>
      <p:sp>
        <p:nvSpPr>
          <p:cNvPr id="106" name="DownArrow">
            <a:extLst>
              <a:ext uri="{FF2B5EF4-FFF2-40B4-BE49-F238E27FC236}">
                <a16:creationId xmlns:a16="http://schemas.microsoft.com/office/drawing/2014/main" id="{074BD8E1-1B7B-44D2-8E46-A2D2359951BB}"/>
              </a:ext>
            </a:extLst>
          </p:cNvPr>
          <p:cNvSpPr>
            <a:spLocks noChangeAspect="1"/>
          </p:cNvSpPr>
          <p:nvPr/>
        </p:nvSpPr>
        <p:spPr>
          <a:xfrm rot="10800000">
            <a:off x="6389464" y="2353198"/>
            <a:ext cx="45661" cy="30331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160302B-DD94-4AEC-B2C7-C54833C45BE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"/>
          <a:stretch/>
        </p:blipFill>
        <p:spPr>
          <a:xfrm>
            <a:off x="4537308" y="673950"/>
            <a:ext cx="3038698" cy="4816451"/>
          </a:xfrm>
          <a:prstGeom prst="rect">
            <a:avLst/>
          </a:prstGeom>
        </p:spPr>
      </p:pic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0EB959C2-328E-48AD-8F20-395010FAAB8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352512" y="2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9B5E4B80-7D2D-4C5B-BCDB-C7F28EA393C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2" name="Group 4">
                <a:extLst>
                  <a:ext uri="{FF2B5EF4-FFF2-40B4-BE49-F238E27FC236}">
                    <a16:creationId xmlns:a16="http://schemas.microsoft.com/office/drawing/2014/main" id="{F0028C63-F668-4A5E-95D5-016B47AC1F0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5" name="Rounded Rectangle 6">
                  <a:extLst>
                    <a:ext uri="{FF2B5EF4-FFF2-40B4-BE49-F238E27FC236}">
                      <a16:creationId xmlns:a16="http://schemas.microsoft.com/office/drawing/2014/main" id="{4925C05C-77DA-41D9-806F-CA585A09687B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ounded Rectangle 7">
                  <a:extLst>
                    <a:ext uri="{FF2B5EF4-FFF2-40B4-BE49-F238E27FC236}">
                      <a16:creationId xmlns:a16="http://schemas.microsoft.com/office/drawing/2014/main" id="{CE52F2FE-5A12-447B-81CE-EEA27AA2E51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87" name="Rectangle 8">
                  <a:extLst>
                    <a:ext uri="{FF2B5EF4-FFF2-40B4-BE49-F238E27FC236}">
                      <a16:creationId xmlns:a16="http://schemas.microsoft.com/office/drawing/2014/main" id="{22588FF3-6A50-4BD5-847D-845DE82697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Left Arrow 9">
                  <a:extLst>
                    <a:ext uri="{FF2B5EF4-FFF2-40B4-BE49-F238E27FC236}">
                      <a16:creationId xmlns:a16="http://schemas.microsoft.com/office/drawing/2014/main" id="{64BA8753-81DC-4D2E-ABE8-9C4DCC69D18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1" name="Group 10">
                  <a:extLst>
                    <a:ext uri="{FF2B5EF4-FFF2-40B4-BE49-F238E27FC236}">
                      <a16:creationId xmlns:a16="http://schemas.microsoft.com/office/drawing/2014/main" id="{38866A67-5F14-495D-8498-05CD09EC8A6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4" name="Flowchart: Stored Data 12">
                    <a:extLst>
                      <a:ext uri="{FF2B5EF4-FFF2-40B4-BE49-F238E27FC236}">
                        <a16:creationId xmlns:a16="http://schemas.microsoft.com/office/drawing/2014/main" id="{952E3F34-8029-4EEF-8675-9CE5A80FA80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lowchart: Stored Data 13">
                    <a:extLst>
                      <a:ext uri="{FF2B5EF4-FFF2-40B4-BE49-F238E27FC236}">
                        <a16:creationId xmlns:a16="http://schemas.microsoft.com/office/drawing/2014/main" id="{AF04C888-C7AE-4C86-B0BF-A86C74FF2DA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4">
                    <a:extLst>
                      <a:ext uri="{FF2B5EF4-FFF2-40B4-BE49-F238E27FC236}">
                        <a16:creationId xmlns:a16="http://schemas.microsoft.com/office/drawing/2014/main" id="{99CB48AE-FF6B-48B3-A2B3-553ED5BD7AA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7B843D2D-6D21-40A9-9072-B32F428E80A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3" name="Rounded Rectangle 11">
                  <a:extLst>
                    <a:ext uri="{FF2B5EF4-FFF2-40B4-BE49-F238E27FC236}">
                      <a16:creationId xmlns:a16="http://schemas.microsoft.com/office/drawing/2014/main" id="{836AD19D-D078-4FEF-A01B-50DFF88A1C8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504D7E43-E478-4536-8D9A-28579E703C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E26C834-16B0-4180-B1BD-48C311E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F0957274-9B02-4372-B1F0-B7929FAF95E9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568240" y="6578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AAC00-D46A-4789-B722-0B36FBCE9C54}"/>
              </a:ext>
            </a:extLst>
          </p:cNvPr>
          <p:cNvSpPr txBox="1"/>
          <p:nvPr/>
        </p:nvSpPr>
        <p:spPr>
          <a:xfrm>
            <a:off x="8821615" y="1022297"/>
            <a:ext cx="141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게시물 올리기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4B9C7FB-C844-4C78-892F-F634A6D50D1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71524" y="1382967"/>
            <a:ext cx="754300" cy="75851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83E55EA-B7D4-4713-BEA3-0650E9FB4B4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0587" y="1389205"/>
            <a:ext cx="748073" cy="7522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70F6EDE-C7F5-4AD3-BA7F-95BE958A276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25824" y="1382967"/>
            <a:ext cx="767720" cy="767720"/>
          </a:xfrm>
          <a:prstGeom prst="rect">
            <a:avLst/>
          </a:prstGeom>
        </p:spPr>
      </p:pic>
      <p:sp>
        <p:nvSpPr>
          <p:cNvPr id="139" name="Content">
            <a:extLst>
              <a:ext uri="{FF2B5EF4-FFF2-40B4-BE49-F238E27FC236}">
                <a16:creationId xmlns:a16="http://schemas.microsoft.com/office/drawing/2014/main" id="{54B2B922-36EC-4093-9A1E-9B6236F4AAF1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957869" y="2523245"/>
            <a:ext cx="2115286" cy="200767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내용 입력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DCE9DB32-815E-473B-A402-793703ADB1B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958965" y="4606068"/>
            <a:ext cx="2115286" cy="27201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태그 입력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0B1774A-1BA2-460D-9DD8-A35DB6E1BC66}"/>
              </a:ext>
            </a:extLst>
          </p:cNvPr>
          <p:cNvSpPr/>
          <p:nvPr/>
        </p:nvSpPr>
        <p:spPr>
          <a:xfrm>
            <a:off x="11115633" y="1727877"/>
            <a:ext cx="45719" cy="45719"/>
          </a:xfrm>
          <a:prstGeom prst="ellipse">
            <a:avLst/>
          </a:prstGeom>
          <a:solidFill>
            <a:srgbClr val="FDD2C2"/>
          </a:solidFill>
          <a:ln>
            <a:solidFill>
              <a:srgbClr val="FDD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093B6058-D006-458A-92D6-717945C93016}"/>
              </a:ext>
            </a:extLst>
          </p:cNvPr>
          <p:cNvSpPr/>
          <p:nvPr/>
        </p:nvSpPr>
        <p:spPr>
          <a:xfrm>
            <a:off x="11209199" y="1727877"/>
            <a:ext cx="45719" cy="45719"/>
          </a:xfrm>
          <a:prstGeom prst="ellipse">
            <a:avLst/>
          </a:prstGeom>
          <a:solidFill>
            <a:srgbClr val="FDD2C2"/>
          </a:solidFill>
          <a:ln>
            <a:solidFill>
              <a:srgbClr val="FDD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1C38450-C673-4A5E-817D-1E818F778F8E}"/>
              </a:ext>
            </a:extLst>
          </p:cNvPr>
          <p:cNvSpPr/>
          <p:nvPr/>
        </p:nvSpPr>
        <p:spPr>
          <a:xfrm>
            <a:off x="11305131" y="1727876"/>
            <a:ext cx="45719" cy="45719"/>
          </a:xfrm>
          <a:prstGeom prst="ellipse">
            <a:avLst/>
          </a:prstGeom>
          <a:solidFill>
            <a:srgbClr val="FDD2C2"/>
          </a:solidFill>
          <a:ln>
            <a:solidFill>
              <a:srgbClr val="FDD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FA787070-C3A7-4B1B-8C41-7699278055A2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9607747" y="5094011"/>
            <a:ext cx="1106592" cy="22860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1" name="DropdownBox">
            <a:extLst>
              <a:ext uri="{FF2B5EF4-FFF2-40B4-BE49-F238E27FC236}">
                <a16:creationId xmlns:a16="http://schemas.microsoft.com/office/drawing/2014/main" id="{B7FDC37F-E7AC-4185-8C01-7D321727BA06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764943" y="1138286"/>
            <a:ext cx="616423" cy="142181"/>
            <a:chOff x="4016824" y="3329200"/>
            <a:chExt cx="1097652" cy="228600"/>
          </a:xfrm>
        </p:grpSpPr>
        <p:sp>
          <p:nvSpPr>
            <p:cNvPr id="152" name="Content">
              <a:extLst>
                <a:ext uri="{FF2B5EF4-FFF2-40B4-BE49-F238E27FC236}">
                  <a16:creationId xmlns:a16="http://schemas.microsoft.com/office/drawing/2014/main" id="{36F64C63-AE13-4ACD-8A90-FFD995B13E38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ko-KR" alt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전체보기</a:t>
              </a:r>
              <a:endParaRPr lang="en-US" sz="8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DownArrow">
              <a:extLst>
                <a:ext uri="{FF2B5EF4-FFF2-40B4-BE49-F238E27FC236}">
                  <a16:creationId xmlns:a16="http://schemas.microsoft.com/office/drawing/2014/main" id="{8ECB967C-BFBC-4D6A-B896-3D02BB0751D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21" name="MousePointer">
            <a:extLst>
              <a:ext uri="{FF2B5EF4-FFF2-40B4-BE49-F238E27FC236}">
                <a16:creationId xmlns:a16="http://schemas.microsoft.com/office/drawing/2014/main" id="{272D3C90-166F-4121-BC30-974DD97AF4F8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7337675" y="77346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22" name="MousePointer">
            <a:extLst>
              <a:ext uri="{FF2B5EF4-FFF2-40B4-BE49-F238E27FC236}">
                <a16:creationId xmlns:a16="http://schemas.microsoft.com/office/drawing/2014/main" id="{E7B84A99-CF8B-4C14-906C-EB66E4C3AA23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 rot="20359169">
            <a:off x="10170899" y="51392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23" name="WindowsPhone">
            <a:extLst>
              <a:ext uri="{FF2B5EF4-FFF2-40B4-BE49-F238E27FC236}">
                <a16:creationId xmlns:a16="http://schemas.microsoft.com/office/drawing/2014/main" id="{224B3EBC-92EA-4F02-AFDF-FD870638E0AD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336969" y="0"/>
            <a:ext cx="3464995" cy="6857998"/>
            <a:chOff x="2839503" y="1"/>
            <a:chExt cx="3464995" cy="6857998"/>
          </a:xfrm>
        </p:grpSpPr>
        <p:grpSp>
          <p:nvGrpSpPr>
            <p:cNvPr id="124" name="Group 2">
              <a:extLst>
                <a:ext uri="{FF2B5EF4-FFF2-40B4-BE49-F238E27FC236}">
                  <a16:creationId xmlns:a16="http://schemas.microsoft.com/office/drawing/2014/main" id="{E43776C0-581B-4F28-8777-A7DD1206EBB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26" name="Group 4">
                <a:extLst>
                  <a:ext uri="{FF2B5EF4-FFF2-40B4-BE49-F238E27FC236}">
                    <a16:creationId xmlns:a16="http://schemas.microsoft.com/office/drawing/2014/main" id="{C25B847F-449C-4495-9109-C7B6CFA81CE8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28" name="Rounded Rectangle 6">
                  <a:extLst>
                    <a:ext uri="{FF2B5EF4-FFF2-40B4-BE49-F238E27FC236}">
                      <a16:creationId xmlns:a16="http://schemas.microsoft.com/office/drawing/2014/main" id="{D22C1789-8E9E-46F0-8341-B194F87DED7F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Rounded Rectangle 7">
                  <a:extLst>
                    <a:ext uri="{FF2B5EF4-FFF2-40B4-BE49-F238E27FC236}">
                      <a16:creationId xmlns:a16="http://schemas.microsoft.com/office/drawing/2014/main" id="{449ADA6F-2860-45A7-8E68-F4EA4273D4EA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30" name="Rectangle 8">
                  <a:extLst>
                    <a:ext uri="{FF2B5EF4-FFF2-40B4-BE49-F238E27FC236}">
                      <a16:creationId xmlns:a16="http://schemas.microsoft.com/office/drawing/2014/main" id="{5C15BE82-83D1-4D6B-90F6-CB17B62B57E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Left Arrow 9">
                  <a:extLst>
                    <a:ext uri="{FF2B5EF4-FFF2-40B4-BE49-F238E27FC236}">
                      <a16:creationId xmlns:a16="http://schemas.microsoft.com/office/drawing/2014/main" id="{A0B36DAA-43D9-4854-A8A4-AED311FAC4B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2" name="Group 10">
                  <a:extLst>
                    <a:ext uri="{FF2B5EF4-FFF2-40B4-BE49-F238E27FC236}">
                      <a16:creationId xmlns:a16="http://schemas.microsoft.com/office/drawing/2014/main" id="{468AE6D4-B9E4-4237-922E-AB12AF22D6E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34" name="Flowchart: Stored Data 12">
                    <a:extLst>
                      <a:ext uri="{FF2B5EF4-FFF2-40B4-BE49-F238E27FC236}">
                        <a16:creationId xmlns:a16="http://schemas.microsoft.com/office/drawing/2014/main" id="{F25D71B9-6680-4C14-AB76-98FE6283B7ED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5" name="Flowchart: Stored Data 13">
                    <a:extLst>
                      <a:ext uri="{FF2B5EF4-FFF2-40B4-BE49-F238E27FC236}">
                        <a16:creationId xmlns:a16="http://schemas.microsoft.com/office/drawing/2014/main" id="{973245CE-8B1F-402E-8C2B-7DA62639CB5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Flowchart: Stored Data 14">
                    <a:extLst>
                      <a:ext uri="{FF2B5EF4-FFF2-40B4-BE49-F238E27FC236}">
                        <a16:creationId xmlns:a16="http://schemas.microsoft.com/office/drawing/2014/main" id="{3B6E36B8-7792-4BEC-925A-1D79D47E985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1" name="Flowchart: Stored Data 15">
                    <a:extLst>
                      <a:ext uri="{FF2B5EF4-FFF2-40B4-BE49-F238E27FC236}">
                        <a16:creationId xmlns:a16="http://schemas.microsoft.com/office/drawing/2014/main" id="{C3603654-0B36-4C51-885F-DDBA72198159}"/>
                      </a:ext>
                    </a:extLst>
                  </p:cNvPr>
                  <p:cNvSpPr/>
                  <p:nvPr>
                    <p:custDataLst>
                      <p:custData r:id="rId20"/>
                    </p:custDataLst>
                  </p:nvPr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3" name="Rounded Rectangle 11">
                  <a:extLst>
                    <a:ext uri="{FF2B5EF4-FFF2-40B4-BE49-F238E27FC236}">
                      <a16:creationId xmlns:a16="http://schemas.microsoft.com/office/drawing/2014/main" id="{654CF558-1465-4E0D-92D3-90D7C37F28B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E053B803-9B08-4F1D-B05C-0C42C7547A8A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2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41401A6-31E0-45E8-9654-36A9EB51D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2" name="Content">
            <a:extLst>
              <a:ext uri="{FF2B5EF4-FFF2-40B4-BE49-F238E27FC236}">
                <a16:creationId xmlns:a16="http://schemas.microsoft.com/office/drawing/2014/main" id="{54CA95A9-E309-49DD-8D13-EADA41CCF4AB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558434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C574DD55-B8E7-42ED-9D1F-96FF0140537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2" y="1082640"/>
            <a:ext cx="306350" cy="30635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CD0836B5-B67B-4E88-9B16-EFA576AE2E45}"/>
              </a:ext>
            </a:extLst>
          </p:cNvPr>
          <p:cNvSpPr txBox="1"/>
          <p:nvPr/>
        </p:nvSpPr>
        <p:spPr>
          <a:xfrm>
            <a:off x="1224306" y="121751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48" name="Content">
            <a:extLst>
              <a:ext uri="{FF2B5EF4-FFF2-40B4-BE49-F238E27FC236}">
                <a16:creationId xmlns:a16="http://schemas.microsoft.com/office/drawing/2014/main" id="{22B75505-BF52-4866-B946-61C0534958BB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783573" y="155423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9" name="ScrollbarVertical">
            <a:extLst>
              <a:ext uri="{FF2B5EF4-FFF2-40B4-BE49-F238E27FC236}">
                <a16:creationId xmlns:a16="http://schemas.microsoft.com/office/drawing/2014/main" id="{885155EA-9D19-4EB3-8580-344149D8C51A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3406894" y="2147804"/>
            <a:ext cx="161167" cy="2797929"/>
            <a:chOff x="4496659" y="1543109"/>
            <a:chExt cx="147992" cy="3562291"/>
          </a:xfrm>
        </p:grpSpPr>
        <p:sp>
          <p:nvSpPr>
            <p:cNvPr id="150" name="Background">
              <a:extLst>
                <a:ext uri="{FF2B5EF4-FFF2-40B4-BE49-F238E27FC236}">
                  <a16:creationId xmlns:a16="http://schemas.microsoft.com/office/drawing/2014/main" id="{8C6E0466-02BB-4E93-BD85-A7DFF0242350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54" name="Slider">
              <a:extLst>
                <a:ext uri="{FF2B5EF4-FFF2-40B4-BE49-F238E27FC236}">
                  <a16:creationId xmlns:a16="http://schemas.microsoft.com/office/drawing/2014/main" id="{79D7B5A1-79EF-45CE-8903-C83193BD720E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5" name="UpArrow">
              <a:extLst>
                <a:ext uri="{FF2B5EF4-FFF2-40B4-BE49-F238E27FC236}">
                  <a16:creationId xmlns:a16="http://schemas.microsoft.com/office/drawing/2014/main" id="{F02C7234-501C-4211-B393-1E7E962BE18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56" name="DownArrow">
              <a:extLst>
                <a:ext uri="{FF2B5EF4-FFF2-40B4-BE49-F238E27FC236}">
                  <a16:creationId xmlns:a16="http://schemas.microsoft.com/office/drawing/2014/main" id="{1E0B4111-7B1D-40AB-B0B5-D7A0DA1A027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7" name="DatePicker">
            <a:extLst>
              <a:ext uri="{FF2B5EF4-FFF2-40B4-BE49-F238E27FC236}">
                <a16:creationId xmlns:a16="http://schemas.microsoft.com/office/drawing/2014/main" id="{A25252BF-2756-4C79-9D54-E92A4081E081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795120" y="1844508"/>
            <a:ext cx="969302" cy="191553"/>
            <a:chOff x="3790801" y="3347719"/>
            <a:chExt cx="969299" cy="228600"/>
          </a:xfrm>
        </p:grpSpPr>
        <p:sp>
          <p:nvSpPr>
            <p:cNvPr id="158" name="Content">
              <a:extLst>
                <a:ext uri="{FF2B5EF4-FFF2-40B4-BE49-F238E27FC236}">
                  <a16:creationId xmlns:a16="http://schemas.microsoft.com/office/drawing/2014/main" id="{A53BFEAB-E76A-44A8-8D78-1886BD45E2F5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59" name="Icon" descr="C:\Users\t-dantay\Documents\First24\calendar1.png">
              <a:extLst>
                <a:ext uri="{FF2B5EF4-FFF2-40B4-BE49-F238E27FC236}">
                  <a16:creationId xmlns:a16="http://schemas.microsoft.com/office/drawing/2014/main" id="{17212116-CFB3-4ADE-AEDD-631699B44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0" name="DatePicker">
            <a:extLst>
              <a:ext uri="{FF2B5EF4-FFF2-40B4-BE49-F238E27FC236}">
                <a16:creationId xmlns:a16="http://schemas.microsoft.com/office/drawing/2014/main" id="{F25816F8-8745-416A-BAD4-703D0AEDAC3A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1902307" y="1851550"/>
            <a:ext cx="969302" cy="191553"/>
            <a:chOff x="3790801" y="3347719"/>
            <a:chExt cx="969299" cy="228600"/>
          </a:xfrm>
        </p:grpSpPr>
        <p:sp>
          <p:nvSpPr>
            <p:cNvPr id="161" name="Content">
              <a:extLst>
                <a:ext uri="{FF2B5EF4-FFF2-40B4-BE49-F238E27FC236}">
                  <a16:creationId xmlns:a16="http://schemas.microsoft.com/office/drawing/2014/main" id="{8CC26E43-281C-42F0-BF0B-5F794C113E58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62" name="Icon" descr="C:\Users\t-dantay\Documents\First24\calendar1.png">
              <a:extLst>
                <a:ext uri="{FF2B5EF4-FFF2-40B4-BE49-F238E27FC236}">
                  <a16:creationId xmlns:a16="http://schemas.microsoft.com/office/drawing/2014/main" id="{40550883-BB4B-48EE-879A-CAD5081B1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3" name="그림 162">
            <a:extLst>
              <a:ext uri="{FF2B5EF4-FFF2-40B4-BE49-F238E27FC236}">
                <a16:creationId xmlns:a16="http://schemas.microsoft.com/office/drawing/2014/main" id="{10EB9CAF-327D-4E92-AE5F-50FBB933CEB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16" y="4433815"/>
            <a:ext cx="408066" cy="40806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7421007B-5D2D-417D-AC11-C1362BA1BC1F}"/>
              </a:ext>
            </a:extLst>
          </p:cNvPr>
          <p:cNvSpPr txBox="1"/>
          <p:nvPr/>
        </p:nvSpPr>
        <p:spPr>
          <a:xfrm>
            <a:off x="1061155" y="215997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74DEB9B4-FD9E-4B58-AAD9-071B42A68C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3" y="2422733"/>
            <a:ext cx="699024" cy="70327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7C622ACC-84D0-4249-93A6-829391A2B781}"/>
              </a:ext>
            </a:extLst>
          </p:cNvPr>
          <p:cNvSpPr txBox="1"/>
          <p:nvPr/>
        </p:nvSpPr>
        <p:spPr>
          <a:xfrm>
            <a:off x="1075107" y="346648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040C8672-8B6D-420E-9636-EBC999B6D5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6" y="3698345"/>
            <a:ext cx="727255" cy="737714"/>
          </a:xfrm>
          <a:prstGeom prst="rect">
            <a:avLst/>
          </a:prstGeom>
        </p:spPr>
      </p:pic>
      <p:sp>
        <p:nvSpPr>
          <p:cNvPr id="168" name="Content">
            <a:extLst>
              <a:ext uri="{FF2B5EF4-FFF2-40B4-BE49-F238E27FC236}">
                <a16:creationId xmlns:a16="http://schemas.microsoft.com/office/drawing/2014/main" id="{6809D2A3-4077-4A5F-9F8A-2591D7A40435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2700012" y="132537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9" name="Content">
            <a:extLst>
              <a:ext uri="{FF2B5EF4-FFF2-40B4-BE49-F238E27FC236}">
                <a16:creationId xmlns:a16="http://schemas.microsoft.com/office/drawing/2014/main" id="{891D09E7-D00F-4C85-BC22-6C93C2030784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2931798" y="183466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0A4EE438-0FB5-48B2-A051-700242231CE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76" y="1293448"/>
            <a:ext cx="160601" cy="160601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0DD160C9-4D5A-421C-BD02-090C5C4B5830}"/>
              </a:ext>
            </a:extLst>
          </p:cNvPr>
          <p:cNvSpPr txBox="1"/>
          <p:nvPr/>
        </p:nvSpPr>
        <p:spPr>
          <a:xfrm>
            <a:off x="1478316" y="262040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B4DF1-E0EC-4E9B-A1CA-879841EC6E42}"/>
              </a:ext>
            </a:extLst>
          </p:cNvPr>
          <p:cNvSpPr txBox="1"/>
          <p:nvPr/>
        </p:nvSpPr>
        <p:spPr>
          <a:xfrm>
            <a:off x="1536527" y="402084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CA1DD-034E-4B27-8DA8-BB060B96EAE8}"/>
              </a:ext>
            </a:extLst>
          </p:cNvPr>
          <p:cNvSpPr txBox="1"/>
          <p:nvPr/>
        </p:nvSpPr>
        <p:spPr>
          <a:xfrm>
            <a:off x="725701" y="216052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8B56E0B-A184-46FC-8556-0CD6653C49D5}"/>
              </a:ext>
            </a:extLst>
          </p:cNvPr>
          <p:cNvSpPr txBox="1"/>
          <p:nvPr/>
        </p:nvSpPr>
        <p:spPr>
          <a:xfrm>
            <a:off x="742843" y="346861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1150DED3-C48C-49FD-A40E-37211E8192B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07" y="2199774"/>
            <a:ext cx="155926" cy="155926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49DEAB8E-874A-4D9C-9B3F-1A7D68FB4E83}"/>
              </a:ext>
            </a:extLst>
          </p:cNvPr>
          <p:cNvSpPr txBox="1"/>
          <p:nvPr/>
        </p:nvSpPr>
        <p:spPr>
          <a:xfrm>
            <a:off x="1892482" y="217360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C58A3B55-9734-4CCE-8BB8-CA4BA148E9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8" y="967816"/>
            <a:ext cx="177268" cy="177268"/>
          </a:xfrm>
          <a:prstGeom prst="rect">
            <a:avLst/>
          </a:prstGeom>
        </p:spPr>
      </p:pic>
      <p:sp>
        <p:nvSpPr>
          <p:cNvPr id="178" name="Content">
            <a:extLst>
              <a:ext uri="{FF2B5EF4-FFF2-40B4-BE49-F238E27FC236}">
                <a16:creationId xmlns:a16="http://schemas.microsoft.com/office/drawing/2014/main" id="{819E32E5-B96D-49A6-A7B6-DA4399599244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552011" y="496212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D3346DDE-C28C-459F-94A3-5A936316A8F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3" y="5165292"/>
            <a:ext cx="233093" cy="23309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1BC2752B-2AFE-49C1-93FF-7E1A7638423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13" y="5097957"/>
            <a:ext cx="305278" cy="305278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2A6984EC-E794-45CB-9E6B-739E65D2B3D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30" y="5153627"/>
            <a:ext cx="244758" cy="244758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1D038DA3-36C1-47B3-B80C-32692F77B2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9641" y="5095370"/>
            <a:ext cx="310452" cy="310452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62E78793-812D-48F0-8368-8B4711E30C6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08" y="5105959"/>
            <a:ext cx="289274" cy="289274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66EDD278-26E0-4891-9DB8-20C3249337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2" y="5128321"/>
            <a:ext cx="197046" cy="197046"/>
          </a:xfrm>
          <a:prstGeom prst="rect">
            <a:avLst/>
          </a:prstGeom>
        </p:spPr>
      </p:pic>
      <p:sp>
        <p:nvSpPr>
          <p:cNvPr id="185" name="MousePointer">
            <a:extLst>
              <a:ext uri="{FF2B5EF4-FFF2-40B4-BE49-F238E27FC236}">
                <a16:creationId xmlns:a16="http://schemas.microsoft.com/office/drawing/2014/main" id="{EE5A9F2D-C29A-4B79-ABAA-32DA5089942E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3052218" y="45843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34811" y="0"/>
            <a:ext cx="9457189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01" name="Content">
            <a:extLst>
              <a:ext uri="{FF2B5EF4-FFF2-40B4-BE49-F238E27FC236}">
                <a16:creationId xmlns:a16="http://schemas.microsoft.com/office/drawing/2014/main" id="{9C58BDCC-2C83-44BD-84AC-12AABF553E5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547106" y="190669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2" name="Content">
            <a:extLst>
              <a:ext uri="{FF2B5EF4-FFF2-40B4-BE49-F238E27FC236}">
                <a16:creationId xmlns:a16="http://schemas.microsoft.com/office/drawing/2014/main" id="{C4E37BEB-A265-458C-AD46-27C6CEC2383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6547106" y="2571997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신고 내역 관리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A8810C-FA02-48F9-BECE-434282FFDE18}"/>
              </a:ext>
            </a:extLst>
          </p:cNvPr>
          <p:cNvSpPr txBox="1"/>
          <p:nvPr/>
        </p:nvSpPr>
        <p:spPr>
          <a:xfrm>
            <a:off x="-2028" y="237898"/>
            <a:ext cx="2888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조회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(UI-PUSH-04)</a:t>
            </a:r>
          </a:p>
          <a:p>
            <a:endParaRPr lang="en-US" altLang="ko-KR" sz="1000" dirty="0"/>
          </a:p>
        </p:txBody>
      </p:sp>
      <p:sp>
        <p:nvSpPr>
          <p:cNvPr id="34" name="Content">
            <a:extLst>
              <a:ext uri="{FF2B5EF4-FFF2-40B4-BE49-F238E27FC236}">
                <a16:creationId xmlns:a16="http://schemas.microsoft.com/office/drawing/2014/main" id="{24EB5D6C-F583-4DA9-9B6E-552AB631A941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6547106" y="3266315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" name="Content">
            <a:extLst>
              <a:ext uri="{FF2B5EF4-FFF2-40B4-BE49-F238E27FC236}">
                <a16:creationId xmlns:a16="http://schemas.microsoft.com/office/drawing/2014/main" id="{36B33FEB-3E1B-47F9-84EB-F337E6664340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47106" y="3951474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회원 랭킹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Content">
            <a:extLst>
              <a:ext uri="{FF2B5EF4-FFF2-40B4-BE49-F238E27FC236}">
                <a16:creationId xmlns:a16="http://schemas.microsoft.com/office/drawing/2014/main" id="{E41A1B7E-E072-4DB6-ACD1-80CB2F93630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47106" y="4636633"/>
            <a:ext cx="1674130" cy="5246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푸시 알림 관리</a:t>
            </a:r>
            <a:endParaRPr lang="en-US" altLang="ko-KR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MousePointer">
            <a:extLst>
              <a:ext uri="{FF2B5EF4-FFF2-40B4-BE49-F238E27FC236}">
                <a16:creationId xmlns:a16="http://schemas.microsoft.com/office/drawing/2014/main" id="{A53420AE-8CD1-4E1D-9B6A-F64D6973C9C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7956320" y="486254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0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/>
        </p:nvGrpSpPr>
        <p:grpSpPr>
          <a:xfrm>
            <a:off x="4322266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96240" y="-384572"/>
            <a:ext cx="388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작성</a:t>
            </a:r>
            <a:r>
              <a:rPr lang="en-US" altLang="ko-KR" dirty="0"/>
              <a:t>2 (</a:t>
            </a:r>
            <a:r>
              <a:rPr lang="ko-KR" altLang="en-US" dirty="0"/>
              <a:t>그룹</a:t>
            </a:r>
            <a:r>
              <a:rPr lang="en-US" altLang="ko-KR" dirty="0"/>
              <a:t>) (UI-BOARD-01)</a:t>
            </a:r>
            <a:endParaRPr lang="ko-KR" altLang="en-US" dirty="0"/>
          </a:p>
        </p:txBody>
      </p:sp>
      <p:sp>
        <p:nvSpPr>
          <p:cNvPr id="106" name="DownArrow">
            <a:extLst>
              <a:ext uri="{FF2B5EF4-FFF2-40B4-BE49-F238E27FC236}">
                <a16:creationId xmlns:a16="http://schemas.microsoft.com/office/drawing/2014/main" id="{074BD8E1-1B7B-44D2-8E46-A2D2359951BB}"/>
              </a:ext>
            </a:extLst>
          </p:cNvPr>
          <p:cNvSpPr>
            <a:spLocks noChangeAspect="1"/>
          </p:cNvSpPr>
          <p:nvPr/>
        </p:nvSpPr>
        <p:spPr>
          <a:xfrm rot="10800000">
            <a:off x="6389464" y="2353198"/>
            <a:ext cx="45661" cy="30331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160302B-DD94-4AEC-B2C7-C54833C45BE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"/>
          <a:stretch/>
        </p:blipFill>
        <p:spPr>
          <a:xfrm>
            <a:off x="4537308" y="673950"/>
            <a:ext cx="3038698" cy="4816451"/>
          </a:xfrm>
          <a:prstGeom prst="rect">
            <a:avLst/>
          </a:prstGeom>
        </p:spPr>
      </p:pic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0EB959C2-328E-48AD-8F20-395010FAAB8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352512" y="2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9B5E4B80-7D2D-4C5B-BCDB-C7F28EA393C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2" name="Group 4">
                <a:extLst>
                  <a:ext uri="{FF2B5EF4-FFF2-40B4-BE49-F238E27FC236}">
                    <a16:creationId xmlns:a16="http://schemas.microsoft.com/office/drawing/2014/main" id="{F0028C63-F668-4A5E-95D5-016B47AC1F0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5" name="Rounded Rectangle 6">
                  <a:extLst>
                    <a:ext uri="{FF2B5EF4-FFF2-40B4-BE49-F238E27FC236}">
                      <a16:creationId xmlns:a16="http://schemas.microsoft.com/office/drawing/2014/main" id="{4925C05C-77DA-41D9-806F-CA585A09687B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ounded Rectangle 7">
                  <a:extLst>
                    <a:ext uri="{FF2B5EF4-FFF2-40B4-BE49-F238E27FC236}">
                      <a16:creationId xmlns:a16="http://schemas.microsoft.com/office/drawing/2014/main" id="{CE52F2FE-5A12-447B-81CE-EEA27AA2E51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87" name="Rectangle 8">
                  <a:extLst>
                    <a:ext uri="{FF2B5EF4-FFF2-40B4-BE49-F238E27FC236}">
                      <a16:creationId xmlns:a16="http://schemas.microsoft.com/office/drawing/2014/main" id="{22588FF3-6A50-4BD5-847D-845DE82697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Left Arrow 9">
                  <a:extLst>
                    <a:ext uri="{FF2B5EF4-FFF2-40B4-BE49-F238E27FC236}">
                      <a16:creationId xmlns:a16="http://schemas.microsoft.com/office/drawing/2014/main" id="{64BA8753-81DC-4D2E-ABE8-9C4DCC69D18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1" name="Group 10">
                  <a:extLst>
                    <a:ext uri="{FF2B5EF4-FFF2-40B4-BE49-F238E27FC236}">
                      <a16:creationId xmlns:a16="http://schemas.microsoft.com/office/drawing/2014/main" id="{38866A67-5F14-495D-8498-05CD09EC8A6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4" name="Flowchart: Stored Data 12">
                    <a:extLst>
                      <a:ext uri="{FF2B5EF4-FFF2-40B4-BE49-F238E27FC236}">
                        <a16:creationId xmlns:a16="http://schemas.microsoft.com/office/drawing/2014/main" id="{952E3F34-8029-4EEF-8675-9CE5A80FA80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lowchart: Stored Data 13">
                    <a:extLst>
                      <a:ext uri="{FF2B5EF4-FFF2-40B4-BE49-F238E27FC236}">
                        <a16:creationId xmlns:a16="http://schemas.microsoft.com/office/drawing/2014/main" id="{AF04C888-C7AE-4C86-B0BF-A86C74FF2DA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4">
                    <a:extLst>
                      <a:ext uri="{FF2B5EF4-FFF2-40B4-BE49-F238E27FC236}">
                        <a16:creationId xmlns:a16="http://schemas.microsoft.com/office/drawing/2014/main" id="{99CB48AE-FF6B-48B3-A2B3-553ED5BD7AA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7B843D2D-6D21-40A9-9072-B32F428E80A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3" name="Rounded Rectangle 11">
                  <a:extLst>
                    <a:ext uri="{FF2B5EF4-FFF2-40B4-BE49-F238E27FC236}">
                      <a16:creationId xmlns:a16="http://schemas.microsoft.com/office/drawing/2014/main" id="{836AD19D-D078-4FEF-A01B-50DFF88A1C8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504D7E43-E478-4536-8D9A-28579E703C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E26C834-16B0-4180-B1BD-48C311E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F0957274-9B02-4372-B1F0-B7929FAF95E9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568240" y="6578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AAC00-D46A-4789-B722-0B36FBCE9C54}"/>
              </a:ext>
            </a:extLst>
          </p:cNvPr>
          <p:cNvSpPr txBox="1"/>
          <p:nvPr/>
        </p:nvSpPr>
        <p:spPr>
          <a:xfrm>
            <a:off x="8821615" y="1022297"/>
            <a:ext cx="141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게시물 올리기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4B9C7FB-C844-4C78-892F-F634A6D50D1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71524" y="1382967"/>
            <a:ext cx="754300" cy="75851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83E55EA-B7D4-4713-BEA3-0650E9FB4B4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20587" y="1389205"/>
            <a:ext cx="748073" cy="7522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70F6EDE-C7F5-4AD3-BA7F-95BE958A27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25824" y="1382967"/>
            <a:ext cx="767720" cy="767720"/>
          </a:xfrm>
          <a:prstGeom prst="rect">
            <a:avLst/>
          </a:prstGeom>
        </p:spPr>
      </p:pic>
      <p:sp>
        <p:nvSpPr>
          <p:cNvPr id="139" name="Content">
            <a:extLst>
              <a:ext uri="{FF2B5EF4-FFF2-40B4-BE49-F238E27FC236}">
                <a16:creationId xmlns:a16="http://schemas.microsoft.com/office/drawing/2014/main" id="{54B2B922-36EC-4093-9A1E-9B6236F4AAF1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957869" y="2523245"/>
            <a:ext cx="2115286" cy="200767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내용 입력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DCE9DB32-815E-473B-A402-793703ADB1B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958965" y="4606068"/>
            <a:ext cx="2115286" cy="27201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태그 입력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0B1774A-1BA2-460D-9DD8-A35DB6E1BC66}"/>
              </a:ext>
            </a:extLst>
          </p:cNvPr>
          <p:cNvSpPr/>
          <p:nvPr/>
        </p:nvSpPr>
        <p:spPr>
          <a:xfrm>
            <a:off x="11115633" y="1727877"/>
            <a:ext cx="45719" cy="45719"/>
          </a:xfrm>
          <a:prstGeom prst="ellipse">
            <a:avLst/>
          </a:prstGeom>
          <a:solidFill>
            <a:srgbClr val="FDD2C2"/>
          </a:solidFill>
          <a:ln>
            <a:solidFill>
              <a:srgbClr val="FDD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093B6058-D006-458A-92D6-717945C93016}"/>
              </a:ext>
            </a:extLst>
          </p:cNvPr>
          <p:cNvSpPr/>
          <p:nvPr/>
        </p:nvSpPr>
        <p:spPr>
          <a:xfrm>
            <a:off x="11209199" y="1727877"/>
            <a:ext cx="45719" cy="45719"/>
          </a:xfrm>
          <a:prstGeom prst="ellipse">
            <a:avLst/>
          </a:prstGeom>
          <a:solidFill>
            <a:srgbClr val="FDD2C2"/>
          </a:solidFill>
          <a:ln>
            <a:solidFill>
              <a:srgbClr val="FDD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1C38450-C673-4A5E-817D-1E818F778F8E}"/>
              </a:ext>
            </a:extLst>
          </p:cNvPr>
          <p:cNvSpPr/>
          <p:nvPr/>
        </p:nvSpPr>
        <p:spPr>
          <a:xfrm>
            <a:off x="11305131" y="1727876"/>
            <a:ext cx="45719" cy="45719"/>
          </a:xfrm>
          <a:prstGeom prst="ellipse">
            <a:avLst/>
          </a:prstGeom>
          <a:solidFill>
            <a:srgbClr val="FDD2C2"/>
          </a:solidFill>
          <a:ln>
            <a:solidFill>
              <a:srgbClr val="FDD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FA787070-C3A7-4B1B-8C41-7699278055A2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9607747" y="5094011"/>
            <a:ext cx="1106592" cy="22860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5" name="MousePointer">
            <a:extLst>
              <a:ext uri="{FF2B5EF4-FFF2-40B4-BE49-F238E27FC236}">
                <a16:creationId xmlns:a16="http://schemas.microsoft.com/office/drawing/2014/main" id="{5F9B2122-F558-4EE3-B617-2F95D4C30DE0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 rot="20359169">
            <a:off x="7376587" y="78078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76" name="MousePointer">
            <a:extLst>
              <a:ext uri="{FF2B5EF4-FFF2-40B4-BE49-F238E27FC236}">
                <a16:creationId xmlns:a16="http://schemas.microsoft.com/office/drawing/2014/main" id="{2B2ADF5E-1828-45E0-953F-1CF53E21F75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10231633" y="514766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77" name="WindowsPhone">
            <a:extLst>
              <a:ext uri="{FF2B5EF4-FFF2-40B4-BE49-F238E27FC236}">
                <a16:creationId xmlns:a16="http://schemas.microsoft.com/office/drawing/2014/main" id="{831939B7-B13C-4BE9-B721-88C2A590F48D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22270" y="0"/>
            <a:ext cx="3464995" cy="6857998"/>
            <a:chOff x="2839503" y="1"/>
            <a:chExt cx="3464995" cy="6857998"/>
          </a:xfrm>
        </p:grpSpPr>
        <p:grpSp>
          <p:nvGrpSpPr>
            <p:cNvPr id="178" name="Group 2">
              <a:extLst>
                <a:ext uri="{FF2B5EF4-FFF2-40B4-BE49-F238E27FC236}">
                  <a16:creationId xmlns:a16="http://schemas.microsoft.com/office/drawing/2014/main" id="{1DDC9302-0381-4296-B508-76373F2F44FF}"/>
                </a:ext>
              </a:extLst>
            </p:cNvPr>
            <p:cNvGrpSpPr/>
            <p:nvPr>
              <p:custDataLst>
                <p:custData r:id="rId20"/>
                <p:custData r:id="rId21"/>
              </p:custDataLst>
            </p:nvPr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80" name="Group 4">
                <a:extLst>
                  <a:ext uri="{FF2B5EF4-FFF2-40B4-BE49-F238E27FC236}">
                    <a16:creationId xmlns:a16="http://schemas.microsoft.com/office/drawing/2014/main" id="{6048FF49-597C-41C1-8B28-D609C2986AB4}"/>
                  </a:ext>
                </a:extLst>
              </p:cNvPr>
              <p:cNvGrpSpPr/>
              <p:nvPr>
                <p:custDataLst>
                  <p:custData r:id="rId23"/>
                </p:custDataLst>
              </p:nvPr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82" name="Rounded Rectangle 6">
                  <a:extLst>
                    <a:ext uri="{FF2B5EF4-FFF2-40B4-BE49-F238E27FC236}">
                      <a16:creationId xmlns:a16="http://schemas.microsoft.com/office/drawing/2014/main" id="{DC0DE52E-8F4D-4025-A384-CCEDCCCC7CA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Rounded Rectangle 7">
                  <a:extLst>
                    <a:ext uri="{FF2B5EF4-FFF2-40B4-BE49-F238E27FC236}">
                      <a16:creationId xmlns:a16="http://schemas.microsoft.com/office/drawing/2014/main" id="{5BD9A5DA-B26D-4538-AA32-A03E2CE1649F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84" name="Rectangle 8">
                  <a:extLst>
                    <a:ext uri="{FF2B5EF4-FFF2-40B4-BE49-F238E27FC236}">
                      <a16:creationId xmlns:a16="http://schemas.microsoft.com/office/drawing/2014/main" id="{AF3E2B40-8B11-4F4A-AC7A-6B8936B80369}"/>
                    </a:ext>
                  </a:extLst>
                </p:cNvPr>
                <p:cNvSpPr/>
                <p:nvPr userDrawn="1">
                  <p:custDataLst>
                    <p:custData r:id="rId24"/>
                    <p:custData r:id="rId25"/>
                  </p:custDataLst>
                </p:nvPr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Left Arrow 9">
                  <a:extLst>
                    <a:ext uri="{FF2B5EF4-FFF2-40B4-BE49-F238E27FC236}">
                      <a16:creationId xmlns:a16="http://schemas.microsoft.com/office/drawing/2014/main" id="{BAD52A5C-F01E-4930-8E63-CD34A1F3936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86" name="Group 10">
                  <a:extLst>
                    <a:ext uri="{FF2B5EF4-FFF2-40B4-BE49-F238E27FC236}">
                      <a16:creationId xmlns:a16="http://schemas.microsoft.com/office/drawing/2014/main" id="{337B5321-CFC0-49FE-8AB9-68E1988FB56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88" name="Flowchart: Stored Data 12">
                    <a:extLst>
                      <a:ext uri="{FF2B5EF4-FFF2-40B4-BE49-F238E27FC236}">
                        <a16:creationId xmlns:a16="http://schemas.microsoft.com/office/drawing/2014/main" id="{76F3CC68-642B-4546-90FD-2E8088A2954D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9" name="Flowchart: Stored Data 13">
                    <a:extLst>
                      <a:ext uri="{FF2B5EF4-FFF2-40B4-BE49-F238E27FC236}">
                        <a16:creationId xmlns:a16="http://schemas.microsoft.com/office/drawing/2014/main" id="{C918D490-8AF2-4101-A7AA-20EFF6E4B72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0" name="Flowchart: Stored Data 14">
                    <a:extLst>
                      <a:ext uri="{FF2B5EF4-FFF2-40B4-BE49-F238E27FC236}">
                        <a16:creationId xmlns:a16="http://schemas.microsoft.com/office/drawing/2014/main" id="{242BF9A1-14B0-46DB-94D6-3200E428B38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1" name="Flowchart: Stored Data 15">
                    <a:extLst>
                      <a:ext uri="{FF2B5EF4-FFF2-40B4-BE49-F238E27FC236}">
                        <a16:creationId xmlns:a16="http://schemas.microsoft.com/office/drawing/2014/main" id="{3F110BDC-A03A-4623-8CDF-B1F18D481F0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87" name="Rounded Rectangle 11">
                  <a:extLst>
                    <a:ext uri="{FF2B5EF4-FFF2-40B4-BE49-F238E27FC236}">
                      <a16:creationId xmlns:a16="http://schemas.microsoft.com/office/drawing/2014/main" id="{E5310D29-6D7A-49BA-ADF2-51A9760FFB6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7AD8CD74-9355-4D7A-8D57-4BA1951A9F22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7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2F6069C-B05E-4834-A358-CD618689450B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22"/>
              </p:custDataLst>
            </p:nvPr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2" name="Content">
            <a:extLst>
              <a:ext uri="{FF2B5EF4-FFF2-40B4-BE49-F238E27FC236}">
                <a16:creationId xmlns:a16="http://schemas.microsoft.com/office/drawing/2014/main" id="{C402A1B6-E6FC-4045-A460-13098F814090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43735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3" name="Content">
            <a:extLst>
              <a:ext uri="{FF2B5EF4-FFF2-40B4-BE49-F238E27FC236}">
                <a16:creationId xmlns:a16="http://schemas.microsoft.com/office/drawing/2014/main" id="{3050A960-126F-4BC4-8279-A41E4E78F8CE}"/>
              </a:ext>
            </a:extLst>
          </p:cNvPr>
          <p:cNvSpPr/>
          <p:nvPr>
            <p:custDataLst>
              <p:custData r:id="rId10"/>
              <p:custData r:id="rId11"/>
              <p:custData r:id="rId12"/>
            </p:custDataLst>
          </p:nvPr>
        </p:nvSpPr>
        <p:spPr>
          <a:xfrm>
            <a:off x="883977" y="1799261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4" name="DatePicker">
            <a:extLst>
              <a:ext uri="{FF2B5EF4-FFF2-40B4-BE49-F238E27FC236}">
                <a16:creationId xmlns:a16="http://schemas.microsoft.com/office/drawing/2014/main" id="{15B54327-04E7-488C-BC70-E23F665CC01E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895524" y="2089539"/>
            <a:ext cx="969302" cy="191553"/>
            <a:chOff x="3790801" y="3347719"/>
            <a:chExt cx="969299" cy="228600"/>
          </a:xfrm>
        </p:grpSpPr>
        <p:sp>
          <p:nvSpPr>
            <p:cNvPr id="195" name="Content">
              <a:extLst>
                <a:ext uri="{FF2B5EF4-FFF2-40B4-BE49-F238E27FC236}">
                  <a16:creationId xmlns:a16="http://schemas.microsoft.com/office/drawing/2014/main" id="{F0FFB6E5-7A8E-48EA-BDD0-7DE42D7FA168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96" name="Icon" descr="C:\Users\t-dantay\Documents\First24\calendar1.png">
              <a:extLst>
                <a:ext uri="{FF2B5EF4-FFF2-40B4-BE49-F238E27FC236}">
                  <a16:creationId xmlns:a16="http://schemas.microsoft.com/office/drawing/2014/main" id="{B3575C59-3BEB-4FE9-A807-22C311ABB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7" name="DatePicker">
            <a:extLst>
              <a:ext uri="{FF2B5EF4-FFF2-40B4-BE49-F238E27FC236}">
                <a16:creationId xmlns:a16="http://schemas.microsoft.com/office/drawing/2014/main" id="{029D2B22-068D-454C-9541-38AF4BC126BF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2002711" y="2096581"/>
            <a:ext cx="969302" cy="191553"/>
            <a:chOff x="3790801" y="3347719"/>
            <a:chExt cx="969299" cy="228600"/>
          </a:xfrm>
        </p:grpSpPr>
        <p:sp>
          <p:nvSpPr>
            <p:cNvPr id="198" name="Content">
              <a:extLst>
                <a:ext uri="{FF2B5EF4-FFF2-40B4-BE49-F238E27FC236}">
                  <a16:creationId xmlns:a16="http://schemas.microsoft.com/office/drawing/2014/main" id="{99406779-417A-4E42-BA47-864A7132E20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99" name="Icon" descr="C:\Users\t-dantay\Documents\First24\calendar1.png">
              <a:extLst>
                <a:ext uri="{FF2B5EF4-FFF2-40B4-BE49-F238E27FC236}">
                  <a16:creationId xmlns:a16="http://schemas.microsoft.com/office/drawing/2014/main" id="{3E89088A-F308-460A-8CCF-3595722C5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0" name="Content">
            <a:extLst>
              <a:ext uri="{FF2B5EF4-FFF2-40B4-BE49-F238E27FC236}">
                <a16:creationId xmlns:a16="http://schemas.microsoft.com/office/drawing/2014/main" id="{4C7A14A3-8DA0-49D0-8041-4DE145AFCEB2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3029420" y="2089538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1" name="그림 200">
            <a:extLst>
              <a:ext uri="{FF2B5EF4-FFF2-40B4-BE49-F238E27FC236}">
                <a16:creationId xmlns:a16="http://schemas.microsoft.com/office/drawing/2014/main" id="{48497AC6-3D5B-4F95-8AB7-CF7062B7CB1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3" y="1033530"/>
            <a:ext cx="496708" cy="49670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B1211065-FB8A-4ED4-8E4E-E3F62282426A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74" y="1239119"/>
            <a:ext cx="2295525" cy="371475"/>
          </a:xfrm>
          <a:prstGeom prst="rect">
            <a:avLst/>
          </a:prstGeom>
        </p:spPr>
      </p:pic>
      <p:sp>
        <p:nvSpPr>
          <p:cNvPr id="203" name="Content">
            <a:extLst>
              <a:ext uri="{FF2B5EF4-FFF2-40B4-BE49-F238E27FC236}">
                <a16:creationId xmlns:a16="http://schemas.microsoft.com/office/drawing/2014/main" id="{D88D6878-B908-4F8F-8317-F4626FB131D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3110302" y="1513217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04A19918-55F9-4F06-BE02-961EEE98E02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0" y="2860976"/>
            <a:ext cx="772023" cy="575508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0FCB10BC-97E3-46F0-978C-7D39C6BAD27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2" y="4001216"/>
            <a:ext cx="826556" cy="585030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6319E958-A584-4FF4-9390-4A2B2C55A345}"/>
              </a:ext>
            </a:extLst>
          </p:cNvPr>
          <p:cNvSpPr txBox="1"/>
          <p:nvPr/>
        </p:nvSpPr>
        <p:spPr>
          <a:xfrm>
            <a:off x="1700961" y="301495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7C9C4DC-CFAE-43D9-8E93-DFB783690887}"/>
              </a:ext>
            </a:extLst>
          </p:cNvPr>
          <p:cNvSpPr txBox="1"/>
          <p:nvPr/>
        </p:nvSpPr>
        <p:spPr>
          <a:xfrm>
            <a:off x="1687968" y="4166671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EAC9AAB-D0B3-43D2-8865-F257FD01851B}"/>
              </a:ext>
            </a:extLst>
          </p:cNvPr>
          <p:cNvSpPr txBox="1"/>
          <p:nvPr/>
        </p:nvSpPr>
        <p:spPr>
          <a:xfrm>
            <a:off x="1128877" y="255497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EBA5AA1-370B-4FE3-94CC-F8A9B0D7D212}"/>
              </a:ext>
            </a:extLst>
          </p:cNvPr>
          <p:cNvSpPr txBox="1"/>
          <p:nvPr/>
        </p:nvSpPr>
        <p:spPr>
          <a:xfrm>
            <a:off x="793423" y="255552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FE32908A-0D37-426F-8E60-65E0185BDB1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29" y="2594774"/>
            <a:ext cx="155926" cy="155926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6D20CA2E-21F7-4CD4-8455-47B083573327}"/>
              </a:ext>
            </a:extLst>
          </p:cNvPr>
          <p:cNvSpPr txBox="1"/>
          <p:nvPr/>
        </p:nvSpPr>
        <p:spPr>
          <a:xfrm>
            <a:off x="1960204" y="2568605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20254E8-9889-46AF-9A54-6AFC9BBD585B}"/>
              </a:ext>
            </a:extLst>
          </p:cNvPr>
          <p:cNvSpPr txBox="1"/>
          <p:nvPr/>
        </p:nvSpPr>
        <p:spPr>
          <a:xfrm>
            <a:off x="1249189" y="3763035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6C42FCB-27B1-4383-AE15-692853AF702B}"/>
              </a:ext>
            </a:extLst>
          </p:cNvPr>
          <p:cNvSpPr txBox="1"/>
          <p:nvPr/>
        </p:nvSpPr>
        <p:spPr>
          <a:xfrm>
            <a:off x="807969" y="3763036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FD439AE8-5F38-4126-A01E-013352B1142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85" y="3802279"/>
            <a:ext cx="155926" cy="155926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030061DF-C1DE-4FDC-86E3-496D955DCEE2}"/>
              </a:ext>
            </a:extLst>
          </p:cNvPr>
          <p:cNvSpPr txBox="1"/>
          <p:nvPr>
            <p:custDataLst>
              <p:custData r:id="rId17"/>
            </p:custDataLst>
          </p:nvPr>
        </p:nvSpPr>
        <p:spPr>
          <a:xfrm>
            <a:off x="2056377" y="3776065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216" name="Content">
            <a:extLst>
              <a:ext uri="{FF2B5EF4-FFF2-40B4-BE49-F238E27FC236}">
                <a16:creationId xmlns:a16="http://schemas.microsoft.com/office/drawing/2014/main" id="{0D69B3C0-EE48-4665-A1E5-31EEE7265CE2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648503" y="4955821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6CF09E37-1A35-44D4-8001-38CCE9AECC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5" y="5158993"/>
            <a:ext cx="233093" cy="233093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7A84DDC7-E5E0-4EEA-8531-0F969162823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05" y="5091658"/>
            <a:ext cx="305278" cy="305278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7A4B021E-1AAA-4B76-A9FB-ADB2A8F1246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22" y="5147328"/>
            <a:ext cx="244758" cy="244758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FC66FF89-FA7B-4678-82EF-FF65AF8F42A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6133" y="5089071"/>
            <a:ext cx="310452" cy="310452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EA42725-08C1-437B-9A8C-C79DFF8BBEF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00" y="5099660"/>
            <a:ext cx="289274" cy="28927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B65D7AEB-2F22-4622-A629-EEC780BA1DC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84" y="5122022"/>
            <a:ext cx="197046" cy="197046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3EA00797-2088-4FED-AE34-4E0556EE44F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8" y="960674"/>
            <a:ext cx="145712" cy="145712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AA071E95-5A33-420D-8F49-FEB0551649B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41" y="4474778"/>
            <a:ext cx="408066" cy="408066"/>
          </a:xfrm>
          <a:prstGeom prst="rect">
            <a:avLst/>
          </a:prstGeom>
        </p:spPr>
      </p:pic>
      <p:sp>
        <p:nvSpPr>
          <p:cNvPr id="225" name="MousePointer">
            <a:extLst>
              <a:ext uri="{FF2B5EF4-FFF2-40B4-BE49-F238E27FC236}">
                <a16:creationId xmlns:a16="http://schemas.microsoft.com/office/drawing/2014/main" id="{480D6984-D05C-4662-8E74-0BDBBD9E4AE0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3258146" y="468480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04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76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수정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(UI-BOARD-02)</a:t>
            </a:r>
            <a:endParaRPr lang="ko-KR" altLang="en-US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0EB959C2-328E-48AD-8F20-395010FAAB8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626746" y="0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9B5E4B80-7D2D-4C5B-BCDB-C7F28EA393C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2" name="Group 4">
                <a:extLst>
                  <a:ext uri="{FF2B5EF4-FFF2-40B4-BE49-F238E27FC236}">
                    <a16:creationId xmlns:a16="http://schemas.microsoft.com/office/drawing/2014/main" id="{F0028C63-F668-4A5E-95D5-016B47AC1F0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5" name="Rounded Rectangle 6">
                  <a:extLst>
                    <a:ext uri="{FF2B5EF4-FFF2-40B4-BE49-F238E27FC236}">
                      <a16:creationId xmlns:a16="http://schemas.microsoft.com/office/drawing/2014/main" id="{4925C05C-77DA-41D9-806F-CA585A09687B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ounded Rectangle 7">
                  <a:extLst>
                    <a:ext uri="{FF2B5EF4-FFF2-40B4-BE49-F238E27FC236}">
                      <a16:creationId xmlns:a16="http://schemas.microsoft.com/office/drawing/2014/main" id="{CE52F2FE-5A12-447B-81CE-EEA27AA2E51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87" name="Rectangle 8">
                  <a:extLst>
                    <a:ext uri="{FF2B5EF4-FFF2-40B4-BE49-F238E27FC236}">
                      <a16:creationId xmlns:a16="http://schemas.microsoft.com/office/drawing/2014/main" id="{22588FF3-6A50-4BD5-847D-845DE82697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Left Arrow 9">
                  <a:extLst>
                    <a:ext uri="{FF2B5EF4-FFF2-40B4-BE49-F238E27FC236}">
                      <a16:creationId xmlns:a16="http://schemas.microsoft.com/office/drawing/2014/main" id="{64BA8753-81DC-4D2E-ABE8-9C4DCC69D18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1" name="Group 10">
                  <a:extLst>
                    <a:ext uri="{FF2B5EF4-FFF2-40B4-BE49-F238E27FC236}">
                      <a16:creationId xmlns:a16="http://schemas.microsoft.com/office/drawing/2014/main" id="{38866A67-5F14-495D-8498-05CD09EC8A6B}"/>
                    </a:ext>
                  </a:extLst>
                </p:cNvPr>
                <p:cNvGrpSpPr/>
                <p:nvPr>
                  <p:custDataLst>
                    <p:custData r:id="rId14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4" name="Flowchart: Stored Data 12">
                    <a:extLst>
                      <a:ext uri="{FF2B5EF4-FFF2-40B4-BE49-F238E27FC236}">
                        <a16:creationId xmlns:a16="http://schemas.microsoft.com/office/drawing/2014/main" id="{952E3F34-8029-4EEF-8675-9CE5A80FA80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lowchart: Stored Data 13">
                    <a:extLst>
                      <a:ext uri="{FF2B5EF4-FFF2-40B4-BE49-F238E27FC236}">
                        <a16:creationId xmlns:a16="http://schemas.microsoft.com/office/drawing/2014/main" id="{AF04C888-C7AE-4C86-B0BF-A86C74FF2DA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4">
                    <a:extLst>
                      <a:ext uri="{FF2B5EF4-FFF2-40B4-BE49-F238E27FC236}">
                        <a16:creationId xmlns:a16="http://schemas.microsoft.com/office/drawing/2014/main" id="{99CB48AE-FF6B-48B3-A2B3-553ED5BD7AA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7B843D2D-6D21-40A9-9072-B32F428E80A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3" name="Rounded Rectangle 11">
                  <a:extLst>
                    <a:ext uri="{FF2B5EF4-FFF2-40B4-BE49-F238E27FC236}">
                      <a16:creationId xmlns:a16="http://schemas.microsoft.com/office/drawing/2014/main" id="{836AD19D-D078-4FEF-A01B-50DFF88A1C8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504D7E43-E478-4536-8D9A-28579E703C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E26C834-16B0-4180-B1BD-48C311E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F0957274-9B02-4372-B1F0-B7929FAF95E9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842474" y="657799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AAC00-D46A-4789-B722-0B36FBCE9C54}"/>
              </a:ext>
            </a:extLst>
          </p:cNvPr>
          <p:cNvSpPr txBox="1"/>
          <p:nvPr/>
        </p:nvSpPr>
        <p:spPr>
          <a:xfrm>
            <a:off x="9095849" y="1022295"/>
            <a:ext cx="141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게시물 수정하기</a:t>
            </a:r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54B2B922-36EC-4093-9A1E-9B6236F4AAF1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9232103" y="2523243"/>
            <a:ext cx="2115286" cy="200767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/>
              <a:t>너무너무 맛있는 </a:t>
            </a:r>
            <a:r>
              <a:rPr lang="ko-KR" altLang="en-US" sz="1200" dirty="0" err="1"/>
              <a:t>엽떡을</a:t>
            </a:r>
            <a:r>
              <a:rPr lang="ko-KR" altLang="en-US" sz="1200" dirty="0"/>
              <a:t> 먹었다</a:t>
            </a:r>
            <a:r>
              <a:rPr lang="en-US" altLang="ko-KR" sz="1200" dirty="0"/>
              <a:t>~</a:t>
            </a:r>
            <a:endParaRPr lang="ko-KR" altLang="en-US" sz="1200" dirty="0"/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DCE9DB32-815E-473B-A402-793703ADB1B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233199" y="4606066"/>
            <a:ext cx="2115286" cy="27201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예스맛</a:t>
            </a:r>
            <a:endParaRPr lang="en-US" sz="1200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FA787070-C3A7-4B1B-8C41-7699278055A2}"/>
              </a:ext>
            </a:extLst>
          </p:cNvPr>
          <p:cNvSpPr/>
          <p:nvPr/>
        </p:nvSpPr>
        <p:spPr>
          <a:xfrm>
            <a:off x="9755933" y="5059281"/>
            <a:ext cx="1106592" cy="22860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1" name="DropdownBox">
            <a:extLst>
              <a:ext uri="{FF2B5EF4-FFF2-40B4-BE49-F238E27FC236}">
                <a16:creationId xmlns:a16="http://schemas.microsoft.com/office/drawing/2014/main" id="{B7FDC37F-E7AC-4185-8C01-7D321727BA06}"/>
              </a:ext>
            </a:extLst>
          </p:cNvPr>
          <p:cNvGrpSpPr/>
          <p:nvPr/>
        </p:nvGrpSpPr>
        <p:grpSpPr>
          <a:xfrm>
            <a:off x="10912729" y="1102292"/>
            <a:ext cx="616423" cy="142181"/>
            <a:chOff x="4016824" y="3329200"/>
            <a:chExt cx="1097652" cy="228600"/>
          </a:xfrm>
        </p:grpSpPr>
        <p:sp>
          <p:nvSpPr>
            <p:cNvPr id="152" name="Content">
              <a:extLst>
                <a:ext uri="{FF2B5EF4-FFF2-40B4-BE49-F238E27FC236}">
                  <a16:creationId xmlns:a16="http://schemas.microsoft.com/office/drawing/2014/main" id="{36F64C63-AE13-4ACD-8A90-FFD995B13E38}"/>
                </a:ext>
              </a:extLst>
            </p:cNvPr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ko-KR" alt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전체보기</a:t>
              </a:r>
              <a:endParaRPr lang="en-US" sz="8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DownArrow">
              <a:extLst>
                <a:ext uri="{FF2B5EF4-FFF2-40B4-BE49-F238E27FC236}">
                  <a16:creationId xmlns:a16="http://schemas.microsoft.com/office/drawing/2014/main" id="{8ECB967C-BFBC-4D6A-B896-3D02BB0751D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5E21F254-EBD2-4910-B197-A3FA7DA0D6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11" y="1557460"/>
            <a:ext cx="1056127" cy="622787"/>
          </a:xfrm>
          <a:prstGeom prst="rect">
            <a:avLst/>
          </a:prstGeom>
        </p:spPr>
      </p:pic>
      <p:grpSp>
        <p:nvGrpSpPr>
          <p:cNvPr id="29" name="WindowsPhone">
            <a:extLst>
              <a:ext uri="{FF2B5EF4-FFF2-40B4-BE49-F238E27FC236}">
                <a16:creationId xmlns:a16="http://schemas.microsoft.com/office/drawing/2014/main" id="{C864171C-AD69-4DDC-8867-6AAEEAD2F4EC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BC43AB83-6D9D-412F-986C-CE2B3E57B3A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32" name="Group 4">
                <a:extLst>
                  <a:ext uri="{FF2B5EF4-FFF2-40B4-BE49-F238E27FC236}">
                    <a16:creationId xmlns:a16="http://schemas.microsoft.com/office/drawing/2014/main" id="{B1D97F9D-FFA3-446A-B0AE-AD046E3658B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34" name="Rounded Rectangle 6">
                  <a:extLst>
                    <a:ext uri="{FF2B5EF4-FFF2-40B4-BE49-F238E27FC236}">
                      <a16:creationId xmlns:a16="http://schemas.microsoft.com/office/drawing/2014/main" id="{AA598230-8534-40D5-BF0D-F5437486358D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ounded Rectangle 7">
                  <a:extLst>
                    <a:ext uri="{FF2B5EF4-FFF2-40B4-BE49-F238E27FC236}">
                      <a16:creationId xmlns:a16="http://schemas.microsoft.com/office/drawing/2014/main" id="{5D1E2DC6-5C84-44A1-8747-BC28F0D1748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36" name="Rectangle 8">
                  <a:extLst>
                    <a:ext uri="{FF2B5EF4-FFF2-40B4-BE49-F238E27FC236}">
                      <a16:creationId xmlns:a16="http://schemas.microsoft.com/office/drawing/2014/main" id="{A19AF669-1F88-48C5-B6E4-652832543AA8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Left Arrow 9">
                  <a:extLst>
                    <a:ext uri="{FF2B5EF4-FFF2-40B4-BE49-F238E27FC236}">
                      <a16:creationId xmlns:a16="http://schemas.microsoft.com/office/drawing/2014/main" id="{497342A8-4609-447C-ABF0-74812556E558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8" name="Group 10">
                  <a:extLst>
                    <a:ext uri="{FF2B5EF4-FFF2-40B4-BE49-F238E27FC236}">
                      <a16:creationId xmlns:a16="http://schemas.microsoft.com/office/drawing/2014/main" id="{66BBD61B-B590-4185-A7BA-231202B509B8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40" name="Flowchart: Stored Data 12">
                    <a:extLst>
                      <a:ext uri="{FF2B5EF4-FFF2-40B4-BE49-F238E27FC236}">
                        <a16:creationId xmlns:a16="http://schemas.microsoft.com/office/drawing/2014/main" id="{E6C1F479-809D-4CFE-8B96-A5FC14A6DDD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" name="Flowchart: Stored Data 13">
                    <a:extLst>
                      <a:ext uri="{FF2B5EF4-FFF2-40B4-BE49-F238E27FC236}">
                        <a16:creationId xmlns:a16="http://schemas.microsoft.com/office/drawing/2014/main" id="{C25CA572-0658-466C-942C-1A2A7922AAF8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Flowchart: Stored Data 14">
                    <a:extLst>
                      <a:ext uri="{FF2B5EF4-FFF2-40B4-BE49-F238E27FC236}">
                        <a16:creationId xmlns:a16="http://schemas.microsoft.com/office/drawing/2014/main" id="{42F5DDE7-6A46-44D2-9C2F-FA857AE5F0D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Flowchart: Stored Data 15">
                    <a:extLst>
                      <a:ext uri="{FF2B5EF4-FFF2-40B4-BE49-F238E27FC236}">
                        <a16:creationId xmlns:a16="http://schemas.microsoft.com/office/drawing/2014/main" id="{3408DCFC-781D-458D-A773-32F1E04714D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9" name="Rounded Rectangle 11">
                  <a:extLst>
                    <a:ext uri="{FF2B5EF4-FFF2-40B4-BE49-F238E27FC236}">
                      <a16:creationId xmlns:a16="http://schemas.microsoft.com/office/drawing/2014/main" id="{713603B0-94E0-4F45-BAD2-27E36595A49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58BDF93F-8DF8-4B3A-B104-57785C2CCD1D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3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77B73144-5DBF-48AF-A3F4-16755EC48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Content">
            <a:extLst>
              <a:ext uri="{FF2B5EF4-FFF2-40B4-BE49-F238E27FC236}">
                <a16:creationId xmlns:a16="http://schemas.microsoft.com/office/drawing/2014/main" id="{1F19AF07-7F11-4264-A9B0-DD7E867AD33D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2A5BBC-84CE-419A-9C33-B47443A02C92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BD9C67-BB69-4A91-AEEC-9141513AC3D4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2018-5-8 13:30</a:t>
            </a:r>
            <a:endParaRPr lang="ko-KR" altLang="en-US" sz="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608429-8ADB-48A4-8A63-DB57BC6E5549}"/>
              </a:ext>
            </a:extLst>
          </p:cNvPr>
          <p:cNvSpPr txBox="1"/>
          <p:nvPr/>
        </p:nvSpPr>
        <p:spPr>
          <a:xfrm>
            <a:off x="6344580" y="1459297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</a:t>
            </a:r>
            <a:r>
              <a:rPr lang="ko-KR" altLang="en-US" sz="1000" b="1" dirty="0"/>
              <a:t>지도 보기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스트리트 뷰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FB5A-DBC6-464C-9705-E59B1C4F2CF7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대구 광역시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0422A69-5E77-4F06-BCF2-31B2390781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CEC2D8C-8ED0-48DC-ACEA-B67786F44F98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C638C9-BDAB-4DD0-B0E8-D7DC3B9D26CC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너무너무 맛있는 </a:t>
            </a:r>
            <a:r>
              <a:rPr lang="ko-KR" altLang="en-US" sz="1000" b="1" dirty="0" err="1"/>
              <a:t>엽떡을</a:t>
            </a:r>
            <a:r>
              <a:rPr lang="ko-KR" altLang="en-US" sz="1000" b="1" dirty="0"/>
              <a:t> 먹었다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4DE9F-5B8B-44EA-8FAA-F2F7E2C092AE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b="1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0415996-50BE-4F77-9A7A-832A35C097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57" name="Content">
            <a:extLst>
              <a:ext uri="{FF2B5EF4-FFF2-40B4-BE49-F238E27FC236}">
                <a16:creationId xmlns:a16="http://schemas.microsoft.com/office/drawing/2014/main" id="{44FB5DF4-3CA2-4BB7-820E-749EF9A9B7D5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b="1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b="1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D69457-31F9-4AB8-8481-81A2E31C5BCA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#</a:t>
            </a:r>
            <a:r>
              <a:rPr lang="ko-KR" altLang="en-US" sz="900" b="1" dirty="0" err="1"/>
              <a:t>예스맛</a:t>
            </a:r>
            <a:endParaRPr lang="ko-KR" altLang="en-US" sz="900" b="1" dirty="0"/>
          </a:p>
        </p:txBody>
      </p:sp>
      <p:grpSp>
        <p:nvGrpSpPr>
          <p:cNvPr id="59" name="ScrollbarVertical">
            <a:extLst>
              <a:ext uri="{FF2B5EF4-FFF2-40B4-BE49-F238E27FC236}">
                <a16:creationId xmlns:a16="http://schemas.microsoft.com/office/drawing/2014/main" id="{2642F769-58ED-4075-9F87-CA82B7C10379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60" name="Background">
              <a:extLst>
                <a:ext uri="{FF2B5EF4-FFF2-40B4-BE49-F238E27FC236}">
                  <a16:creationId xmlns:a16="http://schemas.microsoft.com/office/drawing/2014/main" id="{99521488-5A5A-4A63-84A6-C06CBFDB9868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b="1"/>
            </a:p>
          </p:txBody>
        </p:sp>
        <p:sp>
          <p:nvSpPr>
            <p:cNvPr id="61" name="Slider">
              <a:extLst>
                <a:ext uri="{FF2B5EF4-FFF2-40B4-BE49-F238E27FC236}">
                  <a16:creationId xmlns:a16="http://schemas.microsoft.com/office/drawing/2014/main" id="{A41CD6B9-F7F2-476D-BFA1-E98565D87347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62" name="UpArrow">
              <a:extLst>
                <a:ext uri="{FF2B5EF4-FFF2-40B4-BE49-F238E27FC236}">
                  <a16:creationId xmlns:a16="http://schemas.microsoft.com/office/drawing/2014/main" id="{AF4025B9-9FA8-420C-9535-823FD164F82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DownArrow">
              <a:extLst>
                <a:ext uri="{FF2B5EF4-FFF2-40B4-BE49-F238E27FC236}">
                  <a16:creationId xmlns:a16="http://schemas.microsoft.com/office/drawing/2014/main" id="{316880B8-7010-4CC4-995D-E74E1D0B1D70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2A52DE70-499B-4BED-9B14-26E4F18ED99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65" name="Content">
            <a:extLst>
              <a:ext uri="{FF2B5EF4-FFF2-40B4-BE49-F238E27FC236}">
                <a16:creationId xmlns:a16="http://schemas.microsoft.com/office/drawing/2014/main" id="{E2D3DC63-8407-47D2-837E-5BFE91742E51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66ED8CA-47ED-4029-843C-052F017D13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F765228-9AFE-46F0-B12B-DCBE2A1A6AE3}"/>
              </a:ext>
            </a:extLst>
          </p:cNvPr>
          <p:cNvSpPr txBox="1"/>
          <p:nvPr/>
        </p:nvSpPr>
        <p:spPr>
          <a:xfrm>
            <a:off x="4925375" y="293534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21</a:t>
            </a:r>
            <a:r>
              <a:rPr lang="ko-KR" altLang="en-US" sz="1000" b="1" dirty="0"/>
              <a:t>명</a:t>
            </a: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EAD7C950-0527-4BBF-8C59-BE97E684DBAF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CC0235F-FF19-42B9-8CCF-5C75CD0D7D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3B48F-2525-47FA-BF08-F29928AD8F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E50DBD2-E2B4-41FA-A4D8-4C13DCC4A3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33DBDFD-C932-4F0B-BF00-1ED6EAF492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7214AD3-0925-4290-97AD-E5D4F3D3D0D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F0BCA74-0118-4C03-9340-BC6530DE350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75" name="Content">
            <a:extLst>
              <a:ext uri="{FF2B5EF4-FFF2-40B4-BE49-F238E27FC236}">
                <a16:creationId xmlns:a16="http://schemas.microsoft.com/office/drawing/2014/main" id="{EA87C9D5-03E8-4336-A724-A23A403ED30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5241966" y="1274107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MousePointer">
            <a:extLst>
              <a:ext uri="{FF2B5EF4-FFF2-40B4-BE49-F238E27FC236}">
                <a16:creationId xmlns:a16="http://schemas.microsoft.com/office/drawing/2014/main" id="{FA1EF30E-DF4B-4D6D-B307-043AC43A48E7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 rot="20359169">
            <a:off x="5495820" y="137186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7" name="MousePointer">
            <a:extLst>
              <a:ext uri="{FF2B5EF4-FFF2-40B4-BE49-F238E27FC236}">
                <a16:creationId xmlns:a16="http://schemas.microsoft.com/office/drawing/2014/main" id="{43DCAD8A-76F7-4BF8-A2C7-A2B6D549DE0F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10237538" y="512177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3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수정</a:t>
            </a:r>
            <a:r>
              <a:rPr lang="en-US" altLang="ko-KR" dirty="0"/>
              <a:t>2 (</a:t>
            </a:r>
            <a:r>
              <a:rPr lang="ko-KR" altLang="en-US" dirty="0"/>
              <a:t>그룹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(UI-BOARD-02)</a:t>
            </a:r>
            <a:endParaRPr lang="ko-KR" altLang="en-US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0EB959C2-328E-48AD-8F20-395010FAAB8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626746" y="0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9B5E4B80-7D2D-4C5B-BCDB-C7F28EA393C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2" name="Group 4">
                <a:extLst>
                  <a:ext uri="{FF2B5EF4-FFF2-40B4-BE49-F238E27FC236}">
                    <a16:creationId xmlns:a16="http://schemas.microsoft.com/office/drawing/2014/main" id="{F0028C63-F668-4A5E-95D5-016B47AC1F0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5" name="Rounded Rectangle 6">
                  <a:extLst>
                    <a:ext uri="{FF2B5EF4-FFF2-40B4-BE49-F238E27FC236}">
                      <a16:creationId xmlns:a16="http://schemas.microsoft.com/office/drawing/2014/main" id="{4925C05C-77DA-41D9-806F-CA585A09687B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ounded Rectangle 7">
                  <a:extLst>
                    <a:ext uri="{FF2B5EF4-FFF2-40B4-BE49-F238E27FC236}">
                      <a16:creationId xmlns:a16="http://schemas.microsoft.com/office/drawing/2014/main" id="{CE52F2FE-5A12-447B-81CE-EEA27AA2E51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87" name="Rectangle 8">
                  <a:extLst>
                    <a:ext uri="{FF2B5EF4-FFF2-40B4-BE49-F238E27FC236}">
                      <a16:creationId xmlns:a16="http://schemas.microsoft.com/office/drawing/2014/main" id="{22588FF3-6A50-4BD5-847D-845DE82697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Left Arrow 9">
                  <a:extLst>
                    <a:ext uri="{FF2B5EF4-FFF2-40B4-BE49-F238E27FC236}">
                      <a16:creationId xmlns:a16="http://schemas.microsoft.com/office/drawing/2014/main" id="{64BA8753-81DC-4D2E-ABE8-9C4DCC69D18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1" name="Group 10">
                  <a:extLst>
                    <a:ext uri="{FF2B5EF4-FFF2-40B4-BE49-F238E27FC236}">
                      <a16:creationId xmlns:a16="http://schemas.microsoft.com/office/drawing/2014/main" id="{38866A67-5F14-495D-8498-05CD09EC8A6B}"/>
                    </a:ext>
                  </a:extLst>
                </p:cNvPr>
                <p:cNvGrpSpPr/>
                <p:nvPr>
                  <p:custDataLst>
                    <p:custData r:id="rId15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4" name="Flowchart: Stored Data 12">
                    <a:extLst>
                      <a:ext uri="{FF2B5EF4-FFF2-40B4-BE49-F238E27FC236}">
                        <a16:creationId xmlns:a16="http://schemas.microsoft.com/office/drawing/2014/main" id="{952E3F34-8029-4EEF-8675-9CE5A80FA80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lowchart: Stored Data 13">
                    <a:extLst>
                      <a:ext uri="{FF2B5EF4-FFF2-40B4-BE49-F238E27FC236}">
                        <a16:creationId xmlns:a16="http://schemas.microsoft.com/office/drawing/2014/main" id="{AF04C888-C7AE-4C86-B0BF-A86C74FF2DA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4">
                    <a:extLst>
                      <a:ext uri="{FF2B5EF4-FFF2-40B4-BE49-F238E27FC236}">
                        <a16:creationId xmlns:a16="http://schemas.microsoft.com/office/drawing/2014/main" id="{99CB48AE-FF6B-48B3-A2B3-553ED5BD7AA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7B843D2D-6D21-40A9-9072-B32F428E80A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3" name="Rounded Rectangle 11">
                  <a:extLst>
                    <a:ext uri="{FF2B5EF4-FFF2-40B4-BE49-F238E27FC236}">
                      <a16:creationId xmlns:a16="http://schemas.microsoft.com/office/drawing/2014/main" id="{836AD19D-D078-4FEF-A01B-50DFF88A1C8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504D7E43-E478-4536-8D9A-28579E703C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E26C834-16B0-4180-B1BD-48C311E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F0957274-9B02-4372-B1F0-B7929FAF95E9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842474" y="657799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AAC00-D46A-4789-B722-0B36FBCE9C54}"/>
              </a:ext>
            </a:extLst>
          </p:cNvPr>
          <p:cNvSpPr txBox="1"/>
          <p:nvPr/>
        </p:nvSpPr>
        <p:spPr>
          <a:xfrm>
            <a:off x="9095849" y="1022295"/>
            <a:ext cx="141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게시물 수정하기</a:t>
            </a:r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54B2B922-36EC-4093-9A1E-9B6236F4AAF1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9232103" y="2523243"/>
            <a:ext cx="2115286" cy="200767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/>
              <a:t>너무너무 맛있는 </a:t>
            </a:r>
            <a:r>
              <a:rPr lang="ko-KR" altLang="en-US" sz="1200" dirty="0" err="1"/>
              <a:t>엽떡을</a:t>
            </a:r>
            <a:r>
              <a:rPr lang="ko-KR" altLang="en-US" sz="1200" dirty="0"/>
              <a:t> 먹었다</a:t>
            </a:r>
            <a:r>
              <a:rPr lang="en-US" altLang="ko-KR" sz="1200" dirty="0"/>
              <a:t>~</a:t>
            </a:r>
            <a:endParaRPr lang="ko-KR" altLang="en-US" sz="1200" dirty="0"/>
          </a:p>
        </p:txBody>
      </p:sp>
      <p:sp>
        <p:nvSpPr>
          <p:cNvPr id="140" name="Content">
            <a:extLst>
              <a:ext uri="{FF2B5EF4-FFF2-40B4-BE49-F238E27FC236}">
                <a16:creationId xmlns:a16="http://schemas.microsoft.com/office/drawing/2014/main" id="{DCE9DB32-815E-473B-A402-793703ADB1B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233199" y="4606066"/>
            <a:ext cx="2115286" cy="27201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예스맛</a:t>
            </a:r>
            <a:endParaRPr lang="en-US" sz="1200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FA787070-C3A7-4B1B-8C41-7699278055A2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9755933" y="5059281"/>
            <a:ext cx="1106592" cy="22860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E21F254-EBD2-4910-B197-A3FA7DA0D6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11" y="1557460"/>
            <a:ext cx="1056127" cy="622787"/>
          </a:xfrm>
          <a:prstGeom prst="rect">
            <a:avLst/>
          </a:prstGeom>
        </p:spPr>
      </p:pic>
      <p:grpSp>
        <p:nvGrpSpPr>
          <p:cNvPr id="29" name="WindowsPhone">
            <a:extLst>
              <a:ext uri="{FF2B5EF4-FFF2-40B4-BE49-F238E27FC236}">
                <a16:creationId xmlns:a16="http://schemas.microsoft.com/office/drawing/2014/main" id="{C864171C-AD69-4DDC-8867-6AAEEAD2F4EC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BC43AB83-6D9D-412F-986C-CE2B3E57B3A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32" name="Group 4">
                <a:extLst>
                  <a:ext uri="{FF2B5EF4-FFF2-40B4-BE49-F238E27FC236}">
                    <a16:creationId xmlns:a16="http://schemas.microsoft.com/office/drawing/2014/main" id="{B1D97F9D-FFA3-446A-B0AE-AD046E3658B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34" name="Rounded Rectangle 6">
                  <a:extLst>
                    <a:ext uri="{FF2B5EF4-FFF2-40B4-BE49-F238E27FC236}">
                      <a16:creationId xmlns:a16="http://schemas.microsoft.com/office/drawing/2014/main" id="{AA598230-8534-40D5-BF0D-F5437486358D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ounded Rectangle 7">
                  <a:extLst>
                    <a:ext uri="{FF2B5EF4-FFF2-40B4-BE49-F238E27FC236}">
                      <a16:creationId xmlns:a16="http://schemas.microsoft.com/office/drawing/2014/main" id="{5D1E2DC6-5C84-44A1-8747-BC28F0D1748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36" name="Rectangle 8">
                  <a:extLst>
                    <a:ext uri="{FF2B5EF4-FFF2-40B4-BE49-F238E27FC236}">
                      <a16:creationId xmlns:a16="http://schemas.microsoft.com/office/drawing/2014/main" id="{A19AF669-1F88-48C5-B6E4-652832543AA8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Left Arrow 9">
                  <a:extLst>
                    <a:ext uri="{FF2B5EF4-FFF2-40B4-BE49-F238E27FC236}">
                      <a16:creationId xmlns:a16="http://schemas.microsoft.com/office/drawing/2014/main" id="{497342A8-4609-447C-ABF0-74812556E558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8" name="Group 10">
                  <a:extLst>
                    <a:ext uri="{FF2B5EF4-FFF2-40B4-BE49-F238E27FC236}">
                      <a16:creationId xmlns:a16="http://schemas.microsoft.com/office/drawing/2014/main" id="{66BBD61B-B590-4185-A7BA-231202B509B8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40" name="Flowchart: Stored Data 12">
                    <a:extLst>
                      <a:ext uri="{FF2B5EF4-FFF2-40B4-BE49-F238E27FC236}">
                        <a16:creationId xmlns:a16="http://schemas.microsoft.com/office/drawing/2014/main" id="{E6C1F479-809D-4CFE-8B96-A5FC14A6DDD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" name="Flowchart: Stored Data 13">
                    <a:extLst>
                      <a:ext uri="{FF2B5EF4-FFF2-40B4-BE49-F238E27FC236}">
                        <a16:creationId xmlns:a16="http://schemas.microsoft.com/office/drawing/2014/main" id="{C25CA572-0658-466C-942C-1A2A7922AAF8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Flowchart: Stored Data 14">
                    <a:extLst>
                      <a:ext uri="{FF2B5EF4-FFF2-40B4-BE49-F238E27FC236}">
                        <a16:creationId xmlns:a16="http://schemas.microsoft.com/office/drawing/2014/main" id="{42F5DDE7-6A46-44D2-9C2F-FA857AE5F0D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Flowchart: Stored Data 15">
                    <a:extLst>
                      <a:ext uri="{FF2B5EF4-FFF2-40B4-BE49-F238E27FC236}">
                        <a16:creationId xmlns:a16="http://schemas.microsoft.com/office/drawing/2014/main" id="{3408DCFC-781D-458D-A773-32F1E04714D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9" name="Rounded Rectangle 11">
                  <a:extLst>
                    <a:ext uri="{FF2B5EF4-FFF2-40B4-BE49-F238E27FC236}">
                      <a16:creationId xmlns:a16="http://schemas.microsoft.com/office/drawing/2014/main" id="{713603B0-94E0-4F45-BAD2-27E36595A49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58BDF93F-8DF8-4B3A-B104-57785C2CCD1D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3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77B73144-5DBF-48AF-A3F4-16755EC48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Content">
            <a:extLst>
              <a:ext uri="{FF2B5EF4-FFF2-40B4-BE49-F238E27FC236}">
                <a16:creationId xmlns:a16="http://schemas.microsoft.com/office/drawing/2014/main" id="{1F19AF07-7F11-4264-A9B0-DD7E867AD33D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2A5BBC-84CE-419A-9C33-B47443A02C92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BD9C67-BB69-4A91-AEEC-9141513AC3D4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2018-5-8 13:30</a:t>
            </a:r>
            <a:endParaRPr lang="ko-KR" altLang="en-US" sz="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608429-8ADB-48A4-8A63-DB57BC6E5549}"/>
              </a:ext>
            </a:extLst>
          </p:cNvPr>
          <p:cNvSpPr txBox="1"/>
          <p:nvPr/>
        </p:nvSpPr>
        <p:spPr>
          <a:xfrm>
            <a:off x="6344580" y="1459297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</a:t>
            </a:r>
            <a:r>
              <a:rPr lang="ko-KR" altLang="en-US" sz="1000" b="1" dirty="0"/>
              <a:t>지도 보기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스트리트 뷰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FB5A-DBC6-464C-9705-E59B1C4F2CF7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대구 광역시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0422A69-5E77-4F06-BCF2-31B2390781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CEC2D8C-8ED0-48DC-ACEA-B67786F44F98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C638C9-BDAB-4DD0-B0E8-D7DC3B9D26CC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너무너무 맛있는 </a:t>
            </a:r>
            <a:r>
              <a:rPr lang="ko-KR" altLang="en-US" sz="1000" b="1" dirty="0" err="1"/>
              <a:t>엽떡을</a:t>
            </a:r>
            <a:r>
              <a:rPr lang="ko-KR" altLang="en-US" sz="1000" b="1" dirty="0"/>
              <a:t> 먹었다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4DE9F-5B8B-44EA-8FAA-F2F7E2C092AE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b="1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0415996-50BE-4F77-9A7A-832A35C09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57" name="Content">
            <a:extLst>
              <a:ext uri="{FF2B5EF4-FFF2-40B4-BE49-F238E27FC236}">
                <a16:creationId xmlns:a16="http://schemas.microsoft.com/office/drawing/2014/main" id="{44FB5DF4-3CA2-4BB7-820E-749EF9A9B7D5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b="1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b="1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D69457-31F9-4AB8-8481-81A2E31C5BCA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#</a:t>
            </a:r>
            <a:r>
              <a:rPr lang="ko-KR" altLang="en-US" sz="900" b="1" dirty="0" err="1"/>
              <a:t>예스맛</a:t>
            </a:r>
            <a:endParaRPr lang="ko-KR" altLang="en-US" sz="900" b="1" dirty="0"/>
          </a:p>
        </p:txBody>
      </p:sp>
      <p:grpSp>
        <p:nvGrpSpPr>
          <p:cNvPr id="59" name="ScrollbarVertical">
            <a:extLst>
              <a:ext uri="{FF2B5EF4-FFF2-40B4-BE49-F238E27FC236}">
                <a16:creationId xmlns:a16="http://schemas.microsoft.com/office/drawing/2014/main" id="{2642F769-58ED-4075-9F87-CA82B7C10379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60" name="Background">
              <a:extLst>
                <a:ext uri="{FF2B5EF4-FFF2-40B4-BE49-F238E27FC236}">
                  <a16:creationId xmlns:a16="http://schemas.microsoft.com/office/drawing/2014/main" id="{99521488-5A5A-4A63-84A6-C06CBFDB9868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b="1"/>
            </a:p>
          </p:txBody>
        </p:sp>
        <p:sp>
          <p:nvSpPr>
            <p:cNvPr id="61" name="Slider">
              <a:extLst>
                <a:ext uri="{FF2B5EF4-FFF2-40B4-BE49-F238E27FC236}">
                  <a16:creationId xmlns:a16="http://schemas.microsoft.com/office/drawing/2014/main" id="{A41CD6B9-F7F2-476D-BFA1-E98565D87347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62" name="UpArrow">
              <a:extLst>
                <a:ext uri="{FF2B5EF4-FFF2-40B4-BE49-F238E27FC236}">
                  <a16:creationId xmlns:a16="http://schemas.microsoft.com/office/drawing/2014/main" id="{AF4025B9-9FA8-420C-9535-823FD164F82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DownArrow">
              <a:extLst>
                <a:ext uri="{FF2B5EF4-FFF2-40B4-BE49-F238E27FC236}">
                  <a16:creationId xmlns:a16="http://schemas.microsoft.com/office/drawing/2014/main" id="{316880B8-7010-4CC4-995D-E74E1D0B1D70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2A52DE70-499B-4BED-9B14-26E4F18ED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65" name="Content">
            <a:extLst>
              <a:ext uri="{FF2B5EF4-FFF2-40B4-BE49-F238E27FC236}">
                <a16:creationId xmlns:a16="http://schemas.microsoft.com/office/drawing/2014/main" id="{E2D3DC63-8407-47D2-837E-5BFE91742E51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66ED8CA-47ED-4029-843C-052F017D13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F765228-9AFE-46F0-B12B-DCBE2A1A6AE3}"/>
              </a:ext>
            </a:extLst>
          </p:cNvPr>
          <p:cNvSpPr txBox="1"/>
          <p:nvPr/>
        </p:nvSpPr>
        <p:spPr>
          <a:xfrm>
            <a:off x="4925375" y="293534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21</a:t>
            </a:r>
            <a:r>
              <a:rPr lang="ko-KR" altLang="en-US" sz="1000" b="1" dirty="0"/>
              <a:t>명</a:t>
            </a: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EAD7C950-0527-4BBF-8C59-BE97E684DBAF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CC0235F-FF19-42B9-8CCF-5C75CD0D7D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3B48F-2525-47FA-BF08-F29928AD8F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E50DBD2-E2B4-41FA-A4D8-4C13DCC4A36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33DBDFD-C932-4F0B-BF00-1ED6EAF492F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7214AD3-0925-4290-97AD-E5D4F3D3D0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F0BCA74-0118-4C03-9340-BC6530DE35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75" name="Content">
            <a:extLst>
              <a:ext uri="{FF2B5EF4-FFF2-40B4-BE49-F238E27FC236}">
                <a16:creationId xmlns:a16="http://schemas.microsoft.com/office/drawing/2014/main" id="{EA87C9D5-03E8-4336-A724-A23A403ED302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5241966" y="1274107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MousePointer">
            <a:extLst>
              <a:ext uri="{FF2B5EF4-FFF2-40B4-BE49-F238E27FC236}">
                <a16:creationId xmlns:a16="http://schemas.microsoft.com/office/drawing/2014/main" id="{FA1EF30E-DF4B-4D6D-B307-043AC43A48E7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5495820" y="137186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7" name="MousePointer">
            <a:extLst>
              <a:ext uri="{FF2B5EF4-FFF2-40B4-BE49-F238E27FC236}">
                <a16:creationId xmlns:a16="http://schemas.microsoft.com/office/drawing/2014/main" id="{43DCAD8A-76F7-4BF8-A2C7-A2B6D549DE0F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 rot="20359169">
            <a:off x="10237538" y="512177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00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30016" y="106605"/>
            <a:ext cx="176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삭제</a:t>
            </a:r>
            <a:endParaRPr lang="en-US" altLang="ko-KR" dirty="0"/>
          </a:p>
          <a:p>
            <a:r>
              <a:rPr lang="en-US" altLang="ko-KR" dirty="0"/>
              <a:t>(UI-BOARD-03)</a:t>
            </a:r>
            <a:endParaRPr lang="ko-KR" altLang="en-US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29" name="WindowsPhone">
            <a:extLst>
              <a:ext uri="{FF2B5EF4-FFF2-40B4-BE49-F238E27FC236}">
                <a16:creationId xmlns:a16="http://schemas.microsoft.com/office/drawing/2014/main" id="{C864171C-AD69-4DDC-8867-6AAEEAD2F4E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BC43AB83-6D9D-412F-986C-CE2B3E57B3A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32" name="Group 4">
                <a:extLst>
                  <a:ext uri="{FF2B5EF4-FFF2-40B4-BE49-F238E27FC236}">
                    <a16:creationId xmlns:a16="http://schemas.microsoft.com/office/drawing/2014/main" id="{B1D97F9D-FFA3-446A-B0AE-AD046E3658B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34" name="Rounded Rectangle 6">
                  <a:extLst>
                    <a:ext uri="{FF2B5EF4-FFF2-40B4-BE49-F238E27FC236}">
                      <a16:creationId xmlns:a16="http://schemas.microsoft.com/office/drawing/2014/main" id="{AA598230-8534-40D5-BF0D-F5437486358D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ounded Rectangle 7">
                  <a:extLst>
                    <a:ext uri="{FF2B5EF4-FFF2-40B4-BE49-F238E27FC236}">
                      <a16:creationId xmlns:a16="http://schemas.microsoft.com/office/drawing/2014/main" id="{5D1E2DC6-5C84-44A1-8747-BC28F0D1748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36" name="Rectangle 8">
                  <a:extLst>
                    <a:ext uri="{FF2B5EF4-FFF2-40B4-BE49-F238E27FC236}">
                      <a16:creationId xmlns:a16="http://schemas.microsoft.com/office/drawing/2014/main" id="{A19AF669-1F88-48C5-B6E4-652832543AA8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Left Arrow 9">
                  <a:extLst>
                    <a:ext uri="{FF2B5EF4-FFF2-40B4-BE49-F238E27FC236}">
                      <a16:creationId xmlns:a16="http://schemas.microsoft.com/office/drawing/2014/main" id="{497342A8-4609-447C-ABF0-74812556E558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8" name="Group 10">
                  <a:extLst>
                    <a:ext uri="{FF2B5EF4-FFF2-40B4-BE49-F238E27FC236}">
                      <a16:creationId xmlns:a16="http://schemas.microsoft.com/office/drawing/2014/main" id="{66BBD61B-B590-4185-A7BA-231202B509B8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40" name="Flowchart: Stored Data 12">
                    <a:extLst>
                      <a:ext uri="{FF2B5EF4-FFF2-40B4-BE49-F238E27FC236}">
                        <a16:creationId xmlns:a16="http://schemas.microsoft.com/office/drawing/2014/main" id="{E6C1F479-809D-4CFE-8B96-A5FC14A6DDD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" name="Flowchart: Stored Data 13">
                    <a:extLst>
                      <a:ext uri="{FF2B5EF4-FFF2-40B4-BE49-F238E27FC236}">
                        <a16:creationId xmlns:a16="http://schemas.microsoft.com/office/drawing/2014/main" id="{C25CA572-0658-466C-942C-1A2A7922AAF8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Flowchart: Stored Data 14">
                    <a:extLst>
                      <a:ext uri="{FF2B5EF4-FFF2-40B4-BE49-F238E27FC236}">
                        <a16:creationId xmlns:a16="http://schemas.microsoft.com/office/drawing/2014/main" id="{42F5DDE7-6A46-44D2-9C2F-FA857AE5F0D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Flowchart: Stored Data 15">
                    <a:extLst>
                      <a:ext uri="{FF2B5EF4-FFF2-40B4-BE49-F238E27FC236}">
                        <a16:creationId xmlns:a16="http://schemas.microsoft.com/office/drawing/2014/main" id="{3408DCFC-781D-458D-A773-32F1E04714D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9" name="Rounded Rectangle 11">
                  <a:extLst>
                    <a:ext uri="{FF2B5EF4-FFF2-40B4-BE49-F238E27FC236}">
                      <a16:creationId xmlns:a16="http://schemas.microsoft.com/office/drawing/2014/main" id="{713603B0-94E0-4F45-BAD2-27E36595A49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58BDF93F-8DF8-4B3A-B104-57785C2CCD1D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3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77B73144-5DBF-48AF-A3F4-16755EC48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Content">
            <a:extLst>
              <a:ext uri="{FF2B5EF4-FFF2-40B4-BE49-F238E27FC236}">
                <a16:creationId xmlns:a16="http://schemas.microsoft.com/office/drawing/2014/main" id="{1F19AF07-7F11-4264-A9B0-DD7E867AD33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2A5BBC-84CE-419A-9C33-B47443A02C92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BD9C67-BB69-4A91-AEEC-9141513AC3D4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2018-5-8 13:30</a:t>
            </a:r>
            <a:endParaRPr lang="ko-KR" altLang="en-US" sz="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608429-8ADB-48A4-8A63-DB57BC6E5549}"/>
              </a:ext>
            </a:extLst>
          </p:cNvPr>
          <p:cNvSpPr txBox="1"/>
          <p:nvPr/>
        </p:nvSpPr>
        <p:spPr>
          <a:xfrm>
            <a:off x="6344580" y="1459297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</a:t>
            </a:r>
            <a:r>
              <a:rPr lang="ko-KR" altLang="en-US" sz="1000" b="1" dirty="0"/>
              <a:t>지도 보기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스트리트 뷰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FB5A-DBC6-464C-9705-E59B1C4F2CF7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대구 광역시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0422A69-5E77-4F06-BCF2-31B2390781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CEC2D8C-8ED0-48DC-ACEA-B67786F44F98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C638C9-BDAB-4DD0-B0E8-D7DC3B9D26CC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너무너무 맛있는 </a:t>
            </a:r>
            <a:r>
              <a:rPr lang="ko-KR" altLang="en-US" sz="1000" b="1" dirty="0" err="1"/>
              <a:t>엽떡을</a:t>
            </a:r>
            <a:r>
              <a:rPr lang="ko-KR" altLang="en-US" sz="1000" b="1" dirty="0"/>
              <a:t> 먹었다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4DE9F-5B8B-44EA-8FAA-F2F7E2C092AE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b="1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0415996-50BE-4F77-9A7A-832A35C097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57" name="Content">
            <a:extLst>
              <a:ext uri="{FF2B5EF4-FFF2-40B4-BE49-F238E27FC236}">
                <a16:creationId xmlns:a16="http://schemas.microsoft.com/office/drawing/2014/main" id="{44FB5DF4-3CA2-4BB7-820E-749EF9A9B7D5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b="1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b="1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D69457-31F9-4AB8-8481-81A2E31C5BCA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#</a:t>
            </a:r>
            <a:r>
              <a:rPr lang="ko-KR" altLang="en-US" sz="900" b="1" dirty="0" err="1"/>
              <a:t>예스맛</a:t>
            </a:r>
            <a:endParaRPr lang="ko-KR" altLang="en-US" sz="900" b="1" dirty="0"/>
          </a:p>
        </p:txBody>
      </p:sp>
      <p:grpSp>
        <p:nvGrpSpPr>
          <p:cNvPr id="59" name="ScrollbarVertical">
            <a:extLst>
              <a:ext uri="{FF2B5EF4-FFF2-40B4-BE49-F238E27FC236}">
                <a16:creationId xmlns:a16="http://schemas.microsoft.com/office/drawing/2014/main" id="{2642F769-58ED-4075-9F87-CA82B7C103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60" name="Background">
              <a:extLst>
                <a:ext uri="{FF2B5EF4-FFF2-40B4-BE49-F238E27FC236}">
                  <a16:creationId xmlns:a16="http://schemas.microsoft.com/office/drawing/2014/main" id="{99521488-5A5A-4A63-84A6-C06CBFDB9868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b="1"/>
            </a:p>
          </p:txBody>
        </p:sp>
        <p:sp>
          <p:nvSpPr>
            <p:cNvPr id="61" name="Slider">
              <a:extLst>
                <a:ext uri="{FF2B5EF4-FFF2-40B4-BE49-F238E27FC236}">
                  <a16:creationId xmlns:a16="http://schemas.microsoft.com/office/drawing/2014/main" id="{A41CD6B9-F7F2-476D-BFA1-E98565D87347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62" name="UpArrow">
              <a:extLst>
                <a:ext uri="{FF2B5EF4-FFF2-40B4-BE49-F238E27FC236}">
                  <a16:creationId xmlns:a16="http://schemas.microsoft.com/office/drawing/2014/main" id="{AF4025B9-9FA8-420C-9535-823FD164F82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DownArrow">
              <a:extLst>
                <a:ext uri="{FF2B5EF4-FFF2-40B4-BE49-F238E27FC236}">
                  <a16:creationId xmlns:a16="http://schemas.microsoft.com/office/drawing/2014/main" id="{316880B8-7010-4CC4-995D-E74E1D0B1D70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2A52DE70-499B-4BED-9B14-26E4F18ED99E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65" name="Content">
            <a:extLst>
              <a:ext uri="{FF2B5EF4-FFF2-40B4-BE49-F238E27FC236}">
                <a16:creationId xmlns:a16="http://schemas.microsoft.com/office/drawing/2014/main" id="{E2D3DC63-8407-47D2-837E-5BFE91742E51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66ED8CA-47ED-4029-843C-052F017D13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F765228-9AFE-46F0-B12B-DCBE2A1A6AE3}"/>
              </a:ext>
            </a:extLst>
          </p:cNvPr>
          <p:cNvSpPr txBox="1"/>
          <p:nvPr/>
        </p:nvSpPr>
        <p:spPr>
          <a:xfrm>
            <a:off x="4925375" y="293534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21</a:t>
            </a:r>
            <a:r>
              <a:rPr lang="ko-KR" altLang="en-US" sz="1000" b="1" dirty="0"/>
              <a:t>명</a:t>
            </a:r>
          </a:p>
        </p:txBody>
      </p:sp>
      <p:sp>
        <p:nvSpPr>
          <p:cNvPr id="68" name="Content">
            <a:extLst>
              <a:ext uri="{FF2B5EF4-FFF2-40B4-BE49-F238E27FC236}">
                <a16:creationId xmlns:a16="http://schemas.microsoft.com/office/drawing/2014/main" id="{EAD7C950-0527-4BBF-8C59-BE97E684DBAF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CC0235F-FF19-42B9-8CCF-5C75CD0D7D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3B48F-2525-47FA-BF08-F29928AD8F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E50DBD2-E2B4-41FA-A4D8-4C13DCC4A3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33DBDFD-C932-4F0B-BF00-1ED6EAF492F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7214AD3-0925-4290-97AD-E5D4F3D3D0D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F0BCA74-0118-4C03-9340-BC6530DE35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75" name="Content">
            <a:extLst>
              <a:ext uri="{FF2B5EF4-FFF2-40B4-BE49-F238E27FC236}">
                <a16:creationId xmlns:a16="http://schemas.microsoft.com/office/drawing/2014/main" id="{EA87C9D5-03E8-4336-A724-A23A403ED302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5241966" y="1274107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6" name="MousePointer">
            <a:extLst>
              <a:ext uri="{FF2B5EF4-FFF2-40B4-BE49-F238E27FC236}">
                <a16:creationId xmlns:a16="http://schemas.microsoft.com/office/drawing/2014/main" id="{FA1EF30E-DF4B-4D6D-B307-043AC43A48E7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 rot="20359169">
            <a:off x="5589100" y="15522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78" name="WindowsPhone">
            <a:extLst>
              <a:ext uri="{FF2B5EF4-FFF2-40B4-BE49-F238E27FC236}">
                <a16:creationId xmlns:a16="http://schemas.microsoft.com/office/drawing/2014/main" id="{FF3151F3-9090-4AF4-AD3A-7E351248B01D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8382635" y="-25830"/>
            <a:ext cx="3464995" cy="6857998"/>
            <a:chOff x="2839503" y="1"/>
            <a:chExt cx="3464995" cy="6857998"/>
          </a:xfrm>
        </p:grpSpPr>
        <p:grpSp>
          <p:nvGrpSpPr>
            <p:cNvPr id="83" name="Group 2">
              <a:extLst>
                <a:ext uri="{FF2B5EF4-FFF2-40B4-BE49-F238E27FC236}">
                  <a16:creationId xmlns:a16="http://schemas.microsoft.com/office/drawing/2014/main" id="{AC455CAB-CF7C-4F1A-92F2-DE94E20F6E29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FDB413B9-8449-4D30-A130-B96B3EBE931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6" name="Rounded Rectangle 6">
                  <a:extLst>
                    <a:ext uri="{FF2B5EF4-FFF2-40B4-BE49-F238E27FC236}">
                      <a16:creationId xmlns:a16="http://schemas.microsoft.com/office/drawing/2014/main" id="{3EF748A9-409A-4C07-8866-AD9E231C45F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ounded Rectangle 7">
                  <a:extLst>
                    <a:ext uri="{FF2B5EF4-FFF2-40B4-BE49-F238E27FC236}">
                      <a16:creationId xmlns:a16="http://schemas.microsoft.com/office/drawing/2014/main" id="{F297C275-B1B9-4117-B5E7-76E4023CF84C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99" name="Rectangle 8">
                  <a:extLst>
                    <a:ext uri="{FF2B5EF4-FFF2-40B4-BE49-F238E27FC236}">
                      <a16:creationId xmlns:a16="http://schemas.microsoft.com/office/drawing/2014/main" id="{24A5B362-26AF-4629-907D-1A89D16DE0F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Left Arrow 9">
                  <a:extLst>
                    <a:ext uri="{FF2B5EF4-FFF2-40B4-BE49-F238E27FC236}">
                      <a16:creationId xmlns:a16="http://schemas.microsoft.com/office/drawing/2014/main" id="{7A0ABB23-C675-488B-9959-624B1C8FCB5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2" name="Group 10">
                  <a:extLst>
                    <a:ext uri="{FF2B5EF4-FFF2-40B4-BE49-F238E27FC236}">
                      <a16:creationId xmlns:a16="http://schemas.microsoft.com/office/drawing/2014/main" id="{B4DD6B43-1795-4251-86DB-4F05EB489F5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05" name="Flowchart: Stored Data 12">
                    <a:extLst>
                      <a:ext uri="{FF2B5EF4-FFF2-40B4-BE49-F238E27FC236}">
                        <a16:creationId xmlns:a16="http://schemas.microsoft.com/office/drawing/2014/main" id="{6F11A3C7-CA38-49A9-AC75-E06B594AC4D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Flowchart: Stored Data 13">
                    <a:extLst>
                      <a:ext uri="{FF2B5EF4-FFF2-40B4-BE49-F238E27FC236}">
                        <a16:creationId xmlns:a16="http://schemas.microsoft.com/office/drawing/2014/main" id="{9E9DA1F5-7291-4A7D-AFA7-4AA1793AAE6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Flowchart: Stored Data 14">
                    <a:extLst>
                      <a:ext uri="{FF2B5EF4-FFF2-40B4-BE49-F238E27FC236}">
                        <a16:creationId xmlns:a16="http://schemas.microsoft.com/office/drawing/2014/main" id="{FA13CBD9-15D0-45C3-9372-706CE0AFDF6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8" name="Flowchart: Stored Data 15">
                    <a:extLst>
                      <a:ext uri="{FF2B5EF4-FFF2-40B4-BE49-F238E27FC236}">
                        <a16:creationId xmlns:a16="http://schemas.microsoft.com/office/drawing/2014/main" id="{C996F0F5-BB97-4C35-904D-4BDE60F5C1C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04" name="Rounded Rectangle 11">
                  <a:extLst>
                    <a:ext uri="{FF2B5EF4-FFF2-40B4-BE49-F238E27FC236}">
                      <a16:creationId xmlns:a16="http://schemas.microsoft.com/office/drawing/2014/main" id="{FB797761-B456-440F-B4E6-459CEE03EC4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7E5B8856-889E-4713-802C-C62CBF97C5B8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FC687F6-468F-4DDE-A761-57C6AB459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Content">
            <a:extLst>
              <a:ext uri="{FF2B5EF4-FFF2-40B4-BE49-F238E27FC236}">
                <a16:creationId xmlns:a16="http://schemas.microsoft.com/office/drawing/2014/main" id="{2A919FB8-71FA-4C9B-AC91-6B738D56754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8604100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DF6452-1540-41DC-9B9C-5E435D170CF8}"/>
              </a:ext>
            </a:extLst>
          </p:cNvPr>
          <p:cNvSpPr/>
          <p:nvPr/>
        </p:nvSpPr>
        <p:spPr>
          <a:xfrm>
            <a:off x="8749643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9CF52B0-9761-4669-A7BF-10EF52532B53}"/>
              </a:ext>
            </a:extLst>
          </p:cNvPr>
          <p:cNvSpPr txBox="1"/>
          <p:nvPr/>
        </p:nvSpPr>
        <p:spPr>
          <a:xfrm>
            <a:off x="9030682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2018-5-8 13:30</a:t>
            </a:r>
            <a:endParaRPr lang="ko-KR" altLang="en-US" sz="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227A20-9BF8-42FE-8308-5D930C2DED73}"/>
              </a:ext>
            </a:extLst>
          </p:cNvPr>
          <p:cNvSpPr txBox="1"/>
          <p:nvPr/>
        </p:nvSpPr>
        <p:spPr>
          <a:xfrm>
            <a:off x="10412566" y="1459297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</a:t>
            </a:r>
            <a:r>
              <a:rPr lang="ko-KR" altLang="en-US" sz="1000" b="1" dirty="0"/>
              <a:t>지도 보기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스트리트 뷰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286CBB1-7EC0-4259-8DD2-D6F90E4D7D43}"/>
              </a:ext>
            </a:extLst>
          </p:cNvPr>
          <p:cNvSpPr txBox="1"/>
          <p:nvPr/>
        </p:nvSpPr>
        <p:spPr>
          <a:xfrm>
            <a:off x="8731943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대구 광역시 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563A4CC9-B77C-4891-A7D4-772FCC7806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87" y="1927249"/>
            <a:ext cx="1056127" cy="622787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E444CAEA-1571-4989-87E4-C3E9E8B32CE2}"/>
              </a:ext>
            </a:extLst>
          </p:cNvPr>
          <p:cNvSpPr txBox="1"/>
          <p:nvPr/>
        </p:nvSpPr>
        <p:spPr>
          <a:xfrm>
            <a:off x="8719457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F97B846-8662-411D-9499-3A155827D82C}"/>
              </a:ext>
            </a:extLst>
          </p:cNvPr>
          <p:cNvSpPr txBox="1"/>
          <p:nvPr/>
        </p:nvSpPr>
        <p:spPr>
          <a:xfrm>
            <a:off x="8784400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너무너무 맛있는 </a:t>
            </a:r>
            <a:r>
              <a:rPr lang="ko-KR" altLang="en-US" sz="1000" b="1" dirty="0" err="1"/>
              <a:t>엽떡을</a:t>
            </a:r>
            <a:r>
              <a:rPr lang="ko-KR" altLang="en-US" sz="1000" b="1" dirty="0"/>
              <a:t> 먹었다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71E034-6E71-4AF0-BB0A-BDB39E913E3E}"/>
              </a:ext>
            </a:extLst>
          </p:cNvPr>
          <p:cNvSpPr txBox="1"/>
          <p:nvPr/>
        </p:nvSpPr>
        <p:spPr>
          <a:xfrm>
            <a:off x="10479723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b="1" dirty="0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996FA91A-2ED0-4635-A4C3-BE4109D7C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39" y="3313571"/>
            <a:ext cx="233363" cy="233363"/>
          </a:xfrm>
          <a:prstGeom prst="rect">
            <a:avLst/>
          </a:prstGeom>
        </p:spPr>
      </p:pic>
      <p:sp>
        <p:nvSpPr>
          <p:cNvPr id="119" name="Content">
            <a:extLst>
              <a:ext uri="{FF2B5EF4-FFF2-40B4-BE49-F238E27FC236}">
                <a16:creationId xmlns:a16="http://schemas.microsoft.com/office/drawing/2014/main" id="{CAA31611-A124-40FF-9672-80BEB74B4C17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9205797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b="1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b="1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ED400AA-9EEB-43A7-AB25-6B65C4F51381}"/>
              </a:ext>
            </a:extLst>
          </p:cNvPr>
          <p:cNvSpPr txBox="1"/>
          <p:nvPr/>
        </p:nvSpPr>
        <p:spPr>
          <a:xfrm>
            <a:off x="8787951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#</a:t>
            </a:r>
            <a:r>
              <a:rPr lang="ko-KR" altLang="en-US" sz="900" b="1" dirty="0" err="1"/>
              <a:t>예스맛</a:t>
            </a:r>
            <a:endParaRPr lang="ko-KR" altLang="en-US" sz="900" b="1" dirty="0"/>
          </a:p>
        </p:txBody>
      </p:sp>
      <p:grpSp>
        <p:nvGrpSpPr>
          <p:cNvPr id="121" name="ScrollbarVertical">
            <a:extLst>
              <a:ext uri="{FF2B5EF4-FFF2-40B4-BE49-F238E27FC236}">
                <a16:creationId xmlns:a16="http://schemas.microsoft.com/office/drawing/2014/main" id="{7FC851B3-FBE1-4105-B6EE-BCC86B7F86AD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11442330" y="1049075"/>
            <a:ext cx="137144" cy="3788991"/>
            <a:chOff x="4496659" y="1543109"/>
            <a:chExt cx="147992" cy="3562291"/>
          </a:xfrm>
        </p:grpSpPr>
        <p:sp>
          <p:nvSpPr>
            <p:cNvPr id="122" name="Background">
              <a:extLst>
                <a:ext uri="{FF2B5EF4-FFF2-40B4-BE49-F238E27FC236}">
                  <a16:creationId xmlns:a16="http://schemas.microsoft.com/office/drawing/2014/main" id="{5EDFB122-CA5A-4278-A75D-D65CBA898D5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b="1"/>
            </a:p>
          </p:txBody>
        </p:sp>
        <p:sp>
          <p:nvSpPr>
            <p:cNvPr id="123" name="Slider">
              <a:extLst>
                <a:ext uri="{FF2B5EF4-FFF2-40B4-BE49-F238E27FC236}">
                  <a16:creationId xmlns:a16="http://schemas.microsoft.com/office/drawing/2014/main" id="{8BB0DE89-5D94-4F3B-9F7F-6E90709F5A97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124" name="UpArrow">
              <a:extLst>
                <a:ext uri="{FF2B5EF4-FFF2-40B4-BE49-F238E27FC236}">
                  <a16:creationId xmlns:a16="http://schemas.microsoft.com/office/drawing/2014/main" id="{5B6BCFA2-E27B-4BFB-9933-04CAF5E87B2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125" name="DownArrow">
              <a:extLst>
                <a:ext uri="{FF2B5EF4-FFF2-40B4-BE49-F238E27FC236}">
                  <a16:creationId xmlns:a16="http://schemas.microsoft.com/office/drawing/2014/main" id="{FA0A8FE0-7660-421E-B251-66DE6C9C0B85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3DFDE370-0B62-4691-BFFF-E6B110592C02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608" y="1164622"/>
            <a:ext cx="180975" cy="257175"/>
          </a:xfrm>
          <a:prstGeom prst="rect">
            <a:avLst/>
          </a:prstGeom>
        </p:spPr>
      </p:pic>
      <p:sp>
        <p:nvSpPr>
          <p:cNvPr id="127" name="Content">
            <a:extLst>
              <a:ext uri="{FF2B5EF4-FFF2-40B4-BE49-F238E27FC236}">
                <a16:creationId xmlns:a16="http://schemas.microsoft.com/office/drawing/2014/main" id="{B4B3C530-648E-40DA-9824-471A10FC0AAF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0661675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83ABFF84-2E7A-4440-877B-4D28D6A116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53" y="2952870"/>
            <a:ext cx="186502" cy="18650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25CF759-F99F-4984-9E39-6D078B389FF9}"/>
              </a:ext>
            </a:extLst>
          </p:cNvPr>
          <p:cNvSpPr txBox="1"/>
          <p:nvPr/>
        </p:nvSpPr>
        <p:spPr>
          <a:xfrm>
            <a:off x="8993361" y="293534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21</a:t>
            </a:r>
            <a:r>
              <a:rPr lang="ko-KR" altLang="en-US" sz="1000" b="1" dirty="0"/>
              <a:t>명</a:t>
            </a:r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C42BEEB6-C865-4C58-9F30-7D54906187E7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8608868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4E5B0F4D-A3E2-42F9-9AA8-7FAD3FFD25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40" y="5150215"/>
            <a:ext cx="233093" cy="233093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A958F161-F044-47A7-8976-D9C3DE9179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070" y="5082880"/>
            <a:ext cx="305278" cy="30527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6C774663-6AC1-4489-8FB0-A94C22810A5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87" y="5138550"/>
            <a:ext cx="244758" cy="24475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FF4A1177-37E6-4010-BAA0-1CA90F3B75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6498" y="5080293"/>
            <a:ext cx="310452" cy="310452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455DB9BD-0958-4686-A8A1-A3343C4863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65" y="5090882"/>
            <a:ext cx="289274" cy="289274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79A900C-1A4C-4339-BA4D-71D1A145CA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49" y="5113244"/>
            <a:ext cx="197046" cy="197046"/>
          </a:xfrm>
          <a:prstGeom prst="rect">
            <a:avLst/>
          </a:prstGeom>
        </p:spPr>
      </p:pic>
      <p:sp>
        <p:nvSpPr>
          <p:cNvPr id="141" name="Content">
            <a:extLst>
              <a:ext uri="{FF2B5EF4-FFF2-40B4-BE49-F238E27FC236}">
                <a16:creationId xmlns:a16="http://schemas.microsoft.com/office/drawing/2014/main" id="{7F9FA599-EEC9-4586-96D2-2E358566D3FF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9309952" y="1274107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43" name="AlertDialog">
            <a:extLst>
              <a:ext uri="{FF2B5EF4-FFF2-40B4-BE49-F238E27FC236}">
                <a16:creationId xmlns:a16="http://schemas.microsoft.com/office/drawing/2014/main" id="{C430F5FA-7EA9-477F-8A5C-C283157D2C88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8710795" y="2239194"/>
            <a:ext cx="2615109" cy="1081498"/>
            <a:chOff x="2894331" y="2786062"/>
            <a:chExt cx="3458844" cy="1357313"/>
          </a:xfrm>
        </p:grpSpPr>
        <p:grpSp>
          <p:nvGrpSpPr>
            <p:cNvPr id="144" name="Group 2">
              <a:extLst>
                <a:ext uri="{FF2B5EF4-FFF2-40B4-BE49-F238E27FC236}">
                  <a16:creationId xmlns:a16="http://schemas.microsoft.com/office/drawing/2014/main" id="{5CFBD886-63FA-414F-9450-0595467C8706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153" name="Background">
                <a:extLst>
                  <a:ext uri="{FF2B5EF4-FFF2-40B4-BE49-F238E27FC236}">
                    <a16:creationId xmlns:a16="http://schemas.microsoft.com/office/drawing/2014/main" id="{B49A56DC-5A11-4FD9-A443-B32669E3ADEE}"/>
                  </a:ext>
                </a:extLst>
              </p:cNvPr>
              <p:cNvSpPr/>
              <p:nvPr/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r>
                  <a:rPr lang="ko-KR" altLang="en-US" sz="1000" kern="0" dirty="0">
                    <a:solidFill>
                      <a:srgbClr val="FFFFFF"/>
                    </a:solidFill>
                    <a:latin typeface="Segoe UI"/>
                  </a:rPr>
                  <a:t>경고</a:t>
                </a:r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4" name="InnerArea">
                <a:extLst>
                  <a:ext uri="{FF2B5EF4-FFF2-40B4-BE49-F238E27FC236}">
                    <a16:creationId xmlns:a16="http://schemas.microsoft.com/office/drawing/2014/main" id="{EBEDAF92-0D52-4F51-9202-CCB982960CA9}"/>
                  </a:ext>
                </a:extLst>
              </p:cNvPr>
              <p:cNvSpPr/>
              <p:nvPr/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Minimize - Maximize - Close">
              <a:extLst>
                <a:ext uri="{FF2B5EF4-FFF2-40B4-BE49-F238E27FC236}">
                  <a16:creationId xmlns:a16="http://schemas.microsoft.com/office/drawing/2014/main" id="{17AA6E99-ACC1-4DFD-A881-A63D2F9A3642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151" name="X2">
                <a:extLst>
                  <a:ext uri="{FF2B5EF4-FFF2-40B4-BE49-F238E27FC236}">
                    <a16:creationId xmlns:a16="http://schemas.microsoft.com/office/drawing/2014/main" id="{95861254-CAFE-4713-B8D2-3C82A471D1B8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52" name="X1">
                <a:extLst>
                  <a:ext uri="{FF2B5EF4-FFF2-40B4-BE49-F238E27FC236}">
                    <a16:creationId xmlns:a16="http://schemas.microsoft.com/office/drawing/2014/main" id="{85D9555D-7D42-464A-B5CC-F0C560E41EFF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47" name="AlertText">
              <a:extLst>
                <a:ext uri="{FF2B5EF4-FFF2-40B4-BE49-F238E27FC236}">
                  <a16:creationId xmlns:a16="http://schemas.microsoft.com/office/drawing/2014/main" id="{E1EFF8E3-52BD-496D-831A-46E9AE2E5F71}"/>
                </a:ext>
              </a:extLst>
            </p:cNvPr>
            <p:cNvSpPr txBox="1"/>
            <p:nvPr/>
          </p:nvSpPr>
          <p:spPr>
            <a:xfrm>
              <a:off x="3463240" y="3163963"/>
              <a:ext cx="254000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정말로 글을 삭제하시겠습니까</a:t>
              </a:r>
              <a:r>
                <a:rPr lang="en-US" altLang="ko-KR" sz="10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sz="10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WarningIcon">
              <a:extLst>
                <a:ext uri="{FF2B5EF4-FFF2-40B4-BE49-F238E27FC236}">
                  <a16:creationId xmlns:a16="http://schemas.microsoft.com/office/drawing/2014/main" id="{CD5B1E63-8015-40C8-9B14-319D8121A2B3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149" name="CancelButton">
              <a:extLst>
                <a:ext uri="{FF2B5EF4-FFF2-40B4-BE49-F238E27FC236}">
                  <a16:creationId xmlns:a16="http://schemas.microsoft.com/office/drawing/2014/main" id="{60F02C51-4586-407E-AB58-CCA3BF4FA0E6}"/>
                </a:ext>
              </a:extLst>
            </p:cNvPr>
            <p:cNvSpPr/>
            <p:nvPr/>
          </p:nvSpPr>
          <p:spPr>
            <a:xfrm>
              <a:off x="5426871" y="3785448"/>
              <a:ext cx="7608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Cancel</a:t>
              </a:r>
            </a:p>
          </p:txBody>
        </p:sp>
        <p:sp>
          <p:nvSpPr>
            <p:cNvPr id="150" name="OkButton">
              <a:extLst>
                <a:ext uri="{FF2B5EF4-FFF2-40B4-BE49-F238E27FC236}">
                  <a16:creationId xmlns:a16="http://schemas.microsoft.com/office/drawing/2014/main" id="{1EFDDA48-4ED4-494A-9865-2F39A018D2E4}"/>
                </a:ext>
              </a:extLst>
            </p:cNvPr>
            <p:cNvSpPr/>
            <p:nvPr/>
          </p:nvSpPr>
          <p:spPr>
            <a:xfrm>
              <a:off x="4771340" y="3785448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  <p:sp>
        <p:nvSpPr>
          <p:cNvPr id="142" name="MousePointer">
            <a:extLst>
              <a:ext uri="{FF2B5EF4-FFF2-40B4-BE49-F238E27FC236}">
                <a16:creationId xmlns:a16="http://schemas.microsoft.com/office/drawing/2014/main" id="{DD05BD41-2D8A-4DA3-825B-485A4BFB288F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 rot="20359169">
            <a:off x="10234839" y="309261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75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조회</a:t>
            </a:r>
            <a:r>
              <a:rPr lang="en-US" altLang="ko-KR" dirty="0"/>
              <a:t>1(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(UI-BOARD-04)</a:t>
            </a:r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761253" y="152840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5" name="ScrollbarVertical">
            <a:extLst>
              <a:ext uri="{FF2B5EF4-FFF2-40B4-BE49-F238E27FC236}">
                <a16:creationId xmlns:a16="http://schemas.microsoft.com/office/drawing/2014/main" id="{8361C2A7-7668-4A94-8AF6-BA9086DA8D1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84574" y="2121974"/>
            <a:ext cx="161167" cy="2797929"/>
            <a:chOff x="4496659" y="1543109"/>
            <a:chExt cx="147992" cy="3562291"/>
          </a:xfrm>
        </p:grpSpPr>
        <p:sp>
          <p:nvSpPr>
            <p:cNvPr id="66" name="Background">
              <a:extLst>
                <a:ext uri="{FF2B5EF4-FFF2-40B4-BE49-F238E27FC236}">
                  <a16:creationId xmlns:a16="http://schemas.microsoft.com/office/drawing/2014/main" id="{3C9A1F82-1211-41FE-ACCE-716740CBE7E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7" name="Slider">
              <a:extLst>
                <a:ext uri="{FF2B5EF4-FFF2-40B4-BE49-F238E27FC236}">
                  <a16:creationId xmlns:a16="http://schemas.microsoft.com/office/drawing/2014/main" id="{1F3A51DD-73A7-408F-AA60-EC6F3EA6948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8" name="UpArrow">
              <a:extLst>
                <a:ext uri="{FF2B5EF4-FFF2-40B4-BE49-F238E27FC236}">
                  <a16:creationId xmlns:a16="http://schemas.microsoft.com/office/drawing/2014/main" id="{BCE169EA-81DA-4EA9-819E-FE6C21C581BB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2" name="DownArrow">
              <a:extLst>
                <a:ext uri="{FF2B5EF4-FFF2-40B4-BE49-F238E27FC236}">
                  <a16:creationId xmlns:a16="http://schemas.microsoft.com/office/drawing/2014/main" id="{FBF4C3F6-94DA-455B-8601-0E357802486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111" name="DatePicker">
            <a:extLst>
              <a:ext uri="{FF2B5EF4-FFF2-40B4-BE49-F238E27FC236}">
                <a16:creationId xmlns:a16="http://schemas.microsoft.com/office/drawing/2014/main" id="{93C9886C-86C5-4AFF-9DDC-A76BCF951284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72800" y="1818678"/>
            <a:ext cx="969302" cy="191553"/>
            <a:chOff x="3790801" y="3347719"/>
            <a:chExt cx="969299" cy="228600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6FE121C5-B4D4-4BD3-A52C-202E1DC93FF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3" name="Icon" descr="C:\Users\t-dantay\Documents\First24\calendar1.png">
              <a:extLst>
                <a:ext uri="{FF2B5EF4-FFF2-40B4-BE49-F238E27FC236}">
                  <a16:creationId xmlns:a16="http://schemas.microsoft.com/office/drawing/2014/main" id="{46599A1E-ED2D-448C-B9E6-4CD20A8B5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DatePicker">
            <a:extLst>
              <a:ext uri="{FF2B5EF4-FFF2-40B4-BE49-F238E27FC236}">
                <a16:creationId xmlns:a16="http://schemas.microsoft.com/office/drawing/2014/main" id="{FF3B0A71-D245-4C6C-92C0-77F2F2C24DA7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5879987" y="1825720"/>
            <a:ext cx="969302" cy="191553"/>
            <a:chOff x="3790801" y="3347719"/>
            <a:chExt cx="969299" cy="228600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A6384ABF-EC4B-4374-AE0A-FB2810E4B18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6" name="Icon" descr="C:\Users\t-dantay\Documents\First24\calendar1.png">
              <a:extLst>
                <a:ext uri="{FF2B5EF4-FFF2-40B4-BE49-F238E27FC236}">
                  <a16:creationId xmlns:a16="http://schemas.microsoft.com/office/drawing/2014/main" id="{87ADBF1C-C5B8-4EE8-A7C0-46FA72978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03F6C66F-FE28-48A0-BD86-1DF6399455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96" y="4407985"/>
            <a:ext cx="408066" cy="40806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99F704-570C-4356-9135-FBB83C5A8472}"/>
              </a:ext>
            </a:extLst>
          </p:cNvPr>
          <p:cNvSpPr txBox="1"/>
          <p:nvPr/>
        </p:nvSpPr>
        <p:spPr>
          <a:xfrm>
            <a:off x="5038835" y="213414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D18E43-8FA1-4625-ADC9-D91209781A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3" y="2396903"/>
            <a:ext cx="699024" cy="70327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F809FCF-2100-4A7D-8D3E-9F9FCDFAA7FE}"/>
              </a:ext>
            </a:extLst>
          </p:cNvPr>
          <p:cNvSpPr txBox="1"/>
          <p:nvPr/>
        </p:nvSpPr>
        <p:spPr>
          <a:xfrm>
            <a:off x="5052787" y="344065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7EBD90-859F-4B0C-A134-6B002318E2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6" y="3672515"/>
            <a:ext cx="727255" cy="737714"/>
          </a:xfrm>
          <a:prstGeom prst="rect">
            <a:avLst/>
          </a:prstGeom>
        </p:spPr>
      </p:pic>
      <p:sp>
        <p:nvSpPr>
          <p:cNvPr id="84" name="Content">
            <a:extLst>
              <a:ext uri="{FF2B5EF4-FFF2-40B4-BE49-F238E27FC236}">
                <a16:creationId xmlns:a16="http://schemas.microsoft.com/office/drawing/2014/main" id="{85FE1012-0FA9-45F0-B5E7-05E266C503EB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6677692" y="129954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9EBF2C12-02C0-4DB3-BC42-0078F5F610A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909478" y="180883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0942F-9453-43EE-8437-CB276B0D3D53}"/>
              </a:ext>
            </a:extLst>
          </p:cNvPr>
          <p:cNvSpPr txBox="1"/>
          <p:nvPr/>
        </p:nvSpPr>
        <p:spPr>
          <a:xfrm>
            <a:off x="5455996" y="259457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FCF099-D693-4D27-A445-5AB654B63417}"/>
              </a:ext>
            </a:extLst>
          </p:cNvPr>
          <p:cNvSpPr txBox="1"/>
          <p:nvPr/>
        </p:nvSpPr>
        <p:spPr>
          <a:xfrm>
            <a:off x="5514207" y="399501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FA49FF-AA0F-4D4F-96DE-728213BDEC3D}"/>
              </a:ext>
            </a:extLst>
          </p:cNvPr>
          <p:cNvSpPr txBox="1"/>
          <p:nvPr/>
        </p:nvSpPr>
        <p:spPr>
          <a:xfrm>
            <a:off x="4703381" y="213469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57226B-B215-4C25-819A-8259B2A053F6}"/>
              </a:ext>
            </a:extLst>
          </p:cNvPr>
          <p:cNvSpPr txBox="1"/>
          <p:nvPr/>
        </p:nvSpPr>
        <p:spPr>
          <a:xfrm>
            <a:off x="4720523" y="344278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914F99-83BA-4C54-8E13-70B278ED10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7" y="2173944"/>
            <a:ext cx="155926" cy="15592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957559F-E61B-4D17-92EF-E1EF5E7CC5E3}"/>
              </a:ext>
            </a:extLst>
          </p:cNvPr>
          <p:cNvSpPr txBox="1"/>
          <p:nvPr/>
        </p:nvSpPr>
        <p:spPr>
          <a:xfrm>
            <a:off x="5870162" y="214777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53CD69-5937-4C18-B200-2DD9801FE1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48" y="941986"/>
            <a:ext cx="177268" cy="177268"/>
          </a:xfrm>
          <a:prstGeom prst="rect">
            <a:avLst/>
          </a:prstGeom>
        </p:spPr>
      </p:pic>
      <p:sp>
        <p:nvSpPr>
          <p:cNvPr id="73" name="Content">
            <a:extLst>
              <a:ext uri="{FF2B5EF4-FFF2-40B4-BE49-F238E27FC236}">
                <a16:creationId xmlns:a16="http://schemas.microsoft.com/office/drawing/2014/main" id="{EF4045A3-243B-4824-948A-5D1644EC80D3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F2AA127-15C3-484A-8EC1-A5DADB5D56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53D4C40-9707-4DAF-8AC3-0845C2C3B3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4AC9CB5-FA32-44E6-88BC-FDB3985709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9CE0C27-C7E8-4C39-925E-5CF5950C1F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2C319A2-CEFE-411B-80A3-1BFC6F7DD5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F65FE15-03A8-418C-A1EE-B8AEDA5FCD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58" name="MousePointer">
            <a:extLst>
              <a:ext uri="{FF2B5EF4-FFF2-40B4-BE49-F238E27FC236}">
                <a16:creationId xmlns:a16="http://schemas.microsoft.com/office/drawing/2014/main" id="{3EAD6009-08BE-4056-8DC3-C941872F33D5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5324283" y="158061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51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조회</a:t>
            </a:r>
            <a:r>
              <a:rPr lang="en-US" altLang="ko-KR" dirty="0"/>
              <a:t>2(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(UI-BOARD-04)</a:t>
            </a:r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정환</a:t>
            </a:r>
          </a:p>
        </p:txBody>
      </p:sp>
      <p:sp>
        <p:nvSpPr>
          <p:cNvPr id="96" name="Content">
            <a:extLst>
              <a:ext uri="{FF2B5EF4-FFF2-40B4-BE49-F238E27FC236}">
                <a16:creationId xmlns:a16="http://schemas.microsoft.com/office/drawing/2014/main" id="{C8BFEE68-777E-4E27-82A2-8AA48E80EDE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761253" y="152840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5" name="ScrollbarVertical">
            <a:extLst>
              <a:ext uri="{FF2B5EF4-FFF2-40B4-BE49-F238E27FC236}">
                <a16:creationId xmlns:a16="http://schemas.microsoft.com/office/drawing/2014/main" id="{8361C2A7-7668-4A94-8AF6-BA9086DA8D1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84574" y="2121974"/>
            <a:ext cx="161167" cy="2797929"/>
            <a:chOff x="4496659" y="1543109"/>
            <a:chExt cx="147992" cy="3562291"/>
          </a:xfrm>
        </p:grpSpPr>
        <p:sp>
          <p:nvSpPr>
            <p:cNvPr id="66" name="Background">
              <a:extLst>
                <a:ext uri="{FF2B5EF4-FFF2-40B4-BE49-F238E27FC236}">
                  <a16:creationId xmlns:a16="http://schemas.microsoft.com/office/drawing/2014/main" id="{3C9A1F82-1211-41FE-ACCE-716740CBE7E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7" name="Slider">
              <a:extLst>
                <a:ext uri="{FF2B5EF4-FFF2-40B4-BE49-F238E27FC236}">
                  <a16:creationId xmlns:a16="http://schemas.microsoft.com/office/drawing/2014/main" id="{1F3A51DD-73A7-408F-AA60-EC6F3EA69483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8" name="UpArrow">
              <a:extLst>
                <a:ext uri="{FF2B5EF4-FFF2-40B4-BE49-F238E27FC236}">
                  <a16:creationId xmlns:a16="http://schemas.microsoft.com/office/drawing/2014/main" id="{BCE169EA-81DA-4EA9-819E-FE6C21C581BB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2" name="DownArrow">
              <a:extLst>
                <a:ext uri="{FF2B5EF4-FFF2-40B4-BE49-F238E27FC236}">
                  <a16:creationId xmlns:a16="http://schemas.microsoft.com/office/drawing/2014/main" id="{FBF4C3F6-94DA-455B-8601-0E357802486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111" name="DatePicker">
            <a:extLst>
              <a:ext uri="{FF2B5EF4-FFF2-40B4-BE49-F238E27FC236}">
                <a16:creationId xmlns:a16="http://schemas.microsoft.com/office/drawing/2014/main" id="{93C9886C-86C5-4AFF-9DDC-A76BCF951284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72800" y="1818678"/>
            <a:ext cx="969302" cy="191553"/>
            <a:chOff x="3790801" y="3347719"/>
            <a:chExt cx="969299" cy="228600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6FE121C5-B4D4-4BD3-A52C-202E1DC93FF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3" name="Icon" descr="C:\Users\t-dantay\Documents\First24\calendar1.png">
              <a:extLst>
                <a:ext uri="{FF2B5EF4-FFF2-40B4-BE49-F238E27FC236}">
                  <a16:creationId xmlns:a16="http://schemas.microsoft.com/office/drawing/2014/main" id="{46599A1E-ED2D-448C-B9E6-4CD20A8B5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DatePicker">
            <a:extLst>
              <a:ext uri="{FF2B5EF4-FFF2-40B4-BE49-F238E27FC236}">
                <a16:creationId xmlns:a16="http://schemas.microsoft.com/office/drawing/2014/main" id="{FF3B0A71-D245-4C6C-92C0-77F2F2C24DA7}"/>
              </a:ext>
            </a:extLst>
          </p:cNvPr>
          <p:cNvGrpSpPr/>
          <p:nvPr>
            <p:custDataLst>
              <p:custData r:id="rId6"/>
              <p:custData r:id="rId7"/>
            </p:custDataLst>
          </p:nvPr>
        </p:nvGrpSpPr>
        <p:grpSpPr>
          <a:xfrm>
            <a:off x="5879987" y="1825720"/>
            <a:ext cx="969302" cy="191553"/>
            <a:chOff x="3790801" y="3347719"/>
            <a:chExt cx="969299" cy="228600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A6384ABF-EC4B-4374-AE0A-FB2810E4B18A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6" name="Icon" descr="C:\Users\t-dantay\Documents\First24\calendar1.png">
              <a:extLst>
                <a:ext uri="{FF2B5EF4-FFF2-40B4-BE49-F238E27FC236}">
                  <a16:creationId xmlns:a16="http://schemas.microsoft.com/office/drawing/2014/main" id="{87ADBF1C-C5B8-4EE8-A7C0-46FA72978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03F6C66F-FE28-48A0-BD86-1DF6399455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96" y="4407985"/>
            <a:ext cx="408066" cy="40806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99F704-570C-4356-9135-FBB83C5A8472}"/>
              </a:ext>
            </a:extLst>
          </p:cNvPr>
          <p:cNvSpPr txBox="1"/>
          <p:nvPr/>
        </p:nvSpPr>
        <p:spPr>
          <a:xfrm>
            <a:off x="5038835" y="213414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D18E43-8FA1-4625-ADC9-D91209781A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3" y="2396903"/>
            <a:ext cx="699024" cy="70327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F809FCF-2100-4A7D-8D3E-9F9FCDFAA7FE}"/>
              </a:ext>
            </a:extLst>
          </p:cNvPr>
          <p:cNvSpPr txBox="1"/>
          <p:nvPr/>
        </p:nvSpPr>
        <p:spPr>
          <a:xfrm>
            <a:off x="5052787" y="344065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7EBD90-859F-4B0C-A134-6B002318E2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6" y="3672515"/>
            <a:ext cx="727255" cy="737714"/>
          </a:xfrm>
          <a:prstGeom prst="rect">
            <a:avLst/>
          </a:prstGeom>
        </p:spPr>
      </p:pic>
      <p:sp>
        <p:nvSpPr>
          <p:cNvPr id="84" name="Content">
            <a:extLst>
              <a:ext uri="{FF2B5EF4-FFF2-40B4-BE49-F238E27FC236}">
                <a16:creationId xmlns:a16="http://schemas.microsoft.com/office/drawing/2014/main" id="{85FE1012-0FA9-45F0-B5E7-05E266C503EB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677692" y="129954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9EBF2C12-02C0-4DB3-BC42-0078F5F610A9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909478" y="180883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CA0B-509F-40D9-B6F0-741FF2172D7C}"/>
              </a:ext>
            </a:extLst>
          </p:cNvPr>
          <p:cNvPicPr>
            <a:picLocks noChangeAspect="1"/>
          </p:cNvPicPr>
          <p:nvPr>
            <p:custDataLst>
              <p:custData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56" y="1267618"/>
            <a:ext cx="160601" cy="160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0942F-9453-43EE-8437-CB276B0D3D53}"/>
              </a:ext>
            </a:extLst>
          </p:cNvPr>
          <p:cNvSpPr txBox="1"/>
          <p:nvPr/>
        </p:nvSpPr>
        <p:spPr>
          <a:xfrm>
            <a:off x="5455996" y="259457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FCF099-D693-4D27-A445-5AB654B63417}"/>
              </a:ext>
            </a:extLst>
          </p:cNvPr>
          <p:cNvSpPr txBox="1"/>
          <p:nvPr/>
        </p:nvSpPr>
        <p:spPr>
          <a:xfrm>
            <a:off x="5514207" y="399501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FA49FF-AA0F-4D4F-96DE-728213BDEC3D}"/>
              </a:ext>
            </a:extLst>
          </p:cNvPr>
          <p:cNvSpPr txBox="1"/>
          <p:nvPr/>
        </p:nvSpPr>
        <p:spPr>
          <a:xfrm>
            <a:off x="4703381" y="213469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정환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57226B-B215-4C25-819A-8259B2A053F6}"/>
              </a:ext>
            </a:extLst>
          </p:cNvPr>
          <p:cNvSpPr txBox="1"/>
          <p:nvPr/>
        </p:nvSpPr>
        <p:spPr>
          <a:xfrm>
            <a:off x="4720523" y="344278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정환</a:t>
            </a:r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914F99-83BA-4C54-8E13-70B278ED10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7" y="2173944"/>
            <a:ext cx="155926" cy="15592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957559F-E61B-4D17-92EF-E1EF5E7CC5E3}"/>
              </a:ext>
            </a:extLst>
          </p:cNvPr>
          <p:cNvSpPr txBox="1"/>
          <p:nvPr/>
        </p:nvSpPr>
        <p:spPr>
          <a:xfrm>
            <a:off x="5870162" y="214777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53CD69-5937-4C18-B200-2DD9801FE18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48" y="941986"/>
            <a:ext cx="177268" cy="177268"/>
          </a:xfrm>
          <a:prstGeom prst="rect">
            <a:avLst/>
          </a:prstGeom>
        </p:spPr>
      </p:pic>
      <p:sp>
        <p:nvSpPr>
          <p:cNvPr id="73" name="Content">
            <a:extLst>
              <a:ext uri="{FF2B5EF4-FFF2-40B4-BE49-F238E27FC236}">
                <a16:creationId xmlns:a16="http://schemas.microsoft.com/office/drawing/2014/main" id="{EF4045A3-243B-4824-948A-5D1644EC80D3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F2AA127-15C3-484A-8EC1-A5DADB5D56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53D4C40-9707-4DAF-8AC3-0845C2C3B3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4AC9CB5-FA32-44E6-88BC-FDB3985709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9CE0C27-C7E8-4C39-925E-5CF5950C1F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2C319A2-CEFE-411B-80A3-1BFC6F7DD5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F65FE15-03A8-418C-A1EE-B8AEDA5FCD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58" name="MousePointer">
            <a:extLst>
              <a:ext uri="{FF2B5EF4-FFF2-40B4-BE49-F238E27FC236}">
                <a16:creationId xmlns:a16="http://schemas.microsoft.com/office/drawing/2014/main" id="{3EAD6009-08BE-4056-8DC3-C941872F33D5}"/>
              </a:ext>
            </a:extLst>
          </p:cNvPr>
          <p:cNvSpPr/>
          <p:nvPr>
            <p:custDataLst>
              <p:custData r:id="rId12"/>
              <p:custData r:id="rId13"/>
            </p:custDataLst>
          </p:nvPr>
        </p:nvSpPr>
        <p:spPr>
          <a:xfrm rot="20359169">
            <a:off x="4771286" y="523830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23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>
                    <p:custDataLst>
                      <p:custData r:id="rId32"/>
                    </p:custDataLst>
                  </p:nvPr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TabGroup">
            <a:extLst>
              <a:ext uri="{FF2B5EF4-FFF2-40B4-BE49-F238E27FC236}">
                <a16:creationId xmlns:a16="http://schemas.microsoft.com/office/drawing/2014/main" id="{EEDD6DA6-B1DA-4EF6-B37E-E798B02E5E09}"/>
              </a:ext>
            </a:extLst>
          </p:cNvPr>
          <p:cNvGrpSpPr/>
          <p:nvPr>
            <p:custDataLst>
              <p:custData r:id="rId2"/>
              <p:custData r:id="rId3"/>
              <p:custData r:id="rId4"/>
            </p:custDataLst>
          </p:nvPr>
        </p:nvGrpSpPr>
        <p:grpSpPr>
          <a:xfrm>
            <a:off x="4780509" y="1899196"/>
            <a:ext cx="2720212" cy="2826787"/>
            <a:chOff x="3138994" y="2600329"/>
            <a:chExt cx="2083992" cy="3521153"/>
          </a:xfrm>
        </p:grpSpPr>
        <p:sp>
          <p:nvSpPr>
            <p:cNvPr id="82" name="Container">
              <a:extLst>
                <a:ext uri="{FF2B5EF4-FFF2-40B4-BE49-F238E27FC236}">
                  <a16:creationId xmlns:a16="http://schemas.microsoft.com/office/drawing/2014/main" id="{8DA70CAF-336F-4CBA-8CC2-0BBCFC24B99F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5C2841C7-4570-4A94-B5FE-6D341FC44EDD}"/>
                </a:ext>
              </a:extLst>
            </p:cNvPr>
            <p:cNvGrpSpPr/>
            <p:nvPr/>
          </p:nvGrpSpPr>
          <p:grpSpPr>
            <a:xfrm>
              <a:off x="3194742" y="2600329"/>
              <a:ext cx="900502" cy="246491"/>
              <a:chOff x="3473589" y="2698419"/>
              <a:chExt cx="582858" cy="210311"/>
            </a:xfrm>
          </p:grpSpPr>
          <p:sp>
            <p:nvSpPr>
              <p:cNvPr id="87" name="ActiveTab">
                <a:extLst>
                  <a:ext uri="{FF2B5EF4-FFF2-40B4-BE49-F238E27FC236}">
                    <a16:creationId xmlns:a16="http://schemas.microsoft.com/office/drawing/2014/main" id="{5BD7526E-8DDD-4D76-B4A2-210486BBBF75}"/>
                  </a:ext>
                </a:extLst>
              </p:cNvPr>
              <p:cNvSpPr txBox="1"/>
              <p:nvPr>
                <p:custDataLst>
                  <p:custData r:id="rId31"/>
                </p:custDataLst>
              </p:nvPr>
            </p:nvSpPr>
            <p:spPr>
              <a:xfrm>
                <a:off x="3473589" y="2698419"/>
                <a:ext cx="582858" cy="21031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친구목록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Line">
                <a:extLst>
                  <a:ext uri="{FF2B5EF4-FFF2-40B4-BE49-F238E27FC236}">
                    <a16:creationId xmlns:a16="http://schemas.microsoft.com/office/drawing/2014/main" id="{F1C03214-9E0D-45EF-A441-19AABEC1E310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조회</a:t>
            </a:r>
            <a:r>
              <a:rPr lang="en-US" altLang="ko-KR" dirty="0"/>
              <a:t>3(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(UI-BOARD-04)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12D6B48-2555-43EE-B40C-F50C1F921FE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20" y="2353236"/>
            <a:ext cx="499597" cy="4873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507EAF-400F-40B9-B829-BBD24804FF8C}"/>
              </a:ext>
            </a:extLst>
          </p:cNvPr>
          <p:cNvSpPr txBox="1"/>
          <p:nvPr/>
        </p:nvSpPr>
        <p:spPr>
          <a:xfrm>
            <a:off x="5960899" y="2441905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A988C20-5DCF-488C-B83B-361BF87A886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49" y="4097433"/>
            <a:ext cx="498172" cy="4859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981CAE-658C-4C36-8AC3-DE0A5470B857}"/>
              </a:ext>
            </a:extLst>
          </p:cNvPr>
          <p:cNvSpPr txBox="1"/>
          <p:nvPr/>
        </p:nvSpPr>
        <p:spPr>
          <a:xfrm>
            <a:off x="5970773" y="4222512"/>
            <a:ext cx="530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tour</a:t>
            </a:r>
            <a:endParaRPr lang="ko-KR" altLang="en-US" sz="11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8D74357-2647-432A-A807-039827F3121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9" y="3220671"/>
            <a:ext cx="638975" cy="5727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C433504-910D-43A0-A11C-7410597C87A4}"/>
              </a:ext>
            </a:extLst>
          </p:cNvPr>
          <p:cNvSpPr txBox="1"/>
          <p:nvPr/>
        </p:nvSpPr>
        <p:spPr>
          <a:xfrm>
            <a:off x="5987026" y="3379817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Bob</a:t>
            </a:r>
            <a:endParaRPr lang="ko-KR" altLang="en-US" sz="1100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623E7E7-D7C2-4104-B6BE-F25579EE691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504E40E-2432-44FE-BE62-CD591DA3B232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grpSp>
        <p:nvGrpSpPr>
          <p:cNvPr id="93" name="SearchBox">
            <a:extLst>
              <a:ext uri="{FF2B5EF4-FFF2-40B4-BE49-F238E27FC236}">
                <a16:creationId xmlns:a16="http://schemas.microsoft.com/office/drawing/2014/main" id="{991FC463-4BD9-425D-80D6-3A3ECA7DC9DB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6778637" y="1800651"/>
            <a:ext cx="737858" cy="303292"/>
            <a:chOff x="4111925" y="3293648"/>
            <a:chExt cx="962996" cy="310896"/>
          </a:xfrm>
        </p:grpSpPr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5765A7D3-992F-4A48-A8AF-24A531763EA6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9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친구검색</a:t>
              </a:r>
              <a:endParaRPr lang="en-US" sz="90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3A0C9AC6-A22F-4521-9490-53B3826C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Content">
            <a:extLst>
              <a:ext uri="{FF2B5EF4-FFF2-40B4-BE49-F238E27FC236}">
                <a16:creationId xmlns:a16="http://schemas.microsoft.com/office/drawing/2014/main" id="{9463C808-1246-41BC-8CA8-EF135E4BF0D4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763032" y="1201295"/>
            <a:ext cx="732701" cy="20636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40C5F440-445B-4334-8613-D93DC79F4FCC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776616" y="1475032"/>
            <a:ext cx="2755182" cy="204272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지도 보기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1" name="ScrollbarVertical">
            <a:extLst>
              <a:ext uri="{FF2B5EF4-FFF2-40B4-BE49-F238E27FC236}">
                <a16:creationId xmlns:a16="http://schemas.microsoft.com/office/drawing/2014/main" id="{2270099A-69CF-4BB0-BF13-315B157FE063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7344844" y="2095327"/>
            <a:ext cx="167332" cy="2626269"/>
            <a:chOff x="4496659" y="1543109"/>
            <a:chExt cx="147992" cy="3562291"/>
          </a:xfrm>
        </p:grpSpPr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F9C63123-6059-4605-AC9F-040C8DC76E5F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3" name="Slider">
              <a:extLst>
                <a:ext uri="{FF2B5EF4-FFF2-40B4-BE49-F238E27FC236}">
                  <a16:creationId xmlns:a16="http://schemas.microsoft.com/office/drawing/2014/main" id="{7CEC745E-E7F8-446D-8855-76A0F8DC5A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UpArrow">
              <a:extLst>
                <a:ext uri="{FF2B5EF4-FFF2-40B4-BE49-F238E27FC236}">
                  <a16:creationId xmlns:a16="http://schemas.microsoft.com/office/drawing/2014/main" id="{F9A5A97F-B85F-4301-9008-8B6829B7EFB0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5" name="DownArrow">
              <a:extLst>
                <a:ext uri="{FF2B5EF4-FFF2-40B4-BE49-F238E27FC236}">
                  <a16:creationId xmlns:a16="http://schemas.microsoft.com/office/drawing/2014/main" id="{7DEF236C-E86F-4A03-9C09-275A00697FD4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8" name="Content">
            <a:extLst>
              <a:ext uri="{FF2B5EF4-FFF2-40B4-BE49-F238E27FC236}">
                <a16:creationId xmlns:a16="http://schemas.microsoft.com/office/drawing/2014/main" id="{C0BEE0A8-0559-4971-8100-316513D392DF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6629400" y="2514600"/>
            <a:ext cx="668526" cy="180478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B3346533-051C-4433-A672-402CA5CF4D07}"/>
              </a:ext>
            </a:extLst>
          </p:cNvPr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6584062" y="3351476"/>
            <a:ext cx="694626" cy="23178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latin typeface="Segoe UI" pitchFamily="34" charset="0"/>
                <a:cs typeface="Segoe UI" pitchFamily="34" charset="0"/>
              </a:rPr>
              <a:t>친구끊기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7FC2D3EA-22E9-4CCB-9FBF-EB671B66FA9C}"/>
              </a:ext>
            </a:extLst>
          </p:cNvPr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6594708" y="4273439"/>
            <a:ext cx="652930" cy="194162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>
                <a:latin typeface="Segoe UI" pitchFamily="34" charset="0"/>
                <a:cs typeface="Segoe UI" pitchFamily="34" charset="0"/>
              </a:rPr>
              <a:t>친구맺기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2" name="Content">
            <a:extLst>
              <a:ext uri="{FF2B5EF4-FFF2-40B4-BE49-F238E27FC236}">
                <a16:creationId xmlns:a16="http://schemas.microsoft.com/office/drawing/2014/main" id="{3BE36849-6AA0-4479-9417-AFA295DF45B7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4578475" y="495371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89EF2967-5FAD-45BE-BDD3-0AC23342282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47" y="5156887"/>
            <a:ext cx="233093" cy="2330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3ED835E-7AB1-4DB6-B342-28E947DE608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77" y="5089552"/>
            <a:ext cx="305278" cy="30527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3FF6942B-7F18-4871-8DDE-0E84EE8FB40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4" y="5145222"/>
            <a:ext cx="244758" cy="2447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C0907345-6FC0-49DF-94FA-E5A2460A7CB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6105" y="5086965"/>
            <a:ext cx="310452" cy="310452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F08D9CFB-172D-4FED-96F1-D905A0E8929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2" y="5097554"/>
            <a:ext cx="289274" cy="289274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EF12DB7A-4FA0-4112-A7C3-D03065AB079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56" y="5119916"/>
            <a:ext cx="197046" cy="197046"/>
          </a:xfrm>
          <a:prstGeom prst="rect">
            <a:avLst/>
          </a:prstGeom>
        </p:spPr>
      </p:pic>
      <p:sp>
        <p:nvSpPr>
          <p:cNvPr id="189" name="MousePointer">
            <a:extLst>
              <a:ext uri="{FF2B5EF4-FFF2-40B4-BE49-F238E27FC236}">
                <a16:creationId xmlns:a16="http://schemas.microsoft.com/office/drawing/2014/main" id="{84F64BE2-D024-484D-931D-BB986B612D3C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 rot="20359169">
            <a:off x="5392647" y="258100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00" name="WindowsPhone">
            <a:extLst>
              <a:ext uri="{FF2B5EF4-FFF2-40B4-BE49-F238E27FC236}">
                <a16:creationId xmlns:a16="http://schemas.microsoft.com/office/drawing/2014/main" id="{665C75EC-8A33-4EEF-87D8-B0E81AC06B20}"/>
              </a:ext>
            </a:extLst>
          </p:cNvPr>
          <p:cNvGrpSpPr/>
          <p:nvPr>
            <p:custDataLst>
              <p:custData r:id="rId19"/>
            </p:custDataLst>
          </p:nvPr>
        </p:nvGrpSpPr>
        <p:grpSpPr>
          <a:xfrm>
            <a:off x="8483122" y="2"/>
            <a:ext cx="3464995" cy="6857998"/>
            <a:chOff x="2839503" y="1"/>
            <a:chExt cx="3464995" cy="6857998"/>
          </a:xfrm>
        </p:grpSpPr>
        <p:grpSp>
          <p:nvGrpSpPr>
            <p:cNvPr id="107" name="Group 2">
              <a:extLst>
                <a:ext uri="{FF2B5EF4-FFF2-40B4-BE49-F238E27FC236}">
                  <a16:creationId xmlns:a16="http://schemas.microsoft.com/office/drawing/2014/main" id="{2FC84AB4-C2BC-4BEF-AA7E-0C6846E100D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9" name="Group 4">
                <a:extLst>
                  <a:ext uri="{FF2B5EF4-FFF2-40B4-BE49-F238E27FC236}">
                    <a16:creationId xmlns:a16="http://schemas.microsoft.com/office/drawing/2014/main" id="{8AB926F0-CF03-420F-B4D5-015321E16508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21" name="Rounded Rectangle 6">
                  <a:extLst>
                    <a:ext uri="{FF2B5EF4-FFF2-40B4-BE49-F238E27FC236}">
                      <a16:creationId xmlns:a16="http://schemas.microsoft.com/office/drawing/2014/main" id="{E9BA8745-54C3-4B8D-8FD6-122B54AB44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Rounded Rectangle 7">
                  <a:extLst>
                    <a:ext uri="{FF2B5EF4-FFF2-40B4-BE49-F238E27FC236}">
                      <a16:creationId xmlns:a16="http://schemas.microsoft.com/office/drawing/2014/main" id="{B7F9CD30-133E-40F3-B8AA-B1EBDC976F72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5133E596-87A2-4A19-99A8-BE28F6602BE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Left Arrow 9">
                  <a:extLst>
                    <a:ext uri="{FF2B5EF4-FFF2-40B4-BE49-F238E27FC236}">
                      <a16:creationId xmlns:a16="http://schemas.microsoft.com/office/drawing/2014/main" id="{64B7F260-64E9-478B-B1B5-D13D6F1974D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7" name="Group 10">
                  <a:extLst>
                    <a:ext uri="{FF2B5EF4-FFF2-40B4-BE49-F238E27FC236}">
                      <a16:creationId xmlns:a16="http://schemas.microsoft.com/office/drawing/2014/main" id="{9D4F1869-7561-4E1C-BDDA-BD0ADF27B3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32" name="Flowchart: Stored Data 12">
                    <a:extLst>
                      <a:ext uri="{FF2B5EF4-FFF2-40B4-BE49-F238E27FC236}">
                        <a16:creationId xmlns:a16="http://schemas.microsoft.com/office/drawing/2014/main" id="{009CC208-6FD7-4782-81D4-7AFD4E87836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3" name="Flowchart: Stored Data 13">
                    <a:extLst>
                      <a:ext uri="{FF2B5EF4-FFF2-40B4-BE49-F238E27FC236}">
                        <a16:creationId xmlns:a16="http://schemas.microsoft.com/office/drawing/2014/main" id="{FFA89061-2A69-46FF-8E1E-ECF29599045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4" name="Flowchart: Stored Data 14">
                    <a:extLst>
                      <a:ext uri="{FF2B5EF4-FFF2-40B4-BE49-F238E27FC236}">
                        <a16:creationId xmlns:a16="http://schemas.microsoft.com/office/drawing/2014/main" id="{C1CB4475-CFE7-448D-B4CF-F12C42B25BF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5" name="Flowchart: Stored Data 15">
                    <a:extLst>
                      <a:ext uri="{FF2B5EF4-FFF2-40B4-BE49-F238E27FC236}">
                        <a16:creationId xmlns:a16="http://schemas.microsoft.com/office/drawing/2014/main" id="{F8A983C5-3418-4784-8F08-F42195A4B62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1" name="Rounded Rectangle 11">
                  <a:extLst>
                    <a:ext uri="{FF2B5EF4-FFF2-40B4-BE49-F238E27FC236}">
                      <a16:creationId xmlns:a16="http://schemas.microsoft.com/office/drawing/2014/main" id="{CCBA6702-611E-4416-A060-2B9E66F4C04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BD64F4E-11E9-4BCF-A70A-DF05EB073C9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8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E0F3646-03BA-412C-B5B1-F66EFA5C4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90411A6A-5CE0-4CC0-973D-70B47A417510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704587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3E3461C-7C22-4FD5-BABA-3D797CBE6FBF}"/>
              </a:ext>
            </a:extLst>
          </p:cNvPr>
          <p:cNvSpPr txBox="1"/>
          <p:nvPr/>
        </p:nvSpPr>
        <p:spPr>
          <a:xfrm>
            <a:off x="9370459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8E04D100-CC69-4D08-8857-D5005609C99C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8929726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0" name="ScrollbarVertical">
            <a:extLst>
              <a:ext uri="{FF2B5EF4-FFF2-40B4-BE49-F238E27FC236}">
                <a16:creationId xmlns:a16="http://schemas.microsoft.com/office/drawing/2014/main" id="{DA53ECF3-21AC-4DB3-9069-643A8E559D22}"/>
              </a:ext>
            </a:extLst>
          </p:cNvPr>
          <p:cNvGrpSpPr/>
          <p:nvPr>
            <p:custDataLst>
              <p:custData r:id="rId22"/>
            </p:custDataLst>
          </p:nvPr>
        </p:nvGrpSpPr>
        <p:grpSpPr>
          <a:xfrm>
            <a:off x="11553047" y="2147806"/>
            <a:ext cx="161167" cy="2797929"/>
            <a:chOff x="4496659" y="1543109"/>
            <a:chExt cx="147992" cy="3562291"/>
          </a:xfrm>
        </p:grpSpPr>
        <p:sp>
          <p:nvSpPr>
            <p:cNvPr id="141" name="Background">
              <a:extLst>
                <a:ext uri="{FF2B5EF4-FFF2-40B4-BE49-F238E27FC236}">
                  <a16:creationId xmlns:a16="http://schemas.microsoft.com/office/drawing/2014/main" id="{F2F5A567-06EA-4221-91B0-430E77AED002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2" name="Slider">
              <a:extLst>
                <a:ext uri="{FF2B5EF4-FFF2-40B4-BE49-F238E27FC236}">
                  <a16:creationId xmlns:a16="http://schemas.microsoft.com/office/drawing/2014/main" id="{71E116D3-8603-484F-8955-B61DDC1C054F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3" name="UpArrow">
              <a:extLst>
                <a:ext uri="{FF2B5EF4-FFF2-40B4-BE49-F238E27FC236}">
                  <a16:creationId xmlns:a16="http://schemas.microsoft.com/office/drawing/2014/main" id="{223640B1-D6CD-4685-B8D1-F471D0E913DD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4" name="DownArrow">
              <a:extLst>
                <a:ext uri="{FF2B5EF4-FFF2-40B4-BE49-F238E27FC236}">
                  <a16:creationId xmlns:a16="http://schemas.microsoft.com/office/drawing/2014/main" id="{D20146F2-A1DD-4628-916A-84E7836227C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DatePicker">
            <a:extLst>
              <a:ext uri="{FF2B5EF4-FFF2-40B4-BE49-F238E27FC236}">
                <a16:creationId xmlns:a16="http://schemas.microsoft.com/office/drawing/2014/main" id="{E64D1E0A-8E05-43A4-87ED-2CB78F276522}"/>
              </a:ext>
            </a:extLst>
          </p:cNvPr>
          <p:cNvGrpSpPr/>
          <p:nvPr>
            <p:custDataLst>
              <p:custData r:id="rId23"/>
            </p:custDataLst>
          </p:nvPr>
        </p:nvGrpSpPr>
        <p:grpSpPr>
          <a:xfrm>
            <a:off x="8941273" y="1844510"/>
            <a:ext cx="969302" cy="191553"/>
            <a:chOff x="3790801" y="3347719"/>
            <a:chExt cx="969299" cy="228600"/>
          </a:xfrm>
        </p:grpSpPr>
        <p:sp>
          <p:nvSpPr>
            <p:cNvPr id="146" name="Content">
              <a:extLst>
                <a:ext uri="{FF2B5EF4-FFF2-40B4-BE49-F238E27FC236}">
                  <a16:creationId xmlns:a16="http://schemas.microsoft.com/office/drawing/2014/main" id="{77E6FACC-26AD-437F-AF3A-6BB577FDC0E2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47" name="Icon" descr="C:\Users\t-dantay\Documents\First24\calendar1.png">
              <a:extLst>
                <a:ext uri="{FF2B5EF4-FFF2-40B4-BE49-F238E27FC236}">
                  <a16:creationId xmlns:a16="http://schemas.microsoft.com/office/drawing/2014/main" id="{7603FAE2-AB05-4114-8426-2BB41F966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DatePicker">
            <a:extLst>
              <a:ext uri="{FF2B5EF4-FFF2-40B4-BE49-F238E27FC236}">
                <a16:creationId xmlns:a16="http://schemas.microsoft.com/office/drawing/2014/main" id="{0B7004F3-BBD6-47A8-988E-59ADDE87E953}"/>
              </a:ext>
            </a:extLst>
          </p:cNvPr>
          <p:cNvGrpSpPr/>
          <p:nvPr>
            <p:custDataLst>
              <p:custData r:id="rId24"/>
              <p:custData r:id="rId25"/>
            </p:custDataLst>
          </p:nvPr>
        </p:nvGrpSpPr>
        <p:grpSpPr>
          <a:xfrm>
            <a:off x="10048460" y="1851552"/>
            <a:ext cx="969302" cy="191553"/>
            <a:chOff x="3790801" y="3347719"/>
            <a:chExt cx="969299" cy="228600"/>
          </a:xfrm>
        </p:grpSpPr>
        <p:sp>
          <p:nvSpPr>
            <p:cNvPr id="190" name="Content">
              <a:extLst>
                <a:ext uri="{FF2B5EF4-FFF2-40B4-BE49-F238E27FC236}">
                  <a16:creationId xmlns:a16="http://schemas.microsoft.com/office/drawing/2014/main" id="{BC322820-EA12-47DC-A325-93EE8AC77B3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92" name="Icon" descr="C:\Users\t-dantay\Documents\First24\calendar1.png">
              <a:extLst>
                <a:ext uri="{FF2B5EF4-FFF2-40B4-BE49-F238E27FC236}">
                  <a16:creationId xmlns:a16="http://schemas.microsoft.com/office/drawing/2014/main" id="{3B002DBC-4140-4018-A919-ACA62C0D6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5F130862-7F6B-45E3-AF11-AB2DA895A884}"/>
              </a:ext>
            </a:extLst>
          </p:cNvPr>
          <p:cNvSpPr txBox="1"/>
          <p:nvPr/>
        </p:nvSpPr>
        <p:spPr>
          <a:xfrm>
            <a:off x="9207308" y="2159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DB37ABE-BC52-43A5-8D2C-CF27934C2305}"/>
              </a:ext>
            </a:extLst>
          </p:cNvPr>
          <p:cNvSpPr txBox="1"/>
          <p:nvPr/>
        </p:nvSpPr>
        <p:spPr>
          <a:xfrm>
            <a:off x="9221260" y="3466488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sp>
        <p:nvSpPr>
          <p:cNvPr id="198" name="Content">
            <a:extLst>
              <a:ext uri="{FF2B5EF4-FFF2-40B4-BE49-F238E27FC236}">
                <a16:creationId xmlns:a16="http://schemas.microsoft.com/office/drawing/2014/main" id="{CE3EFB3B-4DE9-49EA-BA4E-A98512B36316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10846165" y="1325379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9" name="Content">
            <a:extLst>
              <a:ext uri="{FF2B5EF4-FFF2-40B4-BE49-F238E27FC236}">
                <a16:creationId xmlns:a16="http://schemas.microsoft.com/office/drawing/2014/main" id="{E9026361-F5F0-4FF0-969C-FBEF07F03E14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11077951" y="1834667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2047AA1-7759-417D-AAB7-B1CC74DA91E6}"/>
              </a:ext>
            </a:extLst>
          </p:cNvPr>
          <p:cNvSpPr txBox="1"/>
          <p:nvPr/>
        </p:nvSpPr>
        <p:spPr>
          <a:xfrm>
            <a:off x="9624469" y="262040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 </a:t>
            </a:r>
            <a:r>
              <a:rPr lang="ko-KR" altLang="en-US" sz="1050" dirty="0" err="1"/>
              <a:t>카페라떼</a:t>
            </a:r>
            <a:r>
              <a:rPr lang="ko-KR" altLang="en-US" sz="1050" dirty="0"/>
              <a:t>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21BD229-10C9-4B7D-91F4-52CC519742D0}"/>
              </a:ext>
            </a:extLst>
          </p:cNvPr>
          <p:cNvSpPr txBox="1"/>
          <p:nvPr/>
        </p:nvSpPr>
        <p:spPr>
          <a:xfrm>
            <a:off x="9682680" y="4020849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즐거운 </a:t>
            </a:r>
            <a:r>
              <a:rPr lang="ko-KR" altLang="en-US" sz="1050" dirty="0" err="1"/>
              <a:t>여행ㅎㅎㅎ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39C5921-2B7C-47CC-BFFD-8259FF525EB4}"/>
              </a:ext>
            </a:extLst>
          </p:cNvPr>
          <p:cNvSpPr txBox="1"/>
          <p:nvPr/>
        </p:nvSpPr>
        <p:spPr>
          <a:xfrm>
            <a:off x="8871854" y="2160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Jake</a:t>
            </a:r>
            <a:endParaRPr lang="ko-KR" altLang="en-US" sz="10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DF4AD1-73BC-4910-8EBF-CE7A94862BC4}"/>
              </a:ext>
            </a:extLst>
          </p:cNvPr>
          <p:cNvSpPr txBox="1"/>
          <p:nvPr/>
        </p:nvSpPr>
        <p:spPr>
          <a:xfrm>
            <a:off x="8888996" y="3468619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Jake</a:t>
            </a:r>
            <a:endParaRPr lang="ko-KR" altLang="en-US" sz="1000" dirty="0"/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6B2B9430-448A-4A28-A478-14961BEB204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960" y="2199776"/>
            <a:ext cx="155926" cy="155926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59871113-5B27-4B36-BEF5-2E8074E6E14B}"/>
              </a:ext>
            </a:extLst>
          </p:cNvPr>
          <p:cNvSpPr txBox="1"/>
          <p:nvPr/>
        </p:nvSpPr>
        <p:spPr>
          <a:xfrm>
            <a:off x="10038635" y="217360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C5877950-F8D9-46B2-B71C-CA139113B1F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21" y="967818"/>
            <a:ext cx="177268" cy="177268"/>
          </a:xfrm>
          <a:prstGeom prst="rect">
            <a:avLst/>
          </a:prstGeom>
        </p:spPr>
      </p:pic>
      <p:sp>
        <p:nvSpPr>
          <p:cNvPr id="208" name="Content">
            <a:extLst>
              <a:ext uri="{FF2B5EF4-FFF2-40B4-BE49-F238E27FC236}">
                <a16:creationId xmlns:a16="http://schemas.microsoft.com/office/drawing/2014/main" id="{53138E6A-1CAC-4F89-A1CE-3E8FE5D4C74A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8698164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801389B3-DD53-470D-B56D-74F93BB913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6" y="5165294"/>
            <a:ext cx="233093" cy="23309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EF27ACB5-B555-4797-880B-9F1D5AD6D4F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66" y="5097959"/>
            <a:ext cx="305278" cy="30527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4EDB3B3D-40DF-4474-9D26-D2C5B410D4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483" y="5153629"/>
            <a:ext cx="244758" cy="244758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A9ED20A1-604E-4FF2-A6ED-4D4BFE4FDE9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5794" y="5095372"/>
            <a:ext cx="310452" cy="310452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46858D4F-A904-4133-B381-CF9F90AD45B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61" y="5105961"/>
            <a:ext cx="289274" cy="28927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34356E6-75E5-4DE7-9EDB-B67086D086C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745" y="5128323"/>
            <a:ext cx="197046" cy="197046"/>
          </a:xfrm>
          <a:prstGeom prst="rect">
            <a:avLst/>
          </a:prstGeom>
        </p:spPr>
      </p:pic>
      <p:sp>
        <p:nvSpPr>
          <p:cNvPr id="215" name="MousePointer">
            <a:extLst>
              <a:ext uri="{FF2B5EF4-FFF2-40B4-BE49-F238E27FC236}">
                <a16:creationId xmlns:a16="http://schemas.microsoft.com/office/drawing/2014/main" id="{18E7250F-C92D-455A-9688-853CD176FA42}"/>
              </a:ext>
            </a:extLst>
          </p:cNvPr>
          <p:cNvSpPr/>
          <p:nvPr>
            <p:custDataLst>
              <p:custData r:id="rId29"/>
              <p:custData r:id="rId30"/>
            </p:custDataLst>
          </p:nvPr>
        </p:nvSpPr>
        <p:spPr>
          <a:xfrm rot="20359169">
            <a:off x="8939759" y="52641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84B95026-7626-4E88-9534-5DFE229B16C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04" y="981517"/>
            <a:ext cx="499597" cy="487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F87125-0B28-4A42-8095-3E873C52C590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2"/>
          <a:stretch/>
        </p:blipFill>
        <p:spPr>
          <a:xfrm>
            <a:off x="8928464" y="2483804"/>
            <a:ext cx="724274" cy="727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BDCF08-BB3C-4084-B376-23D62C0790C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31" y="3781885"/>
            <a:ext cx="807776" cy="74151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F60A08CA-D2AD-4C53-8081-DA38A02CA494}"/>
              </a:ext>
            </a:extLst>
          </p:cNvPr>
          <p:cNvSpPr txBox="1"/>
          <p:nvPr/>
        </p:nvSpPr>
        <p:spPr>
          <a:xfrm>
            <a:off x="10009395" y="3453458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27FF3037-FE55-4FEB-9BAD-C42BF1C9DB9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73" y="3479328"/>
            <a:ext cx="155926" cy="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23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637860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859325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조회</a:t>
            </a:r>
            <a:r>
              <a:rPr lang="en-US" altLang="ko-KR" dirty="0"/>
              <a:t>4(</a:t>
            </a:r>
            <a:r>
              <a:rPr lang="ko-KR" altLang="en-US" dirty="0"/>
              <a:t>그룹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(UI-BOARD-04)</a:t>
            </a:r>
            <a:r>
              <a:rPr lang="ko-KR" altLang="en-US" dirty="0"/>
              <a:t> </a:t>
            </a:r>
          </a:p>
        </p:txBody>
      </p:sp>
      <p:sp>
        <p:nvSpPr>
          <p:cNvPr id="143" name="Content">
            <a:extLst>
              <a:ext uri="{FF2B5EF4-FFF2-40B4-BE49-F238E27FC236}">
                <a16:creationId xmlns:a16="http://schemas.microsoft.com/office/drawing/2014/main" id="{20123C40-EEAF-486E-BD74-1E5465BAA867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9099567" y="1799263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4" name="DatePicker">
            <a:extLst>
              <a:ext uri="{FF2B5EF4-FFF2-40B4-BE49-F238E27FC236}">
                <a16:creationId xmlns:a16="http://schemas.microsoft.com/office/drawing/2014/main" id="{B1E714EE-43C4-4722-A980-AB58B664709C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9111114" y="2089541"/>
            <a:ext cx="969302" cy="191553"/>
            <a:chOff x="3790801" y="3347719"/>
            <a:chExt cx="969299" cy="228600"/>
          </a:xfrm>
        </p:grpSpPr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6288C13B-EFC9-4BE8-A665-407B378A2751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6" name="Icon" descr="C:\Users\t-dantay\Documents\First24\calendar1.png">
              <a:extLst>
                <a:ext uri="{FF2B5EF4-FFF2-40B4-BE49-F238E27FC236}">
                  <a16:creationId xmlns:a16="http://schemas.microsoft.com/office/drawing/2014/main" id="{7F56671B-4297-4EAD-8C4E-B1208A9122FA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28"/>
                <p:custData r:id="rId29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DatePicker">
            <a:extLst>
              <a:ext uri="{FF2B5EF4-FFF2-40B4-BE49-F238E27FC236}">
                <a16:creationId xmlns:a16="http://schemas.microsoft.com/office/drawing/2014/main" id="{6937716B-A884-472C-AFC4-213AD858A8C2}"/>
              </a:ext>
            </a:extLst>
          </p:cNvPr>
          <p:cNvGrpSpPr/>
          <p:nvPr>
            <p:custDataLst>
              <p:custData r:id="rId5"/>
              <p:custData r:id="rId6"/>
            </p:custDataLst>
          </p:nvPr>
        </p:nvGrpSpPr>
        <p:grpSpPr>
          <a:xfrm>
            <a:off x="10218301" y="2096583"/>
            <a:ext cx="969302" cy="191553"/>
            <a:chOff x="3790801" y="3347719"/>
            <a:chExt cx="969299" cy="228600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1C1BF104-1EE7-4E0D-B3F5-CEBDCDFEF6C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Icon" descr="C:\Users\t-dantay\Documents\First24\calendar1.png">
              <a:extLst>
                <a:ext uri="{FF2B5EF4-FFF2-40B4-BE49-F238E27FC236}">
                  <a16:creationId xmlns:a16="http://schemas.microsoft.com/office/drawing/2014/main" id="{205D8103-E50C-4C67-9342-AA6607CD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0" name="Content">
            <a:extLst>
              <a:ext uri="{FF2B5EF4-FFF2-40B4-BE49-F238E27FC236}">
                <a16:creationId xmlns:a16="http://schemas.microsoft.com/office/drawing/2014/main" id="{502950C2-E711-4881-91F4-CB02FFEDE080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1245010" y="2089540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29C987F-BA12-494C-B0D2-AACC1A04408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83" y="1033532"/>
            <a:ext cx="496708" cy="4967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331411-8A21-401A-96CB-A31B873FBD93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64" y="1239121"/>
            <a:ext cx="2295525" cy="371475"/>
          </a:xfrm>
          <a:prstGeom prst="rect">
            <a:avLst/>
          </a:prstGeom>
        </p:spPr>
      </p:pic>
      <p:sp>
        <p:nvSpPr>
          <p:cNvPr id="156" name="Content">
            <a:extLst>
              <a:ext uri="{FF2B5EF4-FFF2-40B4-BE49-F238E27FC236}">
                <a16:creationId xmlns:a16="http://schemas.microsoft.com/office/drawing/2014/main" id="{E4E127E2-9E6B-43F1-BAE6-C2C67AFBE709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1325892" y="1513219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8D4785-9325-44FB-88BC-E1E013180F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30" y="2860978"/>
            <a:ext cx="772023" cy="5755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492865B-F361-43C6-895E-AEF057AA794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02" y="4001218"/>
            <a:ext cx="826556" cy="5850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2D94F6-0204-4A09-AF22-8022791F43B9}"/>
              </a:ext>
            </a:extLst>
          </p:cNvPr>
          <p:cNvSpPr txBox="1"/>
          <p:nvPr/>
        </p:nvSpPr>
        <p:spPr>
          <a:xfrm>
            <a:off x="9916551" y="3014959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DC57E9-543D-4826-AA03-EE96A8334C61}"/>
              </a:ext>
            </a:extLst>
          </p:cNvPr>
          <p:cNvSpPr txBox="1"/>
          <p:nvPr/>
        </p:nvSpPr>
        <p:spPr>
          <a:xfrm>
            <a:off x="9903558" y="4166673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E5206-FEEB-4550-9B5B-B292460BF036}"/>
              </a:ext>
            </a:extLst>
          </p:cNvPr>
          <p:cNvSpPr txBox="1"/>
          <p:nvPr>
            <p:custDataLst>
              <p:custData r:id="rId9"/>
              <p:custData r:id="rId10"/>
            </p:custDataLst>
          </p:nvPr>
        </p:nvSpPr>
        <p:spPr>
          <a:xfrm>
            <a:off x="9344467" y="2554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AB388A-AD74-4256-AE3A-C0CA2BCCAA67}"/>
              </a:ext>
            </a:extLst>
          </p:cNvPr>
          <p:cNvSpPr txBox="1"/>
          <p:nvPr/>
        </p:nvSpPr>
        <p:spPr>
          <a:xfrm>
            <a:off x="9009013" y="2555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361BA43-1847-461C-A243-F53C473ED44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19" y="2594776"/>
            <a:ext cx="155926" cy="1559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34F0446-F7F2-4D16-BF0A-903D9F9B20EF}"/>
              </a:ext>
            </a:extLst>
          </p:cNvPr>
          <p:cNvSpPr txBox="1"/>
          <p:nvPr>
            <p:custDataLst>
              <p:custData r:id="rId11"/>
              <p:custData r:id="rId12"/>
            </p:custDataLst>
          </p:nvPr>
        </p:nvSpPr>
        <p:spPr>
          <a:xfrm>
            <a:off x="10175794" y="2568607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0D2011-C7B5-4578-B356-D5937B97A776}"/>
              </a:ext>
            </a:extLst>
          </p:cNvPr>
          <p:cNvSpPr txBox="1"/>
          <p:nvPr/>
        </p:nvSpPr>
        <p:spPr>
          <a:xfrm>
            <a:off x="9464779" y="3763037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D38D64-5F96-419D-9560-C3E0C31CA178}"/>
              </a:ext>
            </a:extLst>
          </p:cNvPr>
          <p:cNvSpPr txBox="1"/>
          <p:nvPr/>
        </p:nvSpPr>
        <p:spPr>
          <a:xfrm>
            <a:off x="9023559" y="3763038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A8A8DD1-C3A8-4858-9045-E5487D4BAD8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75" y="3802281"/>
            <a:ext cx="155926" cy="15592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2270BE-50D0-425D-9460-CFBC3EAB4688}"/>
              </a:ext>
            </a:extLst>
          </p:cNvPr>
          <p:cNvSpPr txBox="1"/>
          <p:nvPr/>
        </p:nvSpPr>
        <p:spPr>
          <a:xfrm>
            <a:off x="10271967" y="3776067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FB48597C-D586-43A0-AAB9-AF1F6531D04E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8864093" y="495582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971E1D-0292-4C30-8941-A6C5B07CAD1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65" y="5158995"/>
            <a:ext cx="233093" cy="2330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A63D7B-7D49-45E2-B283-F505E90D0FE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95" y="5091660"/>
            <a:ext cx="305278" cy="30527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CC0E8A5-CE19-400E-9635-67D7346DD4A4}"/>
              </a:ext>
            </a:extLst>
          </p:cNvPr>
          <p:cNvPicPr>
            <a:picLocks noChangeAspect="1"/>
          </p:cNvPicPr>
          <p:nvPr>
            <p:custDataLst>
              <p:custData r:id="rId14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12" y="5147330"/>
            <a:ext cx="244758" cy="24475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9A0848-2F48-413A-9223-0B3266D083E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1723" y="5089073"/>
            <a:ext cx="310452" cy="310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17530C1-F0EB-4C1F-AE13-14C7C33E4BE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90" y="5099662"/>
            <a:ext cx="289274" cy="28927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2FDDBC3-296A-4638-9AC8-9E04B7E7F2AE}"/>
              </a:ext>
            </a:extLst>
          </p:cNvPr>
          <p:cNvPicPr>
            <a:picLocks noChangeAspect="1"/>
          </p:cNvPicPr>
          <p:nvPr>
            <p:custDataLst>
              <p:custData r:id="rId15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74" y="5122024"/>
            <a:ext cx="197046" cy="19704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0C49A35-F69D-47B4-BAE0-5144B1351DB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278" y="960676"/>
            <a:ext cx="145712" cy="1457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90589BE-A15A-4400-AB08-398FFAC67A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05" y="4438998"/>
            <a:ext cx="408066" cy="408066"/>
          </a:xfrm>
          <a:prstGeom prst="rect">
            <a:avLst/>
          </a:prstGeom>
        </p:spPr>
      </p:pic>
      <p:grpSp>
        <p:nvGrpSpPr>
          <p:cNvPr id="88" name="WindowsPhone">
            <a:extLst>
              <a:ext uri="{FF2B5EF4-FFF2-40B4-BE49-F238E27FC236}">
                <a16:creationId xmlns:a16="http://schemas.microsoft.com/office/drawing/2014/main" id="{B35566AC-2CB9-4698-9F1A-83894E832B58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4363503" y="1"/>
            <a:ext cx="3464995" cy="6857998"/>
            <a:chOff x="2839503" y="1"/>
            <a:chExt cx="3464995" cy="6857998"/>
          </a:xfrm>
        </p:grpSpPr>
        <p:grpSp>
          <p:nvGrpSpPr>
            <p:cNvPr id="89" name="Group 2">
              <a:extLst>
                <a:ext uri="{FF2B5EF4-FFF2-40B4-BE49-F238E27FC236}">
                  <a16:creationId xmlns:a16="http://schemas.microsoft.com/office/drawing/2014/main" id="{442432B7-78C8-45B4-95B0-1529E6EE5DB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91" name="Group 4">
                <a:extLst>
                  <a:ext uri="{FF2B5EF4-FFF2-40B4-BE49-F238E27FC236}">
                    <a16:creationId xmlns:a16="http://schemas.microsoft.com/office/drawing/2014/main" id="{30D2D2F6-734A-4474-92C5-CC41120FD2F1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3" name="Rounded Rectangle 6">
                  <a:extLst>
                    <a:ext uri="{FF2B5EF4-FFF2-40B4-BE49-F238E27FC236}">
                      <a16:creationId xmlns:a16="http://schemas.microsoft.com/office/drawing/2014/main" id="{19D0DB3C-B225-4A99-A54D-E090208E7423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ounded Rectangle 7">
                  <a:extLst>
                    <a:ext uri="{FF2B5EF4-FFF2-40B4-BE49-F238E27FC236}">
                      <a16:creationId xmlns:a16="http://schemas.microsoft.com/office/drawing/2014/main" id="{6B2286EE-6947-4D3E-9340-16E52BA80CAC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95" name="Rectangle 8">
                  <a:extLst>
                    <a:ext uri="{FF2B5EF4-FFF2-40B4-BE49-F238E27FC236}">
                      <a16:creationId xmlns:a16="http://schemas.microsoft.com/office/drawing/2014/main" id="{8F8CBB44-8D56-44C9-929C-EEB624E99F11}"/>
                    </a:ext>
                  </a:extLst>
                </p:cNvPr>
                <p:cNvSpPr/>
                <p:nvPr userDrawn="1">
                  <p:custDataLst>
                    <p:custData r:id="rId27"/>
                  </p:custDataLst>
                </p:nvPr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Left Arrow 9">
                  <a:extLst>
                    <a:ext uri="{FF2B5EF4-FFF2-40B4-BE49-F238E27FC236}">
                      <a16:creationId xmlns:a16="http://schemas.microsoft.com/office/drawing/2014/main" id="{C8645C26-D517-44BB-9501-2817EC132578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7" name="Group 10">
                  <a:extLst>
                    <a:ext uri="{FF2B5EF4-FFF2-40B4-BE49-F238E27FC236}">
                      <a16:creationId xmlns:a16="http://schemas.microsoft.com/office/drawing/2014/main" id="{9B590266-8492-4B52-9933-AB09D0008108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9" name="Flowchart: Stored Data 12">
                    <a:extLst>
                      <a:ext uri="{FF2B5EF4-FFF2-40B4-BE49-F238E27FC236}">
                        <a16:creationId xmlns:a16="http://schemas.microsoft.com/office/drawing/2014/main" id="{EEFC6211-19AA-42C8-82D6-1A58D517BF9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Flowchart: Stored Data 13">
                    <a:extLst>
                      <a:ext uri="{FF2B5EF4-FFF2-40B4-BE49-F238E27FC236}">
                        <a16:creationId xmlns:a16="http://schemas.microsoft.com/office/drawing/2014/main" id="{99D78429-99CE-40CF-9CC7-F5E6D9C1CBD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4">
                    <a:extLst>
                      <a:ext uri="{FF2B5EF4-FFF2-40B4-BE49-F238E27FC236}">
                        <a16:creationId xmlns:a16="http://schemas.microsoft.com/office/drawing/2014/main" id="{8DE1C16F-867E-4FE8-9EA0-4E0E60946A5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Flowchart: Stored Data 15">
                    <a:extLst>
                      <a:ext uri="{FF2B5EF4-FFF2-40B4-BE49-F238E27FC236}">
                        <a16:creationId xmlns:a16="http://schemas.microsoft.com/office/drawing/2014/main" id="{F1C2A168-3298-4ECC-A8CD-3FBF06DD57C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8" name="Rounded Rectangle 11">
                  <a:extLst>
                    <a:ext uri="{FF2B5EF4-FFF2-40B4-BE49-F238E27FC236}">
                      <a16:creationId xmlns:a16="http://schemas.microsoft.com/office/drawing/2014/main" id="{19421ED2-18F7-4CDA-8514-FAA9BB5F810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2" name="Rectangle 5">
                <a:extLst>
                  <a:ext uri="{FF2B5EF4-FFF2-40B4-BE49-F238E27FC236}">
                    <a16:creationId xmlns:a16="http://schemas.microsoft.com/office/drawing/2014/main" id="{3BDAE8E1-263D-4391-A8B2-619CEFDA38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9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AECCF82-D5FD-4AC5-A13F-F85348CCC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TabGroup">
            <a:extLst>
              <a:ext uri="{FF2B5EF4-FFF2-40B4-BE49-F238E27FC236}">
                <a16:creationId xmlns:a16="http://schemas.microsoft.com/office/drawing/2014/main" id="{81E52955-E6FE-42CB-8135-004741ED9A35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4772800" y="1161035"/>
            <a:ext cx="2720212" cy="3668908"/>
            <a:chOff x="3138994" y="2600325"/>
            <a:chExt cx="2083992" cy="3521157"/>
          </a:xfrm>
        </p:grpSpPr>
        <p:sp>
          <p:nvSpPr>
            <p:cNvPr id="104" name="Container">
              <a:extLst>
                <a:ext uri="{FF2B5EF4-FFF2-40B4-BE49-F238E27FC236}">
                  <a16:creationId xmlns:a16="http://schemas.microsoft.com/office/drawing/2014/main" id="{8DEE6976-531C-4BFE-B701-6D2EF005D504}"/>
                </a:ext>
              </a:extLst>
            </p:cNvPr>
            <p:cNvSpPr/>
            <p:nvPr/>
          </p:nvSpPr>
          <p:spPr>
            <a:xfrm>
              <a:off x="3138994" y="2846816"/>
              <a:ext cx="2083992" cy="3274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5">
              <a:extLst>
                <a:ext uri="{FF2B5EF4-FFF2-40B4-BE49-F238E27FC236}">
                  <a16:creationId xmlns:a16="http://schemas.microsoft.com/office/drawing/2014/main" id="{D0A87562-B831-44A4-B9B8-782105FA0949}"/>
                </a:ext>
              </a:extLst>
            </p:cNvPr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06" name="ActiveTab">
                <a:extLst>
                  <a:ext uri="{FF2B5EF4-FFF2-40B4-BE49-F238E27FC236}">
                    <a16:creationId xmlns:a16="http://schemas.microsoft.com/office/drawing/2014/main" id="{F6507479-CFBB-4F0A-A8FD-F198FFB56A63}"/>
                  </a:ext>
                </a:extLst>
              </p:cNvPr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그룹목록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TabLine">
                <a:extLst>
                  <a:ext uri="{FF2B5EF4-FFF2-40B4-BE49-F238E27FC236}">
                    <a16:creationId xmlns:a16="http://schemas.microsoft.com/office/drawing/2014/main" id="{41719CB1-0E48-40A2-853E-0094A18BF966}"/>
                  </a:ext>
                </a:extLst>
              </p:cNvPr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Content">
            <a:extLst>
              <a:ext uri="{FF2B5EF4-FFF2-40B4-BE49-F238E27FC236}">
                <a16:creationId xmlns:a16="http://schemas.microsoft.com/office/drawing/2014/main" id="{462EFC3B-4BE5-426B-BCF8-06ECB4AB4432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4584968" y="670647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687AD3E-D31C-434B-AEA2-C4D282A1DC3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86" y="2000778"/>
            <a:ext cx="364214" cy="364214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484B099-EEA8-4B1C-AEFA-00FE67F3CAF8}"/>
              </a:ext>
            </a:extLst>
          </p:cNvPr>
          <p:cNvSpPr txBox="1"/>
          <p:nvPr/>
        </p:nvSpPr>
        <p:spPr>
          <a:xfrm>
            <a:off x="5490259" y="2034553"/>
            <a:ext cx="825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친구들과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612754-B095-4EE0-A1BF-3108D90B9EC6}"/>
              </a:ext>
            </a:extLst>
          </p:cNvPr>
          <p:cNvSpPr txBox="1"/>
          <p:nvPr/>
        </p:nvSpPr>
        <p:spPr>
          <a:xfrm>
            <a:off x="5488066" y="3853578"/>
            <a:ext cx="747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가족여행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FC05CE3-E97D-4110-AEBB-AF646BD765F8}"/>
              </a:ext>
            </a:extLst>
          </p:cNvPr>
          <p:cNvSpPr txBox="1"/>
          <p:nvPr/>
        </p:nvSpPr>
        <p:spPr>
          <a:xfrm>
            <a:off x="5485604" y="2959472"/>
            <a:ext cx="75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사랑여행</a:t>
            </a:r>
          </a:p>
        </p:txBody>
      </p:sp>
      <p:sp>
        <p:nvSpPr>
          <p:cNvPr id="121" name="Content">
            <a:extLst>
              <a:ext uri="{FF2B5EF4-FFF2-40B4-BE49-F238E27FC236}">
                <a16:creationId xmlns:a16="http://schemas.microsoft.com/office/drawing/2014/main" id="{9EFA3DEB-D49F-4FB2-91E6-993CCC57C2D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6741577" y="2099508"/>
            <a:ext cx="565872" cy="163720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46CFEF01-5CD3-4185-8885-44DD5C656E4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52" y="2956014"/>
            <a:ext cx="356948" cy="356948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CE8AF12A-E8B7-485D-BE59-3EB109E5DD1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62" y="3825462"/>
            <a:ext cx="368026" cy="368026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B706D905-5732-4FB3-9E45-1E0896BF0EC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47" y="1210315"/>
            <a:ext cx="194864" cy="194864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539FDAA2-F593-4908-90A2-DF69DCD7AC6C}"/>
              </a:ext>
            </a:extLst>
          </p:cNvPr>
          <p:cNvSpPr txBox="1"/>
          <p:nvPr/>
        </p:nvSpPr>
        <p:spPr>
          <a:xfrm>
            <a:off x="6279635" y="2057636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1148166-C744-4541-A8B6-DDFCA0DECBC0}"/>
              </a:ext>
            </a:extLst>
          </p:cNvPr>
          <p:cNvSpPr txBox="1"/>
          <p:nvPr/>
        </p:nvSpPr>
        <p:spPr>
          <a:xfrm>
            <a:off x="6301739" y="3005558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명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E60A771-449A-4B18-B23F-1AC7B548FB7C}"/>
              </a:ext>
            </a:extLst>
          </p:cNvPr>
          <p:cNvSpPr txBox="1"/>
          <p:nvPr/>
        </p:nvSpPr>
        <p:spPr>
          <a:xfrm>
            <a:off x="6315436" y="3884899"/>
            <a:ext cx="47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ko-KR" altLang="en-US" sz="1000" dirty="0"/>
              <a:t>명</a:t>
            </a:r>
          </a:p>
        </p:txBody>
      </p:sp>
      <p:sp>
        <p:nvSpPr>
          <p:cNvPr id="128" name="Content">
            <a:extLst>
              <a:ext uri="{FF2B5EF4-FFF2-40B4-BE49-F238E27FC236}">
                <a16:creationId xmlns:a16="http://schemas.microsoft.com/office/drawing/2014/main" id="{D4C90095-9D33-4AFC-8886-92E3521295D9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6793583" y="953438"/>
            <a:ext cx="703430" cy="17598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그룹 </a:t>
            </a:r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추천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7FF42618-C7AF-4189-9601-5312A19EEDAC}"/>
              </a:ext>
            </a:extLst>
          </p:cNvPr>
          <p:cNvSpPr/>
          <p:nvPr>
            <p:custDataLst>
              <p:custData r:id="rId21"/>
            </p:custDataLst>
          </p:nvPr>
        </p:nvSpPr>
        <p:spPr>
          <a:xfrm>
            <a:off x="6738316" y="3033123"/>
            <a:ext cx="561973" cy="188017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90061359-6C3C-4B49-B5CE-DE8E1CF34630}"/>
              </a:ext>
            </a:extLst>
          </p:cNvPr>
          <p:cNvSpPr/>
          <p:nvPr>
            <p:custDataLst>
              <p:custData r:id="rId22"/>
            </p:custDataLst>
          </p:nvPr>
        </p:nvSpPr>
        <p:spPr>
          <a:xfrm>
            <a:off x="6762048" y="3848546"/>
            <a:ext cx="539515" cy="18957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탈퇴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1" name="Content">
            <a:extLst>
              <a:ext uri="{FF2B5EF4-FFF2-40B4-BE49-F238E27FC236}">
                <a16:creationId xmlns:a16="http://schemas.microsoft.com/office/drawing/2014/main" id="{9F3590A3-99EB-4D7E-B3E1-80610BFE65D7}"/>
              </a:ext>
            </a:extLst>
          </p:cNvPr>
          <p:cNvSpPr/>
          <p:nvPr>
            <p:custDataLst>
              <p:custData r:id="rId23"/>
            </p:custDataLst>
          </p:nvPr>
        </p:nvSpPr>
        <p:spPr>
          <a:xfrm>
            <a:off x="458973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794DFEFC-8DF9-43C2-BAE4-FAF086118C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08" y="5148889"/>
            <a:ext cx="233093" cy="23309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16527583-231B-4E0A-B13E-F7789E163E2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8" y="5081554"/>
            <a:ext cx="305278" cy="30527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D0499D97-A542-45DA-BDE9-044D4565D11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5" y="5137224"/>
            <a:ext cx="244758" cy="244758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9208336-000A-407B-AFC5-B1989BC0E5C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7366" y="5078967"/>
            <a:ext cx="310452" cy="31045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D11AD545-411A-4696-9E7C-A3079CA1756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33" y="5089556"/>
            <a:ext cx="289274" cy="289274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9E23DA73-0A8B-4E2E-AE72-D6676F8401A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17" y="5111918"/>
            <a:ext cx="197046" cy="197046"/>
          </a:xfrm>
          <a:prstGeom prst="rect">
            <a:avLst/>
          </a:prstGeom>
        </p:spPr>
      </p:pic>
      <p:grpSp>
        <p:nvGrpSpPr>
          <p:cNvPr id="138" name="ScrollbarVertical">
            <a:extLst>
              <a:ext uri="{FF2B5EF4-FFF2-40B4-BE49-F238E27FC236}">
                <a16:creationId xmlns:a16="http://schemas.microsoft.com/office/drawing/2014/main" id="{08F09D7F-A145-471B-B836-6B7E6CF5EAB8}"/>
              </a:ext>
            </a:extLst>
          </p:cNvPr>
          <p:cNvGrpSpPr/>
          <p:nvPr>
            <p:custDataLst>
              <p:custData r:id="rId24"/>
            </p:custDataLst>
          </p:nvPr>
        </p:nvGrpSpPr>
        <p:grpSpPr>
          <a:xfrm>
            <a:off x="7344688" y="1419544"/>
            <a:ext cx="164384" cy="3419494"/>
            <a:chOff x="4496659" y="1543109"/>
            <a:chExt cx="147992" cy="3562291"/>
          </a:xfrm>
        </p:grpSpPr>
        <p:sp>
          <p:nvSpPr>
            <p:cNvPr id="139" name="Background">
              <a:extLst>
                <a:ext uri="{FF2B5EF4-FFF2-40B4-BE49-F238E27FC236}">
                  <a16:creationId xmlns:a16="http://schemas.microsoft.com/office/drawing/2014/main" id="{0D1A975E-8212-499D-9CD3-CC9F676E075F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0" name="Slider">
              <a:extLst>
                <a:ext uri="{FF2B5EF4-FFF2-40B4-BE49-F238E27FC236}">
                  <a16:creationId xmlns:a16="http://schemas.microsoft.com/office/drawing/2014/main" id="{386BDC37-343D-4105-91A6-BA92FA05593F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1" name="UpArrow">
              <a:extLst>
                <a:ext uri="{FF2B5EF4-FFF2-40B4-BE49-F238E27FC236}">
                  <a16:creationId xmlns:a16="http://schemas.microsoft.com/office/drawing/2014/main" id="{5938FE7B-36D4-4704-A186-603816918F7F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2" name="DownArrow">
              <a:extLst>
                <a:ext uri="{FF2B5EF4-FFF2-40B4-BE49-F238E27FC236}">
                  <a16:creationId xmlns:a16="http://schemas.microsoft.com/office/drawing/2014/main" id="{0745D50C-704C-4D96-8121-F8FCF8996C2A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1" name="MousePointer">
            <a:extLst>
              <a:ext uri="{FF2B5EF4-FFF2-40B4-BE49-F238E27FC236}">
                <a16:creationId xmlns:a16="http://schemas.microsoft.com/office/drawing/2014/main" id="{EA443883-C49E-440D-937C-ABBA7751A419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 rot="20359169">
            <a:off x="6750770" y="52138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52" name="MousePointer">
            <a:extLst>
              <a:ext uri="{FF2B5EF4-FFF2-40B4-BE49-F238E27FC236}">
                <a16:creationId xmlns:a16="http://schemas.microsoft.com/office/drawing/2014/main" id="{5062238E-9C54-4458-B643-B0CB08891704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 rot="20359169">
            <a:off x="5065711" y="222488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40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 존재하지 않음</a:t>
            </a:r>
          </a:p>
        </p:txBody>
      </p:sp>
      <p:grpSp>
        <p:nvGrpSpPr>
          <p:cNvPr id="71" name="WindowsPhone">
            <a:extLst>
              <a:ext uri="{FF2B5EF4-FFF2-40B4-BE49-F238E27FC236}">
                <a16:creationId xmlns:a16="http://schemas.microsoft.com/office/drawing/2014/main" id="{2FC75FC6-2075-4B26-9CD7-D63201B89FD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533225" y="7486"/>
            <a:ext cx="3464995" cy="6857998"/>
            <a:chOff x="2839503" y="1"/>
            <a:chExt cx="3464995" cy="6857998"/>
          </a:xfrm>
        </p:grpSpPr>
        <p:grpSp>
          <p:nvGrpSpPr>
            <p:cNvPr id="72" name="Group 2">
              <a:extLst>
                <a:ext uri="{FF2B5EF4-FFF2-40B4-BE49-F238E27FC236}">
                  <a16:creationId xmlns:a16="http://schemas.microsoft.com/office/drawing/2014/main" id="{02510920-E436-42B3-8BC0-47CAADC75FFB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4" name="Group 4">
                <a:extLst>
                  <a:ext uri="{FF2B5EF4-FFF2-40B4-BE49-F238E27FC236}">
                    <a16:creationId xmlns:a16="http://schemas.microsoft.com/office/drawing/2014/main" id="{FD56BECE-39CF-43C3-B47D-8FDFCDE99FDD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6" name="Rounded Rectangle 6">
                  <a:extLst>
                    <a:ext uri="{FF2B5EF4-FFF2-40B4-BE49-F238E27FC236}">
                      <a16:creationId xmlns:a16="http://schemas.microsoft.com/office/drawing/2014/main" id="{7E97071E-C4AD-43D0-BBC5-4000C3DE394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ounded Rectangle 7">
                  <a:extLst>
                    <a:ext uri="{FF2B5EF4-FFF2-40B4-BE49-F238E27FC236}">
                      <a16:creationId xmlns:a16="http://schemas.microsoft.com/office/drawing/2014/main" id="{7A4903AC-B9B6-40A5-8294-646E350FD9B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8" name="Rectangle 8">
                  <a:extLst>
                    <a:ext uri="{FF2B5EF4-FFF2-40B4-BE49-F238E27FC236}">
                      <a16:creationId xmlns:a16="http://schemas.microsoft.com/office/drawing/2014/main" id="{CC8BE697-07D9-4CA1-955F-C06D1CB53EE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Left Arrow 9">
                  <a:extLst>
                    <a:ext uri="{FF2B5EF4-FFF2-40B4-BE49-F238E27FC236}">
                      <a16:creationId xmlns:a16="http://schemas.microsoft.com/office/drawing/2014/main" id="{F51702A6-CAF7-4E1B-8FAD-1490BFC6837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0" name="Group 10">
                  <a:extLst>
                    <a:ext uri="{FF2B5EF4-FFF2-40B4-BE49-F238E27FC236}">
                      <a16:creationId xmlns:a16="http://schemas.microsoft.com/office/drawing/2014/main" id="{9B49DEEF-953B-432F-B106-07C9963D0E0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2" name="Flowchart: Stored Data 12">
                    <a:extLst>
                      <a:ext uri="{FF2B5EF4-FFF2-40B4-BE49-F238E27FC236}">
                        <a16:creationId xmlns:a16="http://schemas.microsoft.com/office/drawing/2014/main" id="{3506572E-3D0D-4096-84A9-27A096613B5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lowchart: Stored Data 13">
                    <a:extLst>
                      <a:ext uri="{FF2B5EF4-FFF2-40B4-BE49-F238E27FC236}">
                        <a16:creationId xmlns:a16="http://schemas.microsoft.com/office/drawing/2014/main" id="{844DE34E-C255-4BC6-9A47-6C7A21BE14B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Flowchart: Stored Data 14">
                    <a:extLst>
                      <a:ext uri="{FF2B5EF4-FFF2-40B4-BE49-F238E27FC236}">
                        <a16:creationId xmlns:a16="http://schemas.microsoft.com/office/drawing/2014/main" id="{0A8D58B8-ACBA-4E72-AFEA-AB8F96E38CA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Flowchart: Stored Data 15">
                    <a:extLst>
                      <a:ext uri="{FF2B5EF4-FFF2-40B4-BE49-F238E27FC236}">
                        <a16:creationId xmlns:a16="http://schemas.microsoft.com/office/drawing/2014/main" id="{C1CA512A-EAC8-41D8-ADF6-494E25283F1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1" name="Rounded Rectangle 11">
                  <a:extLst>
                    <a:ext uri="{FF2B5EF4-FFF2-40B4-BE49-F238E27FC236}">
                      <a16:creationId xmlns:a16="http://schemas.microsoft.com/office/drawing/2014/main" id="{C2D574DA-DDFD-407A-A474-5674737AE21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AEA3BB7-4AA5-4B6A-BE56-E35F52F6338A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3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982643D-7AB6-4045-9D75-8C7BC7F7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Content">
            <a:extLst>
              <a:ext uri="{FF2B5EF4-FFF2-40B4-BE49-F238E27FC236}">
                <a16:creationId xmlns:a16="http://schemas.microsoft.com/office/drawing/2014/main" id="{B2DE453D-84F7-4694-8DD6-D50F219D5071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754690" y="678132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Content">
            <a:extLst>
              <a:ext uri="{FF2B5EF4-FFF2-40B4-BE49-F238E27FC236}">
                <a16:creationId xmlns:a16="http://schemas.microsoft.com/office/drawing/2014/main" id="{27F83371-87E5-41C3-A38C-56D7B78158CD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59458" y="496330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A583F90F-9E23-435C-86F3-6DDEAFBE3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30" y="5166479"/>
            <a:ext cx="233093" cy="23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C0A6FB1C-E3FD-4E48-A681-42A4DB639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60" y="5099144"/>
            <a:ext cx="305278" cy="30527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31ED13B-6BD7-4C13-836C-BCD1E0E14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77" y="5154814"/>
            <a:ext cx="244758" cy="2447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9CDD536A-0938-4858-A8BE-B19591FA67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7088" y="5096557"/>
            <a:ext cx="310452" cy="31045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1FF0B79-D1B5-4305-9EB4-76E13841D3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955" y="5107146"/>
            <a:ext cx="289274" cy="28927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AED6DB01-300E-4758-80DD-1DD55C3938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039" y="5129508"/>
            <a:ext cx="197046" cy="19704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0DAFA6F-0B58-4DB7-9F7C-2E50F3C8E8DE}"/>
              </a:ext>
            </a:extLst>
          </p:cNvPr>
          <p:cNvSpPr txBox="1"/>
          <p:nvPr/>
        </p:nvSpPr>
        <p:spPr>
          <a:xfrm>
            <a:off x="9417578" y="2811365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존재하지 않는 그룹입니다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2EB3A8-808E-46FA-9A9A-4B9BCBEDB2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47" y="2385143"/>
            <a:ext cx="393895" cy="3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48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84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신고</a:t>
            </a:r>
            <a:endParaRPr lang="en-US" altLang="ko-KR" dirty="0"/>
          </a:p>
          <a:p>
            <a:r>
              <a:rPr lang="en-US" altLang="ko-KR" dirty="0"/>
              <a:t>(UI-BOARD-05)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0EB959C2-328E-48AD-8F20-395010FAAB8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482908" y="0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9B5E4B80-7D2D-4C5B-BCDB-C7F28EA393C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2" name="Group 4">
                <a:extLst>
                  <a:ext uri="{FF2B5EF4-FFF2-40B4-BE49-F238E27FC236}">
                    <a16:creationId xmlns:a16="http://schemas.microsoft.com/office/drawing/2014/main" id="{F0028C63-F668-4A5E-95D5-016B47AC1F0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5" name="Rounded Rectangle 6">
                  <a:extLst>
                    <a:ext uri="{FF2B5EF4-FFF2-40B4-BE49-F238E27FC236}">
                      <a16:creationId xmlns:a16="http://schemas.microsoft.com/office/drawing/2014/main" id="{4925C05C-77DA-41D9-806F-CA585A09687B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ounded Rectangle 7">
                  <a:extLst>
                    <a:ext uri="{FF2B5EF4-FFF2-40B4-BE49-F238E27FC236}">
                      <a16:creationId xmlns:a16="http://schemas.microsoft.com/office/drawing/2014/main" id="{CE52F2FE-5A12-447B-81CE-EEA27AA2E51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87" name="Rectangle 8">
                  <a:extLst>
                    <a:ext uri="{FF2B5EF4-FFF2-40B4-BE49-F238E27FC236}">
                      <a16:creationId xmlns:a16="http://schemas.microsoft.com/office/drawing/2014/main" id="{22588FF3-6A50-4BD5-847D-845DE82697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Left Arrow 9">
                  <a:extLst>
                    <a:ext uri="{FF2B5EF4-FFF2-40B4-BE49-F238E27FC236}">
                      <a16:creationId xmlns:a16="http://schemas.microsoft.com/office/drawing/2014/main" id="{64BA8753-81DC-4D2E-ABE8-9C4DCC69D18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1" name="Group 10">
                  <a:extLst>
                    <a:ext uri="{FF2B5EF4-FFF2-40B4-BE49-F238E27FC236}">
                      <a16:creationId xmlns:a16="http://schemas.microsoft.com/office/drawing/2014/main" id="{38866A67-5F14-495D-8498-05CD09EC8A6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4" name="Flowchart: Stored Data 12">
                    <a:extLst>
                      <a:ext uri="{FF2B5EF4-FFF2-40B4-BE49-F238E27FC236}">
                        <a16:creationId xmlns:a16="http://schemas.microsoft.com/office/drawing/2014/main" id="{952E3F34-8029-4EEF-8675-9CE5A80FA80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lowchart: Stored Data 13">
                    <a:extLst>
                      <a:ext uri="{FF2B5EF4-FFF2-40B4-BE49-F238E27FC236}">
                        <a16:creationId xmlns:a16="http://schemas.microsoft.com/office/drawing/2014/main" id="{AF04C888-C7AE-4C86-B0BF-A86C74FF2DA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4">
                    <a:extLst>
                      <a:ext uri="{FF2B5EF4-FFF2-40B4-BE49-F238E27FC236}">
                        <a16:creationId xmlns:a16="http://schemas.microsoft.com/office/drawing/2014/main" id="{99CB48AE-FF6B-48B3-A2B3-553ED5BD7AA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7B843D2D-6D21-40A9-9072-B32F428E80A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3" name="Rounded Rectangle 11">
                  <a:extLst>
                    <a:ext uri="{FF2B5EF4-FFF2-40B4-BE49-F238E27FC236}">
                      <a16:creationId xmlns:a16="http://schemas.microsoft.com/office/drawing/2014/main" id="{836AD19D-D078-4FEF-A01B-50DFF88A1C8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504D7E43-E478-4536-8D9A-28579E703C7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E26C834-16B0-4180-B1BD-48C311E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F0957274-9B02-4372-B1F0-B7929FAF95E9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698636" y="657799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BFB94-FE04-4F73-BE25-2660150CAF7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>
          <a:xfrm>
            <a:off x="8719993" y="895638"/>
            <a:ext cx="3002827" cy="474092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ADE7ECA-B25F-4A1E-A65F-D967B945232E}"/>
              </a:ext>
            </a:extLst>
          </p:cNvPr>
          <p:cNvSpPr txBox="1"/>
          <p:nvPr/>
        </p:nvSpPr>
        <p:spPr>
          <a:xfrm>
            <a:off x="9165427" y="1360666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John </a:t>
            </a:r>
            <a:endParaRPr lang="ko-KR" altLang="en-US" sz="9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FE2A95-B0D0-43A8-843F-E413B722E4B7}"/>
              </a:ext>
            </a:extLst>
          </p:cNvPr>
          <p:cNvSpPr txBox="1"/>
          <p:nvPr/>
        </p:nvSpPr>
        <p:spPr>
          <a:xfrm>
            <a:off x="9162908" y="1533395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27" name="Content">
            <a:extLst>
              <a:ext uri="{FF2B5EF4-FFF2-40B4-BE49-F238E27FC236}">
                <a16:creationId xmlns:a16="http://schemas.microsoft.com/office/drawing/2014/main" id="{08D84F72-3AEC-4D4B-A6A4-BE4865B67FE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03404" y="503214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F5DF54-914A-4FCA-8A8B-89DB0FAE0A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76" y="5235319"/>
            <a:ext cx="233093" cy="2330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EB6116-9EAB-450B-B7A0-666BF7FB5C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06" y="5167984"/>
            <a:ext cx="305278" cy="30527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4ACC14-2632-42D1-8C39-0619141883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3" y="5223654"/>
            <a:ext cx="244758" cy="2447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610CA6A-ACA0-46E8-A543-A5806D6E7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1034" y="5165397"/>
            <a:ext cx="310452" cy="31045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42A5F4-9D31-4632-B5B9-BA9F29ECBA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01" y="5175986"/>
            <a:ext cx="289274" cy="2892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6E223F8-CCCE-434E-9151-40E2CFF208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85" y="5198348"/>
            <a:ext cx="197046" cy="197046"/>
          </a:xfrm>
          <a:prstGeom prst="rect">
            <a:avLst/>
          </a:prstGeom>
        </p:spPr>
      </p:pic>
      <p:grpSp>
        <p:nvGrpSpPr>
          <p:cNvPr id="68" name="WindowsPhone">
            <a:extLst>
              <a:ext uri="{FF2B5EF4-FFF2-40B4-BE49-F238E27FC236}">
                <a16:creationId xmlns:a16="http://schemas.microsoft.com/office/drawing/2014/main" id="{41C3E009-81D7-4058-BF07-2FC40EDAFC58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69" name="Group 2">
              <a:extLst>
                <a:ext uri="{FF2B5EF4-FFF2-40B4-BE49-F238E27FC236}">
                  <a16:creationId xmlns:a16="http://schemas.microsoft.com/office/drawing/2014/main" id="{006C1F4A-BACC-4537-B68B-245235B7363F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1" name="Group 4">
                <a:extLst>
                  <a:ext uri="{FF2B5EF4-FFF2-40B4-BE49-F238E27FC236}">
                    <a16:creationId xmlns:a16="http://schemas.microsoft.com/office/drawing/2014/main" id="{0B353D7E-6435-4BE6-AA5A-07A2D82CE39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3" name="Rounded Rectangle 6">
                  <a:extLst>
                    <a:ext uri="{FF2B5EF4-FFF2-40B4-BE49-F238E27FC236}">
                      <a16:creationId xmlns:a16="http://schemas.microsoft.com/office/drawing/2014/main" id="{2DD7B0AA-0326-4F70-8B2A-EAD093022FB6}"/>
                    </a:ext>
                  </a:extLst>
                </p:cNvPr>
                <p:cNvSpPr/>
                <p:nvPr userDrawn="1">
                  <p:custDataLst>
                    <p:custData r:id="rId12"/>
                  </p:custDataLst>
                </p:nvPr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Rounded Rectangle 7">
                  <a:extLst>
                    <a:ext uri="{FF2B5EF4-FFF2-40B4-BE49-F238E27FC236}">
                      <a16:creationId xmlns:a16="http://schemas.microsoft.com/office/drawing/2014/main" id="{89F1C712-203C-4DCA-A7F7-92B720A7405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8">
                  <a:extLst>
                    <a:ext uri="{FF2B5EF4-FFF2-40B4-BE49-F238E27FC236}">
                      <a16:creationId xmlns:a16="http://schemas.microsoft.com/office/drawing/2014/main" id="{07FC31C2-F0DA-4135-938F-4BFCFEFAB55B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Left Arrow 9">
                  <a:extLst>
                    <a:ext uri="{FF2B5EF4-FFF2-40B4-BE49-F238E27FC236}">
                      <a16:creationId xmlns:a16="http://schemas.microsoft.com/office/drawing/2014/main" id="{666E2FC4-9834-420C-AA18-EDCB6A707B0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b="1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7" name="Group 10">
                  <a:extLst>
                    <a:ext uri="{FF2B5EF4-FFF2-40B4-BE49-F238E27FC236}">
                      <a16:creationId xmlns:a16="http://schemas.microsoft.com/office/drawing/2014/main" id="{97592E93-3E4D-4E54-AAB7-6683E4216A46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3" name="Flowchart: Stored Data 12">
                    <a:extLst>
                      <a:ext uri="{FF2B5EF4-FFF2-40B4-BE49-F238E27FC236}">
                        <a16:creationId xmlns:a16="http://schemas.microsoft.com/office/drawing/2014/main" id="{ADD44DEA-AC78-4311-96DB-EEF9BDF3015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lowchart: Stored Data 13">
                    <a:extLst>
                      <a:ext uri="{FF2B5EF4-FFF2-40B4-BE49-F238E27FC236}">
                        <a16:creationId xmlns:a16="http://schemas.microsoft.com/office/drawing/2014/main" id="{BE2CD4A5-ABEA-4B6F-9ECD-AFB85C24648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lowchart: Stored Data 14">
                    <a:extLst>
                      <a:ext uri="{FF2B5EF4-FFF2-40B4-BE49-F238E27FC236}">
                        <a16:creationId xmlns:a16="http://schemas.microsoft.com/office/drawing/2014/main" id="{CB6CA4A7-3402-4A98-9C46-8466800171A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Flowchart: Stored Data 15">
                    <a:extLst>
                      <a:ext uri="{FF2B5EF4-FFF2-40B4-BE49-F238E27FC236}">
                        <a16:creationId xmlns:a16="http://schemas.microsoft.com/office/drawing/2014/main" id="{F64672F9-2B6C-487C-9C32-D7A82C7DE8A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8" name="Rounded Rectangle 11">
                  <a:extLst>
                    <a:ext uri="{FF2B5EF4-FFF2-40B4-BE49-F238E27FC236}">
                      <a16:creationId xmlns:a16="http://schemas.microsoft.com/office/drawing/2014/main" id="{10D14911-7012-4688-9FC9-4012454EF58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DAA8578B-D42B-4865-97A0-E642E3779BE0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7E0CC019-E784-45B9-A60A-E51178D3B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Content">
            <a:extLst>
              <a:ext uri="{FF2B5EF4-FFF2-40B4-BE49-F238E27FC236}">
                <a16:creationId xmlns:a16="http://schemas.microsoft.com/office/drawing/2014/main" id="{E8949D6A-0357-4D97-B656-8B159214650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645AF20-3E9C-41C2-9C93-1F1A973358A7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3852FC-08F2-4678-AC1E-4F76B5DC086A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2018-5-8 13:30</a:t>
            </a:r>
            <a:endParaRPr lang="ko-KR" altLang="en-US" sz="8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BB65E0C-5F44-4024-9247-4ECFA46203F4}"/>
              </a:ext>
            </a:extLst>
          </p:cNvPr>
          <p:cNvSpPr txBox="1"/>
          <p:nvPr/>
        </p:nvSpPr>
        <p:spPr>
          <a:xfrm>
            <a:off x="6344580" y="1459297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</a:t>
            </a:r>
            <a:r>
              <a:rPr lang="ko-KR" altLang="en-US" sz="1000" b="1" dirty="0"/>
              <a:t>지도 보기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스트리트 뷰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C044C3-1BE5-4501-B929-8385496E419A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대구 광역시 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ADAD539A-6E40-4967-9CB0-888027126C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D558291-C836-4526-A5A6-623FED4A1ABB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15C60A-2BF2-46A6-8CA9-509176C3A578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너무너무 맛있는 </a:t>
            </a:r>
            <a:r>
              <a:rPr lang="ko-KR" altLang="en-US" sz="1000" b="1" dirty="0" err="1"/>
              <a:t>엽떡을</a:t>
            </a:r>
            <a:r>
              <a:rPr lang="ko-KR" altLang="en-US" sz="1000" b="1" dirty="0"/>
              <a:t> 먹었다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2FBF7C9-CA8F-4423-BFCF-9E32FF5B0C9D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b="1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868BD9A-C89E-493C-BCB1-D2519F213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109" name="Content">
            <a:extLst>
              <a:ext uri="{FF2B5EF4-FFF2-40B4-BE49-F238E27FC236}">
                <a16:creationId xmlns:a16="http://schemas.microsoft.com/office/drawing/2014/main" id="{C0A09542-D712-43E7-B5D2-8CD7639496D1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b="1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b="1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BF60ED6-FB6B-47B0-9573-C89642D18329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#</a:t>
            </a:r>
            <a:r>
              <a:rPr lang="ko-KR" altLang="en-US" sz="900" b="1" dirty="0" err="1"/>
              <a:t>예스맛</a:t>
            </a:r>
            <a:endParaRPr lang="ko-KR" altLang="en-US" sz="900" b="1" dirty="0"/>
          </a:p>
        </p:txBody>
      </p:sp>
      <p:grpSp>
        <p:nvGrpSpPr>
          <p:cNvPr id="111" name="ScrollbarVertical">
            <a:extLst>
              <a:ext uri="{FF2B5EF4-FFF2-40B4-BE49-F238E27FC236}">
                <a16:creationId xmlns:a16="http://schemas.microsoft.com/office/drawing/2014/main" id="{43D2022E-2A09-4B35-AAB2-D8FBCE77D1C9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112" name="Background">
              <a:extLst>
                <a:ext uri="{FF2B5EF4-FFF2-40B4-BE49-F238E27FC236}">
                  <a16:creationId xmlns:a16="http://schemas.microsoft.com/office/drawing/2014/main" id="{095EA35F-6090-49A2-940B-BED14D1F518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b="1"/>
            </a:p>
          </p:txBody>
        </p:sp>
        <p:sp>
          <p:nvSpPr>
            <p:cNvPr id="113" name="Slider">
              <a:extLst>
                <a:ext uri="{FF2B5EF4-FFF2-40B4-BE49-F238E27FC236}">
                  <a16:creationId xmlns:a16="http://schemas.microsoft.com/office/drawing/2014/main" id="{494E5B31-E677-4256-B9C7-A544AC4B6E78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114" name="UpArrow">
              <a:extLst>
                <a:ext uri="{FF2B5EF4-FFF2-40B4-BE49-F238E27FC236}">
                  <a16:creationId xmlns:a16="http://schemas.microsoft.com/office/drawing/2014/main" id="{CE47FDC3-CD4E-4540-9671-778C7DADFC4E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/>
            </a:p>
          </p:txBody>
        </p:sp>
        <p:sp>
          <p:nvSpPr>
            <p:cNvPr id="115" name="DownArrow">
              <a:extLst>
                <a:ext uri="{FF2B5EF4-FFF2-40B4-BE49-F238E27FC236}">
                  <a16:creationId xmlns:a16="http://schemas.microsoft.com/office/drawing/2014/main" id="{FCE375C5-1AD7-4DEF-A9BE-9B40A05398DE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8AF33E4C-02BB-4C04-AF7A-06CFC6351AB2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117" name="Content">
            <a:extLst>
              <a:ext uri="{FF2B5EF4-FFF2-40B4-BE49-F238E27FC236}">
                <a16:creationId xmlns:a16="http://schemas.microsoft.com/office/drawing/2014/main" id="{536752F6-A771-4D37-B22A-C6AFB3AC36C8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b="1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b="1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0CA4CE7B-1741-4848-9C43-54C6C74F04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8E936D6-5CA0-4E41-8B27-D3D5ADC3E487}"/>
              </a:ext>
            </a:extLst>
          </p:cNvPr>
          <p:cNvSpPr txBox="1"/>
          <p:nvPr/>
        </p:nvSpPr>
        <p:spPr>
          <a:xfrm>
            <a:off x="4925375" y="293534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21</a:t>
            </a:r>
            <a:r>
              <a:rPr lang="ko-KR" altLang="en-US" sz="1000" b="1" dirty="0"/>
              <a:t>명</a:t>
            </a:r>
          </a:p>
        </p:txBody>
      </p:sp>
      <p:sp>
        <p:nvSpPr>
          <p:cNvPr id="120" name="Content">
            <a:extLst>
              <a:ext uri="{FF2B5EF4-FFF2-40B4-BE49-F238E27FC236}">
                <a16:creationId xmlns:a16="http://schemas.microsoft.com/office/drawing/2014/main" id="{BB4B9F39-4277-4D1A-B19A-A5E5CD465B46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55D350DB-E9D1-44A5-BA69-5D1EAD99E6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6D8BE2AE-2464-4D23-B3EF-F00E3E7FDD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6BA7BB54-C120-417E-9D6A-FFA908718C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2D0E9315-5546-4061-B74F-D429E6151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6C782BF3-C060-4208-85A7-319D602CE0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209849EE-CDB4-4426-BDB9-37634BD3B1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127" name="Content">
            <a:extLst>
              <a:ext uri="{FF2B5EF4-FFF2-40B4-BE49-F238E27FC236}">
                <a16:creationId xmlns:a16="http://schemas.microsoft.com/office/drawing/2014/main" id="{5A1DE955-6FD3-4E6B-BF45-19D4C3FA5478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5241966" y="1274107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8" name="MousePointer">
            <a:extLst>
              <a:ext uri="{FF2B5EF4-FFF2-40B4-BE49-F238E27FC236}">
                <a16:creationId xmlns:a16="http://schemas.microsoft.com/office/drawing/2014/main" id="{AF8A6187-40FF-4925-826B-5D7C4C86256F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 rot="20359169">
            <a:off x="5731072" y="172503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7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WebBrowser">
            <a:extLst>
              <a:ext uri="{FF2B5EF4-FFF2-40B4-BE49-F238E27FC236}">
                <a16:creationId xmlns:a16="http://schemas.microsoft.com/office/drawing/2014/main" id="{18251F17-84DA-4DAB-BC8E-934F92034F56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709644" y="0"/>
            <a:ext cx="9482356" cy="6858000"/>
            <a:chOff x="0" y="0"/>
            <a:chExt cx="9144000" cy="6858000"/>
          </a:xfrm>
        </p:grpSpPr>
        <p:sp>
          <p:nvSpPr>
            <p:cNvPr id="171" name="Background">
              <a:extLst>
                <a:ext uri="{FF2B5EF4-FFF2-40B4-BE49-F238E27FC236}">
                  <a16:creationId xmlns:a16="http://schemas.microsoft.com/office/drawing/2014/main" id="{F7129C8B-021F-44D4-AA7B-8A84B5BC27E4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72" name="WindowTitle">
              <a:extLst>
                <a:ext uri="{FF2B5EF4-FFF2-40B4-BE49-F238E27FC236}">
                  <a16:creationId xmlns:a16="http://schemas.microsoft.com/office/drawing/2014/main" id="{8C9EDF9F-E40D-4F44-BA6C-C4D4B6922F3A}"/>
                </a:ext>
              </a:extLst>
            </p:cNvPr>
            <p:cNvSpPr txBox="1"/>
            <p:nvPr/>
          </p:nvSpPr>
          <p:spPr>
            <a:xfrm>
              <a:off x="22515" y="22341"/>
              <a:ext cx="55496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Picup</a:t>
              </a:r>
              <a:endParaRPr lang="en-US" sz="12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3" name="Group 4">
              <a:extLst>
                <a:ext uri="{FF2B5EF4-FFF2-40B4-BE49-F238E27FC236}">
                  <a16:creationId xmlns:a16="http://schemas.microsoft.com/office/drawing/2014/main" id="{DFC0960D-FA8D-4FAD-AFC4-386BBC2626A8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199" name="Oval 28">
                <a:extLst>
                  <a:ext uri="{FF2B5EF4-FFF2-40B4-BE49-F238E27FC236}">
                    <a16:creationId xmlns:a16="http://schemas.microsoft.com/office/drawing/2014/main" id="{DD910F57-7820-405E-9261-F267ACF8863E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Left Arrow 29">
                <a:extLst>
                  <a:ext uri="{FF2B5EF4-FFF2-40B4-BE49-F238E27FC236}">
                    <a16:creationId xmlns:a16="http://schemas.microsoft.com/office/drawing/2014/main" id="{A9110C94-EFD9-426D-A7E9-A97E1D36C59B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4" name="Group 5">
              <a:extLst>
                <a:ext uri="{FF2B5EF4-FFF2-40B4-BE49-F238E27FC236}">
                  <a16:creationId xmlns:a16="http://schemas.microsoft.com/office/drawing/2014/main" id="{3DD3108F-22B0-4DDB-AB44-2E73E67B8B0A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197" name="Oval 26">
                <a:extLst>
                  <a:ext uri="{FF2B5EF4-FFF2-40B4-BE49-F238E27FC236}">
                    <a16:creationId xmlns:a16="http://schemas.microsoft.com/office/drawing/2014/main" id="{E60A6088-C25E-4396-9BE6-FE37313B454B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ight Arrow 27">
                <a:extLst>
                  <a:ext uri="{FF2B5EF4-FFF2-40B4-BE49-F238E27FC236}">
                    <a16:creationId xmlns:a16="http://schemas.microsoft.com/office/drawing/2014/main" id="{80F758BF-DF0C-4F45-983F-AE25ED54E1B5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75" name="Minimize - Maximize - Close">
              <a:extLst>
                <a:ext uri="{FF2B5EF4-FFF2-40B4-BE49-F238E27FC236}">
                  <a16:creationId xmlns:a16="http://schemas.microsoft.com/office/drawing/2014/main" id="{7106F74D-9817-4880-8E85-2452B032BD0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91" name="Line">
                <a:extLst>
                  <a:ext uri="{FF2B5EF4-FFF2-40B4-BE49-F238E27FC236}">
                    <a16:creationId xmlns:a16="http://schemas.microsoft.com/office/drawing/2014/main" id="{30D94EE7-4327-47D2-8A3B-836890671AE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3" name="Line">
                <a:extLst>
                  <a:ext uri="{FF2B5EF4-FFF2-40B4-BE49-F238E27FC236}">
                    <a16:creationId xmlns:a16="http://schemas.microsoft.com/office/drawing/2014/main" id="{63704D1A-B741-4289-964B-24298E3D70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4" name="Line">
                <a:extLst>
                  <a:ext uri="{FF2B5EF4-FFF2-40B4-BE49-F238E27FC236}">
                    <a16:creationId xmlns:a16="http://schemas.microsoft.com/office/drawing/2014/main" id="{E0A2A05D-AE15-4E1F-AAD5-E2D5ADA5FA25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Line">
                <a:extLst>
                  <a:ext uri="{FF2B5EF4-FFF2-40B4-BE49-F238E27FC236}">
                    <a16:creationId xmlns:a16="http://schemas.microsoft.com/office/drawing/2014/main" id="{6CE03574-0854-4B01-9785-59F0AE35A51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Line">
                <a:extLst>
                  <a:ext uri="{FF2B5EF4-FFF2-40B4-BE49-F238E27FC236}">
                    <a16:creationId xmlns:a16="http://schemas.microsoft.com/office/drawing/2014/main" id="{C3F7B41C-BC6F-4DAF-A211-F938DC463859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WebPageBody">
              <a:extLst>
                <a:ext uri="{FF2B5EF4-FFF2-40B4-BE49-F238E27FC236}">
                  <a16:creationId xmlns:a16="http://schemas.microsoft.com/office/drawing/2014/main" id="{2C93BC79-86FA-425B-8AF4-E011079C52FC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rgbClr val="FEECE6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77" name="Group 8">
              <a:extLst>
                <a:ext uri="{FF2B5EF4-FFF2-40B4-BE49-F238E27FC236}">
                  <a16:creationId xmlns:a16="http://schemas.microsoft.com/office/drawing/2014/main" id="{3BFD4333-37CE-4BF7-B8C8-33680A0B6075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188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B8F1D83B-8F42-483D-A917-31F91170A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AE26909E-F633-4DAE-8F1E-115EFE7C9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1ED3E5E-92BB-4CCC-A98F-CF0A930BF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8" name="Group 9">
              <a:extLst>
                <a:ext uri="{FF2B5EF4-FFF2-40B4-BE49-F238E27FC236}">
                  <a16:creationId xmlns:a16="http://schemas.microsoft.com/office/drawing/2014/main" id="{5ED13BE8-5D1B-4C58-A06A-DDF8780AC17E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79" name="UrlBar">
                <a:extLst>
                  <a:ext uri="{FF2B5EF4-FFF2-40B4-BE49-F238E27FC236}">
                    <a16:creationId xmlns:a16="http://schemas.microsoft.com/office/drawing/2014/main" id="{DB37FAB0-77E5-4276-9B8B-2821CD3BD396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http://www.picupmanagement.com</a:t>
                </a:r>
              </a:p>
            </p:txBody>
          </p:sp>
          <p:grpSp>
            <p:nvGrpSpPr>
              <p:cNvPr id="180" name="Group 11">
                <a:extLst>
                  <a:ext uri="{FF2B5EF4-FFF2-40B4-BE49-F238E27FC236}">
                    <a16:creationId xmlns:a16="http://schemas.microsoft.com/office/drawing/2014/main" id="{0769A81E-1DA1-489A-BCEA-8E712B70D681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1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2DEF6A25-C0BF-42CC-B826-6143AC6EA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4E52B661-1D5F-411E-B39D-972F94322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88C56D9E-6DCB-49CA-821D-298D0C4E4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5" name="X">
                  <a:extLst>
                    <a:ext uri="{FF2B5EF4-FFF2-40B4-BE49-F238E27FC236}">
                      <a16:creationId xmlns:a16="http://schemas.microsoft.com/office/drawing/2014/main" id="{614013F5-4410-4C55-B5AF-9CDD208C6D2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86" name="Straight Connector 16">
                    <a:extLst>
                      <a:ext uri="{FF2B5EF4-FFF2-40B4-BE49-F238E27FC236}">
                        <a16:creationId xmlns:a16="http://schemas.microsoft.com/office/drawing/2014/main" id="{403D8F86-5D97-4757-9F1E-CDCC6DD3EB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87" name="Straight Connector 17">
                    <a:extLst>
                      <a:ext uri="{FF2B5EF4-FFF2-40B4-BE49-F238E27FC236}">
                        <a16:creationId xmlns:a16="http://schemas.microsoft.com/office/drawing/2014/main" id="{C4791A91-440F-4408-9946-2E13B0676D2A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50CE9-5F01-4B63-B961-BD33B479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69980"/>
              </p:ext>
            </p:extLst>
          </p:nvPr>
        </p:nvGraphicFramePr>
        <p:xfrm>
          <a:off x="2832926" y="2144496"/>
          <a:ext cx="9016833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9324">
                  <a:extLst>
                    <a:ext uri="{9D8B030D-6E8A-4147-A177-3AD203B41FA5}">
                      <a16:colId xmlns:a16="http://schemas.microsoft.com/office/drawing/2014/main" val="2365182357"/>
                    </a:ext>
                  </a:extLst>
                </a:gridCol>
                <a:gridCol w="3297289">
                  <a:extLst>
                    <a:ext uri="{9D8B030D-6E8A-4147-A177-3AD203B41FA5}">
                      <a16:colId xmlns:a16="http://schemas.microsoft.com/office/drawing/2014/main" val="1843476050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2066765933"/>
                    </a:ext>
                  </a:extLst>
                </a:gridCol>
                <a:gridCol w="1241076">
                  <a:extLst>
                    <a:ext uri="{9D8B030D-6E8A-4147-A177-3AD203B41FA5}">
                      <a16:colId xmlns:a16="http://schemas.microsoft.com/office/drawing/2014/main" val="2505956431"/>
                    </a:ext>
                  </a:extLst>
                </a:gridCol>
                <a:gridCol w="867750">
                  <a:extLst>
                    <a:ext uri="{9D8B030D-6E8A-4147-A177-3AD203B41FA5}">
                      <a16:colId xmlns:a16="http://schemas.microsoft.com/office/drawing/2014/main" val="2709427814"/>
                    </a:ext>
                  </a:extLst>
                </a:gridCol>
                <a:gridCol w="1029212">
                  <a:extLst>
                    <a:ext uri="{9D8B030D-6E8A-4147-A177-3AD203B41FA5}">
                      <a16:colId xmlns:a16="http://schemas.microsoft.com/office/drawing/2014/main" val="272052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번호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푸시 내용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시간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solidFill>
                      <a:srgbClr val="FDD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 그룹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위는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라면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다른 그룹들도 파이팅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2018-6-21 00:00:00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양식 맛집을 가고 싶다면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서양 맛집</a:t>
                      </a:r>
                      <a:r>
                        <a:rPr lang="en-US" altLang="ko-KR" sz="900" dirty="0"/>
                        <a:t>” </a:t>
                      </a:r>
                      <a:r>
                        <a:rPr lang="ko-KR" altLang="en-US" sz="900" dirty="0"/>
                        <a:t>그룹에 가입해보세요</a:t>
                      </a:r>
                      <a:r>
                        <a:rPr lang="en-US" altLang="ko-KR" sz="900" dirty="0"/>
                        <a:t>!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19:00:00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2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오늘도 랭킹을 </a:t>
                      </a:r>
                      <a:r>
                        <a:rPr lang="ko-KR" altLang="en-US" sz="900" dirty="0" err="1"/>
                        <a:t>올리셔야죠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18:00:00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6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여행가고 싶지 않으세요</a:t>
                      </a:r>
                      <a:r>
                        <a:rPr lang="en-US" altLang="ko-KR" sz="900" dirty="0"/>
                        <a:t>?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2018-6-20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75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여행을 떠나요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2018-6-19 20:00:00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여행은 사랑이다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2018-6-18 17:00:00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1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개인 랭킹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여행마스터</a:t>
                      </a:r>
                      <a:r>
                        <a:rPr lang="en-US" altLang="ko-KR" sz="900" dirty="0"/>
                        <a:t>”</a:t>
                      </a:r>
                      <a:r>
                        <a:rPr lang="ko-KR" altLang="en-US" sz="900" dirty="0"/>
                        <a:t>님 </a:t>
                      </a:r>
                      <a:r>
                        <a:rPr lang="ko-KR" altLang="en-US" sz="900" dirty="0" err="1"/>
                        <a:t>축하드립니다</a:t>
                      </a:r>
                      <a:r>
                        <a:rPr lang="en-US" altLang="ko-KR" sz="900" dirty="0"/>
                        <a:t>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2018-6-17 15:00:00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facebook:1234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8562"/>
                  </a:ext>
                </a:extLst>
              </a:tr>
            </a:tbl>
          </a:graphicData>
        </a:graphic>
      </p:graphicFrame>
      <p:sp>
        <p:nvSpPr>
          <p:cNvPr id="53" name="Content">
            <a:extLst>
              <a:ext uri="{FF2B5EF4-FFF2-40B4-BE49-F238E27FC236}">
                <a16:creationId xmlns:a16="http://schemas.microsoft.com/office/drawing/2014/main" id="{6905887E-7D3B-4C5D-AC22-B318DFA31D7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083797" y="261652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>
            <a:extLst>
              <a:ext uri="{FF2B5EF4-FFF2-40B4-BE49-F238E27FC236}">
                <a16:creationId xmlns:a16="http://schemas.microsoft.com/office/drawing/2014/main" id="{86C9C291-EB73-4A5E-835C-1CE354722863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083797" y="2969143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>
            <a:extLst>
              <a:ext uri="{FF2B5EF4-FFF2-40B4-BE49-F238E27FC236}">
                <a16:creationId xmlns:a16="http://schemas.microsoft.com/office/drawing/2014/main" id="{2E10DEC4-4870-45A8-BF1F-F740D8F09CCB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0083797" y="333763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>
            <a:extLst>
              <a:ext uri="{FF2B5EF4-FFF2-40B4-BE49-F238E27FC236}">
                <a16:creationId xmlns:a16="http://schemas.microsoft.com/office/drawing/2014/main" id="{C270B369-1FED-4C89-8B5E-36DBBDD37C2E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0083078" y="371977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D5309343-2C0D-4E48-9383-A84590880D49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10089592" y="4124120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ABBB775D-70E6-430F-A89E-00279104C0E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10077752" y="4460971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>
            <a:extLst>
              <a:ext uri="{FF2B5EF4-FFF2-40B4-BE49-F238E27FC236}">
                <a16:creationId xmlns:a16="http://schemas.microsoft.com/office/drawing/2014/main" id="{B44FD46E-1BA5-4BE6-8644-6E3E2335104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10077752" y="483980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수정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60" name="ScrollbarVertical">
            <a:extLst>
              <a:ext uri="{FF2B5EF4-FFF2-40B4-BE49-F238E27FC236}">
                <a16:creationId xmlns:a16="http://schemas.microsoft.com/office/drawing/2014/main" id="{BA1DCE4D-4B87-4781-8058-6E5573AE2AA1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1854437" y="2165359"/>
            <a:ext cx="197178" cy="2966720"/>
            <a:chOff x="4496659" y="1543109"/>
            <a:chExt cx="147992" cy="3562291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6E1F845D-C2FF-476A-B51F-E252519DECF6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2" name="Slider">
              <a:extLst>
                <a:ext uri="{FF2B5EF4-FFF2-40B4-BE49-F238E27FC236}">
                  <a16:creationId xmlns:a16="http://schemas.microsoft.com/office/drawing/2014/main" id="{548B0DFE-5418-4619-A4EE-A6261BD42C2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3" name="UpArrow">
              <a:extLst>
                <a:ext uri="{FF2B5EF4-FFF2-40B4-BE49-F238E27FC236}">
                  <a16:creationId xmlns:a16="http://schemas.microsoft.com/office/drawing/2014/main" id="{34E6DD7E-77B2-44D0-BC45-6EA969AB2A6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4" name="DownArrow">
              <a:extLst>
                <a:ext uri="{FF2B5EF4-FFF2-40B4-BE49-F238E27FC236}">
                  <a16:creationId xmlns:a16="http://schemas.microsoft.com/office/drawing/2014/main" id="{ADE9A0E6-E7E9-4337-AF7D-A9A22D5206D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281C22-4BFE-431E-B681-6B6E6811410C}"/>
              </a:ext>
            </a:extLst>
          </p:cNvPr>
          <p:cNvSpPr txBox="1"/>
          <p:nvPr/>
        </p:nvSpPr>
        <p:spPr>
          <a:xfrm>
            <a:off x="-2028" y="237898"/>
            <a:ext cx="28885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푸시 조회</a:t>
            </a:r>
            <a:endParaRPr lang="en-US" altLang="ko-KR" dirty="0"/>
          </a:p>
          <a:p>
            <a:r>
              <a:rPr lang="en-US" altLang="ko-KR" dirty="0"/>
              <a:t>(UI-PUSH-04)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99" name="Content">
            <a:extLst>
              <a:ext uri="{FF2B5EF4-FFF2-40B4-BE49-F238E27FC236}">
                <a16:creationId xmlns:a16="http://schemas.microsoft.com/office/drawing/2014/main" id="{A3DBBF0A-B0E8-4A75-AEE3-E6593507011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1054796" y="2599825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0" name="Content">
            <a:extLst>
              <a:ext uri="{FF2B5EF4-FFF2-40B4-BE49-F238E27FC236}">
                <a16:creationId xmlns:a16="http://schemas.microsoft.com/office/drawing/2014/main" id="{582E8978-187D-487B-A138-929BB851BD20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11064766" y="2963134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1" name="Content">
            <a:extLst>
              <a:ext uri="{FF2B5EF4-FFF2-40B4-BE49-F238E27FC236}">
                <a16:creationId xmlns:a16="http://schemas.microsoft.com/office/drawing/2014/main" id="{288F5662-857F-4396-95F7-9A3B978DEB21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11054796" y="3327856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78163FEC-ABB5-4EB0-8BC0-D028D04075DC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11040744" y="3699082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04B0AE48-6E6A-4D86-AEBD-47E74BA1C001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054796" y="408565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FB3F5B89-0546-4DA6-959D-9CA5DAD40E6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050190" y="4446877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62ABDDC2-CDB9-49DF-9DA1-A34522DD0E08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11064766" y="4798339"/>
            <a:ext cx="539400" cy="17290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0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삭제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40EFAC8B-BC5F-4989-A02B-8CD2E0587302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10731382" y="1830719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푸시 작성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62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3050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dirty="0"/>
              <a:t>위치 기반 게시물 태그 검색</a:t>
            </a:r>
            <a:endParaRPr lang="en-US" altLang="ko-KR" dirty="0"/>
          </a:p>
          <a:p>
            <a:pPr fontAlgn="base" latinLnBrk="0"/>
            <a:r>
              <a:rPr lang="en-US" altLang="ko-KR" dirty="0"/>
              <a:t>(UI-BOARD-06)</a:t>
            </a:r>
          </a:p>
          <a:p>
            <a:pPr fontAlgn="base" latinLnBrk="0"/>
            <a:endParaRPr lang="ko-KR" altLang="en-US" dirty="0"/>
          </a:p>
        </p:txBody>
      </p:sp>
      <p:grpSp>
        <p:nvGrpSpPr>
          <p:cNvPr id="35" name="WindowsPhone">
            <a:extLst>
              <a:ext uri="{FF2B5EF4-FFF2-40B4-BE49-F238E27FC236}">
                <a16:creationId xmlns:a16="http://schemas.microsoft.com/office/drawing/2014/main" id="{1CE99ADE-8CA5-4D04-BD55-0CED274D6BEA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552877" y="2"/>
            <a:ext cx="3464995" cy="6857998"/>
            <a:chOff x="2839503" y="1"/>
            <a:chExt cx="3464995" cy="6857998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96FF11E5-1DCB-4CE0-866F-96C3D7200A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0" name="Group 4">
                <a:extLst>
                  <a:ext uri="{FF2B5EF4-FFF2-40B4-BE49-F238E27FC236}">
                    <a16:creationId xmlns:a16="http://schemas.microsoft.com/office/drawing/2014/main" id="{F5531573-DC12-484F-8ADA-DA907D4B85A1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2" name="Rounded Rectangle 6">
                  <a:extLst>
                    <a:ext uri="{FF2B5EF4-FFF2-40B4-BE49-F238E27FC236}">
                      <a16:creationId xmlns:a16="http://schemas.microsoft.com/office/drawing/2014/main" id="{DFAD4FF1-1186-4A5B-B74E-94AC85B8961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Rounded Rectangle 7">
                  <a:extLst>
                    <a:ext uri="{FF2B5EF4-FFF2-40B4-BE49-F238E27FC236}">
                      <a16:creationId xmlns:a16="http://schemas.microsoft.com/office/drawing/2014/main" id="{1C40E213-5B6B-4DCA-A84A-6086E2E3E69F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8" name="Rectangle 8">
                  <a:extLst>
                    <a:ext uri="{FF2B5EF4-FFF2-40B4-BE49-F238E27FC236}">
                      <a16:creationId xmlns:a16="http://schemas.microsoft.com/office/drawing/2014/main" id="{1F3125A9-05D2-4053-B7AF-C5AD3350BD3B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Left Arrow 9">
                  <a:extLst>
                    <a:ext uri="{FF2B5EF4-FFF2-40B4-BE49-F238E27FC236}">
                      <a16:creationId xmlns:a16="http://schemas.microsoft.com/office/drawing/2014/main" id="{337CAEC9-84F7-4310-AD82-8857E4EAA28B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0" name="Group 10">
                  <a:extLst>
                    <a:ext uri="{FF2B5EF4-FFF2-40B4-BE49-F238E27FC236}">
                      <a16:creationId xmlns:a16="http://schemas.microsoft.com/office/drawing/2014/main" id="{3EF6ECE9-5C46-4B94-A3AB-197ED4F17C6B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2" name="Flowchart: Stored Data 12">
                    <a:extLst>
                      <a:ext uri="{FF2B5EF4-FFF2-40B4-BE49-F238E27FC236}">
                        <a16:creationId xmlns:a16="http://schemas.microsoft.com/office/drawing/2014/main" id="{D0E3E843-EDAD-43DA-9970-65F74128832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Flowchart: Stored Data 13">
                    <a:extLst>
                      <a:ext uri="{FF2B5EF4-FFF2-40B4-BE49-F238E27FC236}">
                        <a16:creationId xmlns:a16="http://schemas.microsoft.com/office/drawing/2014/main" id="{D993EB61-4DCA-4F6C-A1F4-B63847EEA21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Flowchart: Stored Data 14">
                    <a:extLst>
                      <a:ext uri="{FF2B5EF4-FFF2-40B4-BE49-F238E27FC236}">
                        <a16:creationId xmlns:a16="http://schemas.microsoft.com/office/drawing/2014/main" id="{AA477EAA-1900-45C5-8A3B-B714F9C1617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Flowchart: Stored Data 15">
                    <a:extLst>
                      <a:ext uri="{FF2B5EF4-FFF2-40B4-BE49-F238E27FC236}">
                        <a16:creationId xmlns:a16="http://schemas.microsoft.com/office/drawing/2014/main" id="{608E5F41-BFB4-4AB2-9150-9E738462A8A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1" name="Rounded Rectangle 11">
                  <a:extLst>
                    <a:ext uri="{FF2B5EF4-FFF2-40B4-BE49-F238E27FC236}">
                      <a16:creationId xmlns:a16="http://schemas.microsoft.com/office/drawing/2014/main" id="{C357C30E-5C2F-414A-BDD6-672C37404F43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B8DD591C-C8BB-4D8B-9203-B7C3EA0136E5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410ADE8-03CD-4922-81CC-515BADE3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Content">
            <a:extLst>
              <a:ext uri="{FF2B5EF4-FFF2-40B4-BE49-F238E27FC236}">
                <a16:creationId xmlns:a16="http://schemas.microsoft.com/office/drawing/2014/main" id="{E694ACC5-84FC-4B52-A3B6-CEEF6F79CB1D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774342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60C34AF-1AA9-46FA-AB03-FD085650E3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14" y="1329010"/>
            <a:ext cx="3017202" cy="3629723"/>
          </a:xfrm>
          <a:prstGeom prst="rect">
            <a:avLst/>
          </a:prstGeom>
        </p:spPr>
      </p:pic>
      <p:grpSp>
        <p:nvGrpSpPr>
          <p:cNvPr id="69" name="SearchBox">
            <a:extLst>
              <a:ext uri="{FF2B5EF4-FFF2-40B4-BE49-F238E27FC236}">
                <a16:creationId xmlns:a16="http://schemas.microsoft.com/office/drawing/2014/main" id="{E895DABC-BC67-4F6F-8F39-A331D077BE04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9096503" y="1000711"/>
            <a:ext cx="2560180" cy="310896"/>
            <a:chOff x="4126050" y="3501353"/>
            <a:chExt cx="2560180" cy="310896"/>
          </a:xfrm>
        </p:grpSpPr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404A17FD-5384-4B0E-9E90-911309029169}"/>
                </a:ext>
              </a:extLst>
            </p:cNvPr>
            <p:cNvSpPr/>
            <p:nvPr/>
          </p:nvSpPr>
          <p:spPr>
            <a:xfrm>
              <a:off x="4126050" y="3560146"/>
              <a:ext cx="2544873" cy="17596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5AF0D87D-BF26-4F91-9B35-D75F0B520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334" y="3501353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2">
            <a:extLst>
              <a:ext uri="{FF2B5EF4-FFF2-40B4-BE49-F238E27FC236}">
                <a16:creationId xmlns:a16="http://schemas.microsoft.com/office/drawing/2014/main" id="{106A46CE-BE7C-4D08-A5AC-D1BC6A325B6B}"/>
              </a:ext>
            </a:extLst>
          </p:cNvPr>
          <p:cNvGrpSpPr/>
          <p:nvPr/>
        </p:nvGrpSpPr>
        <p:grpSpPr>
          <a:xfrm>
            <a:off x="9096503" y="1246753"/>
            <a:ext cx="2544873" cy="662458"/>
            <a:chOff x="4648810" y="3359442"/>
            <a:chExt cx="713680" cy="326677"/>
          </a:xfrm>
        </p:grpSpPr>
        <p:sp>
          <p:nvSpPr>
            <p:cNvPr id="73" name="Background">
              <a:extLst>
                <a:ext uri="{FF2B5EF4-FFF2-40B4-BE49-F238E27FC236}">
                  <a16:creationId xmlns:a16="http://schemas.microsoft.com/office/drawing/2014/main" id="{8FE41EAD-110B-444B-9CDF-E6E6510F7270}"/>
                </a:ext>
              </a:extLst>
            </p:cNvPr>
            <p:cNvSpPr/>
            <p:nvPr/>
          </p:nvSpPr>
          <p:spPr>
            <a:xfrm>
              <a:off x="4648810" y="3359442"/>
              <a:ext cx="713680" cy="3266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914A9942-A595-4C4B-8487-05A4DF6F7397}"/>
                </a:ext>
              </a:extLst>
            </p:cNvPr>
            <p:cNvSpPr/>
            <p:nvPr/>
          </p:nvSpPr>
          <p:spPr>
            <a:xfrm>
              <a:off x="4648810" y="3359442"/>
              <a:ext cx="713680" cy="282298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18288" rtlCol="0" anchor="t" anchorCtr="0">
              <a:spAutoFit/>
            </a:bodyPr>
            <a:lstStyle/>
            <a:p>
              <a:r>
                <a:rPr lang="ko-KR" altLang="en-US" sz="1200" dirty="0" err="1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중국맛집</a:t>
              </a:r>
              <a:endParaRPr lang="en-US" altLang="ko-KR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ko-KR" altLang="en-US" sz="1200" dirty="0" err="1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일본맛집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ko-KR" altLang="en-US" sz="1200" dirty="0" err="1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맛집마스터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5" name="Content">
            <a:extLst>
              <a:ext uri="{FF2B5EF4-FFF2-40B4-BE49-F238E27FC236}">
                <a16:creationId xmlns:a16="http://schemas.microsoft.com/office/drawing/2014/main" id="{843CF206-94CC-487A-9E36-C7CB0F9616B0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76030" y="4957855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33245E1-222A-4CC9-8843-E7C131B1D9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902" y="5161027"/>
            <a:ext cx="233093" cy="2330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136E5F1-2385-4DE0-B3AF-4C73296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232" y="5093692"/>
            <a:ext cx="305278" cy="3052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83A9CD5-7C4B-44E1-B543-90D606D7E7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49" y="5149362"/>
            <a:ext cx="244758" cy="24475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AC5094D-6E5C-4A50-BCFA-5C67CB974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3660" y="5091105"/>
            <a:ext cx="310452" cy="3104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13E03D4-4983-4827-B121-13F051442C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27" y="5101694"/>
            <a:ext cx="289274" cy="28927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3C40C98-59D4-4DCE-8657-547940AE31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611" y="5124056"/>
            <a:ext cx="197046" cy="197046"/>
          </a:xfrm>
          <a:prstGeom prst="rect">
            <a:avLst/>
          </a:prstGeom>
        </p:spPr>
      </p:pic>
      <p:sp>
        <p:nvSpPr>
          <p:cNvPr id="83" name="MousePointer">
            <a:extLst>
              <a:ext uri="{FF2B5EF4-FFF2-40B4-BE49-F238E27FC236}">
                <a16:creationId xmlns:a16="http://schemas.microsoft.com/office/drawing/2014/main" id="{8CBDB034-F180-4778-AD7C-39FACFB76F11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 rot="20359169">
            <a:off x="11425709" y="116644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34" name="WindowsPhone">
            <a:extLst>
              <a:ext uri="{FF2B5EF4-FFF2-40B4-BE49-F238E27FC236}">
                <a16:creationId xmlns:a16="http://schemas.microsoft.com/office/drawing/2014/main" id="{40A1581C-DFB3-404C-844E-67A137FFFF0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357540" y="-12616"/>
            <a:ext cx="3464995" cy="6857998"/>
            <a:chOff x="2839503" y="1"/>
            <a:chExt cx="3464995" cy="6857998"/>
          </a:xfrm>
        </p:grpSpPr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E11F9100-D4EB-4A36-AF98-37BF3A4020A2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38" name="Group 4">
                <a:extLst>
                  <a:ext uri="{FF2B5EF4-FFF2-40B4-BE49-F238E27FC236}">
                    <a16:creationId xmlns:a16="http://schemas.microsoft.com/office/drawing/2014/main" id="{9F8D3D3B-3D9C-41B6-8B7B-4EF90735E404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40" name="Rounded Rectangle 6">
                  <a:extLst>
                    <a:ext uri="{FF2B5EF4-FFF2-40B4-BE49-F238E27FC236}">
                      <a16:creationId xmlns:a16="http://schemas.microsoft.com/office/drawing/2014/main" id="{2086DE92-DA39-4927-B0D0-1A08D0A5EBF3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Rounded Rectangle 7">
                  <a:extLst>
                    <a:ext uri="{FF2B5EF4-FFF2-40B4-BE49-F238E27FC236}">
                      <a16:creationId xmlns:a16="http://schemas.microsoft.com/office/drawing/2014/main" id="{6AAD470C-EE63-4D82-B7D2-58D8847FB9A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42" name="Rectangle 8">
                  <a:extLst>
                    <a:ext uri="{FF2B5EF4-FFF2-40B4-BE49-F238E27FC236}">
                      <a16:creationId xmlns:a16="http://schemas.microsoft.com/office/drawing/2014/main" id="{B7EF36AF-8C1B-4868-B89B-E0CA8A730A5D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Left Arrow 9">
                  <a:extLst>
                    <a:ext uri="{FF2B5EF4-FFF2-40B4-BE49-F238E27FC236}">
                      <a16:creationId xmlns:a16="http://schemas.microsoft.com/office/drawing/2014/main" id="{C271DB77-81A2-4983-A828-BE56D5E9B1E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4" name="Group 10">
                  <a:extLst>
                    <a:ext uri="{FF2B5EF4-FFF2-40B4-BE49-F238E27FC236}">
                      <a16:creationId xmlns:a16="http://schemas.microsoft.com/office/drawing/2014/main" id="{6228D07F-8909-4ECC-B219-E8263AF8D0B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47" name="Flowchart: Stored Data 12">
                    <a:extLst>
                      <a:ext uri="{FF2B5EF4-FFF2-40B4-BE49-F238E27FC236}">
                        <a16:creationId xmlns:a16="http://schemas.microsoft.com/office/drawing/2014/main" id="{F2777EBF-571F-4959-8463-713B90BBB2F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Flowchart: Stored Data 13">
                    <a:extLst>
                      <a:ext uri="{FF2B5EF4-FFF2-40B4-BE49-F238E27FC236}">
                        <a16:creationId xmlns:a16="http://schemas.microsoft.com/office/drawing/2014/main" id="{DF515A33-4A59-4561-995A-1140174CAF34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Flowchart: Stored Data 14">
                    <a:extLst>
                      <a:ext uri="{FF2B5EF4-FFF2-40B4-BE49-F238E27FC236}">
                        <a16:creationId xmlns:a16="http://schemas.microsoft.com/office/drawing/2014/main" id="{9444D5E9-CD25-4115-ACC6-76009C5DE7D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Flowchart: Stored Data 15">
                    <a:extLst>
                      <a:ext uri="{FF2B5EF4-FFF2-40B4-BE49-F238E27FC236}">
                        <a16:creationId xmlns:a16="http://schemas.microsoft.com/office/drawing/2014/main" id="{9F5A31D9-3E41-4783-AD6D-ACC88B63E48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6" name="Rounded Rectangle 11">
                  <a:extLst>
                    <a:ext uri="{FF2B5EF4-FFF2-40B4-BE49-F238E27FC236}">
                      <a16:creationId xmlns:a16="http://schemas.microsoft.com/office/drawing/2014/main" id="{35BC87AA-FFA7-4335-90CE-1E8D7DBCB6C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" name="Rectangle 5">
                <a:extLst>
                  <a:ext uri="{FF2B5EF4-FFF2-40B4-BE49-F238E27FC236}">
                    <a16:creationId xmlns:a16="http://schemas.microsoft.com/office/drawing/2014/main" id="{509314ED-419C-491B-B06E-0C9E75689A29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3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9B7B98FA-ECDB-4D5F-A222-08A2BFA49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Content">
            <a:extLst>
              <a:ext uri="{FF2B5EF4-FFF2-40B4-BE49-F238E27FC236}">
                <a16:creationId xmlns:a16="http://schemas.microsoft.com/office/drawing/2014/main" id="{602848B6-5A1F-418F-A533-80BD9888B3C2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579005" y="658030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2" name="SearchBox">
            <a:extLst>
              <a:ext uri="{FF2B5EF4-FFF2-40B4-BE49-F238E27FC236}">
                <a16:creationId xmlns:a16="http://schemas.microsoft.com/office/drawing/2014/main" id="{06AFE8CB-97E5-4442-850A-EC62AD1EE03A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901166" y="988093"/>
            <a:ext cx="2560180" cy="310896"/>
            <a:chOff x="4126050" y="3501353"/>
            <a:chExt cx="2560180" cy="310896"/>
          </a:xfrm>
        </p:grpSpPr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6DC46C02-DC4B-4948-95B8-B20F299B0F9C}"/>
                </a:ext>
              </a:extLst>
            </p:cNvPr>
            <p:cNvSpPr/>
            <p:nvPr/>
          </p:nvSpPr>
          <p:spPr>
            <a:xfrm>
              <a:off x="4126050" y="3560146"/>
              <a:ext cx="2544873" cy="17596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endParaRPr lang="en-US" sz="105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9AA47593-B7DB-4FD1-B86E-BACFA89BC3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334" y="3501353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Content">
            <a:extLst>
              <a:ext uri="{FF2B5EF4-FFF2-40B4-BE49-F238E27FC236}">
                <a16:creationId xmlns:a16="http://schemas.microsoft.com/office/drawing/2014/main" id="{CE62688B-67D7-49DE-944F-87B65229E245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80693" y="494523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27B31297-EEA4-435A-BD13-4BB88B64DA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65" y="5148409"/>
            <a:ext cx="233093" cy="2330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FDA0CB6-1D09-437B-9DA1-58BCB3D5E4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95" y="5081074"/>
            <a:ext cx="305278" cy="3052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368B48-88FE-4798-A782-4889783A8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12" y="5136744"/>
            <a:ext cx="244758" cy="24475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5C3C0F9D-FCF0-4A91-B428-76D043250D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8323" y="5078487"/>
            <a:ext cx="310452" cy="31045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0DBB826-6090-4B40-AE8F-0D8980F062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90" y="5089076"/>
            <a:ext cx="289274" cy="28927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4993090-7F22-49C0-A033-3E114D802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74" y="5111438"/>
            <a:ext cx="197046" cy="197046"/>
          </a:xfrm>
          <a:prstGeom prst="rect">
            <a:avLst/>
          </a:prstGeom>
        </p:spPr>
      </p:pic>
      <p:sp>
        <p:nvSpPr>
          <p:cNvPr id="96" name="MousePointer">
            <a:extLst>
              <a:ext uri="{FF2B5EF4-FFF2-40B4-BE49-F238E27FC236}">
                <a16:creationId xmlns:a16="http://schemas.microsoft.com/office/drawing/2014/main" id="{ED4EF79E-8A04-4FB2-AFFF-00AFC9B83D7B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5315789" y="525492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CAA2B3-F38A-465F-9737-16E044D62B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55" y="1314047"/>
            <a:ext cx="301984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76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WindowsPhone">
            <a:extLst>
              <a:ext uri="{FF2B5EF4-FFF2-40B4-BE49-F238E27FC236}">
                <a16:creationId xmlns:a16="http://schemas.microsoft.com/office/drawing/2014/main" id="{3E710F04-46E2-408F-BAB6-5FCB93FCD295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445220" y="-11017"/>
            <a:ext cx="3464995" cy="6857998"/>
            <a:chOff x="2839503" y="1"/>
            <a:chExt cx="3464995" cy="6857998"/>
          </a:xfrm>
        </p:grpSpPr>
        <p:grpSp>
          <p:nvGrpSpPr>
            <p:cNvPr id="67" name="Group 2">
              <a:extLst>
                <a:ext uri="{FF2B5EF4-FFF2-40B4-BE49-F238E27FC236}">
                  <a16:creationId xmlns:a16="http://schemas.microsoft.com/office/drawing/2014/main" id="{1398BA9C-0167-4F84-8417-ACA33511F28A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E100016E-3E65-48A8-A71E-61FF74EB4FFB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1" name="Rounded Rectangle 6">
                  <a:extLst>
                    <a:ext uri="{FF2B5EF4-FFF2-40B4-BE49-F238E27FC236}">
                      <a16:creationId xmlns:a16="http://schemas.microsoft.com/office/drawing/2014/main" id="{82C62396-B65F-44AC-A947-2F2DF820BFAE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Rounded Rectangle 7">
                  <a:extLst>
                    <a:ext uri="{FF2B5EF4-FFF2-40B4-BE49-F238E27FC236}">
                      <a16:creationId xmlns:a16="http://schemas.microsoft.com/office/drawing/2014/main" id="{A95AC501-2FD7-4A8C-8B4A-154D396F529C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8">
                  <a:extLst>
                    <a:ext uri="{FF2B5EF4-FFF2-40B4-BE49-F238E27FC236}">
                      <a16:creationId xmlns:a16="http://schemas.microsoft.com/office/drawing/2014/main" id="{D9F2C30C-9E46-487C-A323-2F82A75F946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Left Arrow 9">
                  <a:extLst>
                    <a:ext uri="{FF2B5EF4-FFF2-40B4-BE49-F238E27FC236}">
                      <a16:creationId xmlns:a16="http://schemas.microsoft.com/office/drawing/2014/main" id="{92A29A84-F658-44DA-BED8-9CA658743060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7" name="Group 10">
                  <a:extLst>
                    <a:ext uri="{FF2B5EF4-FFF2-40B4-BE49-F238E27FC236}">
                      <a16:creationId xmlns:a16="http://schemas.microsoft.com/office/drawing/2014/main" id="{E16F5CE0-61DE-4F8D-BF75-E4B54718DCA8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3" name="Flowchart: Stored Data 12">
                    <a:extLst>
                      <a:ext uri="{FF2B5EF4-FFF2-40B4-BE49-F238E27FC236}">
                        <a16:creationId xmlns:a16="http://schemas.microsoft.com/office/drawing/2014/main" id="{AD68BE1F-2249-48FD-87A0-EA6C7236E46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Flowchart: Stored Data 13">
                    <a:extLst>
                      <a:ext uri="{FF2B5EF4-FFF2-40B4-BE49-F238E27FC236}">
                        <a16:creationId xmlns:a16="http://schemas.microsoft.com/office/drawing/2014/main" id="{C4EAAF9A-2264-4A73-A20E-35A6CB9DF0F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Flowchart: Stored Data 14">
                    <a:extLst>
                      <a:ext uri="{FF2B5EF4-FFF2-40B4-BE49-F238E27FC236}">
                        <a16:creationId xmlns:a16="http://schemas.microsoft.com/office/drawing/2014/main" id="{BE99C316-34DE-41F0-8293-346DD7AC43A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lowchart: Stored Data 15">
                    <a:extLst>
                      <a:ext uri="{FF2B5EF4-FFF2-40B4-BE49-F238E27FC236}">
                        <a16:creationId xmlns:a16="http://schemas.microsoft.com/office/drawing/2014/main" id="{C2298759-03B9-443A-A431-E5565D779E7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8" name="Rounded Rectangle 11">
                  <a:extLst>
                    <a:ext uri="{FF2B5EF4-FFF2-40B4-BE49-F238E27FC236}">
                      <a16:creationId xmlns:a16="http://schemas.microsoft.com/office/drawing/2014/main" id="{33908B5B-FE62-4A98-80D8-A7848725385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0" name="Rectangle 5">
                <a:extLst>
                  <a:ext uri="{FF2B5EF4-FFF2-40B4-BE49-F238E27FC236}">
                    <a16:creationId xmlns:a16="http://schemas.microsoft.com/office/drawing/2014/main" id="{4F7E103D-4B6D-4915-A76A-A002CEE045A0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8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EC96DC6-23F6-4C7F-94B8-056114799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Content">
            <a:extLst>
              <a:ext uri="{FF2B5EF4-FFF2-40B4-BE49-F238E27FC236}">
                <a16:creationId xmlns:a16="http://schemas.microsoft.com/office/drawing/2014/main" id="{D5C774A6-4227-4532-8BC3-C5A1AAA9F6A9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666685" y="655884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A37941D-E1C2-4C00-ACC7-613BC55788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18" y="1241583"/>
            <a:ext cx="3030842" cy="370850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46DA89C7-549E-48AB-BD57-414163BAD9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02" y="989597"/>
            <a:ext cx="189665" cy="189665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33B1FB6-FEA2-4E5D-B017-EB62AB680716}"/>
              </a:ext>
            </a:extLst>
          </p:cNvPr>
          <p:cNvSpPr txBox="1"/>
          <p:nvPr/>
        </p:nvSpPr>
        <p:spPr>
          <a:xfrm>
            <a:off x="8925151" y="9613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돌아가기</a:t>
            </a:r>
          </a:p>
        </p:txBody>
      </p:sp>
      <p:sp>
        <p:nvSpPr>
          <p:cNvPr id="113" name="Content">
            <a:extLst>
              <a:ext uri="{FF2B5EF4-FFF2-40B4-BE49-F238E27FC236}">
                <a16:creationId xmlns:a16="http://schemas.microsoft.com/office/drawing/2014/main" id="{5817792A-94B4-453D-839F-6120A30B990A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666647" y="494612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0D6ABC97-6CC5-48EE-A883-426473DBFD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19" y="5149299"/>
            <a:ext cx="233093" cy="2330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4F58B5FD-5FF8-48CE-A05A-6631EE2B94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9" y="5081964"/>
            <a:ext cx="305278" cy="30527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904E314-5CD1-4B55-A936-05D8D1B2E7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966" y="5137634"/>
            <a:ext cx="244758" cy="244758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96336E3-F5FA-4ED9-8377-9E5B204E14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4277" y="5079377"/>
            <a:ext cx="310452" cy="310452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62AE58F8-0077-4371-9586-D273BC7E99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44" y="5089966"/>
            <a:ext cx="289274" cy="28927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14C0FBD5-5104-4295-9E7F-0D324C0EC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228" y="5112328"/>
            <a:ext cx="197046" cy="197046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9303C8FA-1125-4EBB-AAE6-AF72FEBDFBCE}"/>
              </a:ext>
            </a:extLst>
          </p:cNvPr>
          <p:cNvSpPr txBox="1"/>
          <p:nvPr/>
        </p:nvSpPr>
        <p:spPr>
          <a:xfrm>
            <a:off x="198642" y="181186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위치 보기</a:t>
            </a:r>
            <a:endParaRPr lang="en-US" altLang="ko-KR" dirty="0"/>
          </a:p>
          <a:p>
            <a:r>
              <a:rPr lang="en-US" altLang="ko-KR" dirty="0"/>
              <a:t>(UI-BOARD-07)</a:t>
            </a:r>
          </a:p>
          <a:p>
            <a:endParaRPr lang="ko-KR" altLang="en-US" dirty="0"/>
          </a:p>
        </p:txBody>
      </p:sp>
      <p:grpSp>
        <p:nvGrpSpPr>
          <p:cNvPr id="167" name="WindowsPhone">
            <a:extLst>
              <a:ext uri="{FF2B5EF4-FFF2-40B4-BE49-F238E27FC236}">
                <a16:creationId xmlns:a16="http://schemas.microsoft.com/office/drawing/2014/main" id="{C7B43786-47B6-4381-8013-BAC9BF7CA720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168" name="Group 2">
              <a:extLst>
                <a:ext uri="{FF2B5EF4-FFF2-40B4-BE49-F238E27FC236}">
                  <a16:creationId xmlns:a16="http://schemas.microsoft.com/office/drawing/2014/main" id="{C8B835C4-289B-4AAE-8839-A67DD166CC3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70" name="Group 4">
                <a:extLst>
                  <a:ext uri="{FF2B5EF4-FFF2-40B4-BE49-F238E27FC236}">
                    <a16:creationId xmlns:a16="http://schemas.microsoft.com/office/drawing/2014/main" id="{61E1FA56-B91D-481A-AA69-8E14114B7CF8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72" name="Rounded Rectangle 6">
                  <a:extLst>
                    <a:ext uri="{FF2B5EF4-FFF2-40B4-BE49-F238E27FC236}">
                      <a16:creationId xmlns:a16="http://schemas.microsoft.com/office/drawing/2014/main" id="{F5F5848F-7F43-42F6-8E5B-F117689D9B9E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Rounded Rectangle 7">
                  <a:extLst>
                    <a:ext uri="{FF2B5EF4-FFF2-40B4-BE49-F238E27FC236}">
                      <a16:creationId xmlns:a16="http://schemas.microsoft.com/office/drawing/2014/main" id="{295EE7D2-107D-486A-BFC5-0F5B71C1742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74" name="Rectangle 8">
                  <a:extLst>
                    <a:ext uri="{FF2B5EF4-FFF2-40B4-BE49-F238E27FC236}">
                      <a16:creationId xmlns:a16="http://schemas.microsoft.com/office/drawing/2014/main" id="{4A24A66D-3261-4EE0-8917-000508B939C8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Left Arrow 9">
                  <a:extLst>
                    <a:ext uri="{FF2B5EF4-FFF2-40B4-BE49-F238E27FC236}">
                      <a16:creationId xmlns:a16="http://schemas.microsoft.com/office/drawing/2014/main" id="{5BB9415D-9FF9-4387-8507-61A4CD5C073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76" name="Group 10">
                  <a:extLst>
                    <a:ext uri="{FF2B5EF4-FFF2-40B4-BE49-F238E27FC236}">
                      <a16:creationId xmlns:a16="http://schemas.microsoft.com/office/drawing/2014/main" id="{500A005A-EFC7-4B8E-A365-ADD2F156AA77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78" name="Flowchart: Stored Data 12">
                    <a:extLst>
                      <a:ext uri="{FF2B5EF4-FFF2-40B4-BE49-F238E27FC236}">
                        <a16:creationId xmlns:a16="http://schemas.microsoft.com/office/drawing/2014/main" id="{6CD1BCF9-1D2E-4520-9CFE-AD29F5C6486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Flowchart: Stored Data 13">
                    <a:extLst>
                      <a:ext uri="{FF2B5EF4-FFF2-40B4-BE49-F238E27FC236}">
                        <a16:creationId xmlns:a16="http://schemas.microsoft.com/office/drawing/2014/main" id="{BB974CF9-7E53-4AAB-9A60-272939EC6C6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0" name="Flowchart: Stored Data 14">
                    <a:extLst>
                      <a:ext uri="{FF2B5EF4-FFF2-40B4-BE49-F238E27FC236}">
                        <a16:creationId xmlns:a16="http://schemas.microsoft.com/office/drawing/2014/main" id="{5B1416C0-CCB1-4722-AAAB-CE3DD685562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Flowchart: Stored Data 15">
                    <a:extLst>
                      <a:ext uri="{FF2B5EF4-FFF2-40B4-BE49-F238E27FC236}">
                        <a16:creationId xmlns:a16="http://schemas.microsoft.com/office/drawing/2014/main" id="{C534F709-D4EE-4420-97D1-7338E1C0782C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77" name="Rounded Rectangle 11">
                  <a:extLst>
                    <a:ext uri="{FF2B5EF4-FFF2-40B4-BE49-F238E27FC236}">
                      <a16:creationId xmlns:a16="http://schemas.microsoft.com/office/drawing/2014/main" id="{6AE2BC01-B213-4AE7-84AB-0520309C9A7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71" name="Rectangle 5">
                <a:extLst>
                  <a:ext uri="{FF2B5EF4-FFF2-40B4-BE49-F238E27FC236}">
                    <a16:creationId xmlns:a16="http://schemas.microsoft.com/office/drawing/2014/main" id="{65A22E04-A772-4D44-9116-D2F99C951E5D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6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B897AC4-D5DA-4C00-9D72-F74EECD1C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Content">
            <a:extLst>
              <a:ext uri="{FF2B5EF4-FFF2-40B4-BE49-F238E27FC236}">
                <a16:creationId xmlns:a16="http://schemas.microsoft.com/office/drawing/2014/main" id="{AFF13080-F35D-4C98-8CC5-554B378EE917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B8090E5-82CA-4077-B679-1E4A1053F627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FDFDEB0-EE04-473B-97B8-3B645541C008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2018-5-8 13:30</a:t>
            </a:r>
            <a:endParaRPr lang="ko-KR" altLang="en-US" sz="8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73C890D-299B-4825-92D9-D9128ACD84D9}"/>
              </a:ext>
            </a:extLst>
          </p:cNvPr>
          <p:cNvSpPr txBox="1"/>
          <p:nvPr/>
        </p:nvSpPr>
        <p:spPr>
          <a:xfrm>
            <a:off x="6344580" y="1459297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지도 보기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스트리트 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41B3B0D-3A0B-412F-B8A3-8DF133734521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대구 광역시 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2E28CE4-76DE-4FE9-A707-ED19A2CF37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4E9E7AA6-4E76-4CAB-B3C0-145B44E627F3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20CC4E6-F791-4A36-A4D2-7ABCBAEE01CE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FE4F5C-5113-4A97-99A8-4BDC6E7E03E4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C3400C3D-9BE4-45FC-A2D2-5C547A2437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192" name="Content">
            <a:extLst>
              <a:ext uri="{FF2B5EF4-FFF2-40B4-BE49-F238E27FC236}">
                <a16:creationId xmlns:a16="http://schemas.microsoft.com/office/drawing/2014/main" id="{8A7C5EDA-BAB6-42D8-A0FD-5EAEDA99DB4D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48C6D8B-3EFB-4BD4-A833-1A4B2EEA9003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grpSp>
        <p:nvGrpSpPr>
          <p:cNvPr id="195" name="ScrollbarVertical">
            <a:extLst>
              <a:ext uri="{FF2B5EF4-FFF2-40B4-BE49-F238E27FC236}">
                <a16:creationId xmlns:a16="http://schemas.microsoft.com/office/drawing/2014/main" id="{64610DA4-D3B8-4F29-9DEC-B229C312A621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196" name="Background">
              <a:extLst>
                <a:ext uri="{FF2B5EF4-FFF2-40B4-BE49-F238E27FC236}">
                  <a16:creationId xmlns:a16="http://schemas.microsoft.com/office/drawing/2014/main" id="{E6D7B869-380D-4C68-BF5F-D1A1E749E5D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97" name="Slider">
              <a:extLst>
                <a:ext uri="{FF2B5EF4-FFF2-40B4-BE49-F238E27FC236}">
                  <a16:creationId xmlns:a16="http://schemas.microsoft.com/office/drawing/2014/main" id="{9B511254-523C-4D9F-BE62-9A31192EF658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8" name="UpArrow">
              <a:extLst>
                <a:ext uri="{FF2B5EF4-FFF2-40B4-BE49-F238E27FC236}">
                  <a16:creationId xmlns:a16="http://schemas.microsoft.com/office/drawing/2014/main" id="{EAF6C058-FB77-44C8-BF5E-173525877F41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9" name="DownArrow">
              <a:extLst>
                <a:ext uri="{FF2B5EF4-FFF2-40B4-BE49-F238E27FC236}">
                  <a16:creationId xmlns:a16="http://schemas.microsoft.com/office/drawing/2014/main" id="{AF9EB725-9896-440F-803A-9DEFA67D4BB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0" name="그림 199">
            <a:extLst>
              <a:ext uri="{FF2B5EF4-FFF2-40B4-BE49-F238E27FC236}">
                <a16:creationId xmlns:a16="http://schemas.microsoft.com/office/drawing/2014/main" id="{148183B7-D8C0-44BF-AB71-7132A5FB23E3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201" name="Content">
            <a:extLst>
              <a:ext uri="{FF2B5EF4-FFF2-40B4-BE49-F238E27FC236}">
                <a16:creationId xmlns:a16="http://schemas.microsoft.com/office/drawing/2014/main" id="{B3C5D273-E74C-4A32-8F85-E53258756162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7F3EF22F-D19F-4D50-B649-BB573BDCE70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2B12C471-6FC4-4002-B6FD-BF847E260CC8}"/>
              </a:ext>
            </a:extLst>
          </p:cNvPr>
          <p:cNvSpPr txBox="1"/>
          <p:nvPr/>
        </p:nvSpPr>
        <p:spPr>
          <a:xfrm>
            <a:off x="4925375" y="293534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204" name="Content">
            <a:extLst>
              <a:ext uri="{FF2B5EF4-FFF2-40B4-BE49-F238E27FC236}">
                <a16:creationId xmlns:a16="http://schemas.microsoft.com/office/drawing/2014/main" id="{1B634C04-8A05-4982-844F-A22B1EE4C955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75215BFC-0552-4C15-B00E-3C7A6C0F2D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033DB303-B706-4699-B8F9-96ACE40860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84E6F0F0-3268-4E46-9A2D-0C33EB50A5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C00DC7E8-E329-4A30-A7EE-F301A5EDB1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EF40853-03F3-45D9-9BB3-166E3D49C0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41B2A94-867D-4879-B2C1-14ED28E6A3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211" name="MousePointer">
            <a:extLst>
              <a:ext uri="{FF2B5EF4-FFF2-40B4-BE49-F238E27FC236}">
                <a16:creationId xmlns:a16="http://schemas.microsoft.com/office/drawing/2014/main" id="{EEAC9323-B4EE-4162-90DB-70483DD2CD2B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 rot="20359169">
            <a:off x="6737156" y="152067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97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8366341C-2B8A-4FCF-AB9E-A79FDB8C93A8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480436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832D4EED-85C7-4DEA-A21F-7941F62199F4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A82B4F2B-389E-46DA-A9BF-083BCE10B251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0AAB1992-AEB8-43AA-A0D1-1B3ED8E5CBDE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DBD62DFC-D4F1-4411-A257-BFE73F827FE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1B6BA51B-A807-4CA3-9DB9-4F5D9EB6A74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B70A2EC2-5F52-4B03-8C94-92C31590C06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01433110-7BAE-4ECE-8DEC-9BBB5ECB903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ED0BD4AE-0085-4374-AB5E-6448BA239FE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F4EF5AFC-266C-4B08-826F-337BB57F3434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85E4F4FD-C913-4D99-A174-3387F9033EE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66D0C55F-5CEE-4896-B37D-483F953870C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3CDD9409-4CC1-48DC-BF3E-A41C1BF44DB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9C6B151D-59F9-49CE-89F1-908326139B77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E4C8C6C-7DB9-466A-8B4D-BB4641DB5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D1827C5-282F-4297-AF2D-A44715D97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39" y="976964"/>
            <a:ext cx="3038698" cy="414486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81B104-5F96-4ED4-87BC-EA78DACBB1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78" y="730743"/>
            <a:ext cx="189665" cy="1896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F0152D0-CCC0-4731-BE1C-1219723652C7}"/>
              </a:ext>
            </a:extLst>
          </p:cNvPr>
          <p:cNvSpPr txBox="1"/>
          <p:nvPr/>
        </p:nvSpPr>
        <p:spPr>
          <a:xfrm>
            <a:off x="8946527" y="7024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돌아가기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21D208-88D5-4711-95DF-AF52FB82A790}"/>
              </a:ext>
            </a:extLst>
          </p:cNvPr>
          <p:cNvSpPr txBox="1"/>
          <p:nvPr/>
        </p:nvSpPr>
        <p:spPr>
          <a:xfrm>
            <a:off x="9978648" y="5154708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 / 3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891062-8BE4-4176-8687-5C7B5DE22C30}"/>
              </a:ext>
            </a:extLst>
          </p:cNvPr>
          <p:cNvSpPr txBox="1"/>
          <p:nvPr/>
        </p:nvSpPr>
        <p:spPr>
          <a:xfrm>
            <a:off x="9795104" y="70706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스트리트 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7653F09-8C65-4C61-B222-062F3408C8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60" y="5249966"/>
            <a:ext cx="134028" cy="1340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C770C88-1D90-4D4B-9B5E-3A70884825D4}"/>
              </a:ext>
            </a:extLst>
          </p:cNvPr>
          <p:cNvSpPr txBox="1"/>
          <p:nvPr/>
        </p:nvSpPr>
        <p:spPr>
          <a:xfrm>
            <a:off x="11160702" y="519134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다음</a:t>
            </a:r>
            <a:endParaRPr lang="ko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29F82E-6014-4882-A8EF-BB419C7F6F36}"/>
              </a:ext>
            </a:extLst>
          </p:cNvPr>
          <p:cNvSpPr txBox="1"/>
          <p:nvPr/>
        </p:nvSpPr>
        <p:spPr>
          <a:xfrm>
            <a:off x="274143" y="25844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스트리트 뷰 보기</a:t>
            </a:r>
            <a:endParaRPr lang="en-US" altLang="ko-KR" dirty="0"/>
          </a:p>
          <a:p>
            <a:r>
              <a:rPr lang="en-US" altLang="ko-KR" dirty="0"/>
              <a:t>(UI-BOARD-08)</a:t>
            </a:r>
          </a:p>
          <a:p>
            <a:endParaRPr lang="ko-KR" altLang="en-US" dirty="0"/>
          </a:p>
        </p:txBody>
      </p:sp>
      <p:grpSp>
        <p:nvGrpSpPr>
          <p:cNvPr id="55" name="WindowsPhone">
            <a:extLst>
              <a:ext uri="{FF2B5EF4-FFF2-40B4-BE49-F238E27FC236}">
                <a16:creationId xmlns:a16="http://schemas.microsoft.com/office/drawing/2014/main" id="{EA4BF095-F4CF-4E79-9FC7-DCFB89BCCE28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63" name="Group 2">
              <a:extLst>
                <a:ext uri="{FF2B5EF4-FFF2-40B4-BE49-F238E27FC236}">
                  <a16:creationId xmlns:a16="http://schemas.microsoft.com/office/drawing/2014/main" id="{D18C9213-F887-4F55-A11C-8558322935E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68" name="Group 4">
                <a:extLst>
                  <a:ext uri="{FF2B5EF4-FFF2-40B4-BE49-F238E27FC236}">
                    <a16:creationId xmlns:a16="http://schemas.microsoft.com/office/drawing/2014/main" id="{0862BA11-5AA8-4A2C-8E87-889AD6F52BFB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1" name="Rounded Rectangle 6">
                  <a:extLst>
                    <a:ext uri="{FF2B5EF4-FFF2-40B4-BE49-F238E27FC236}">
                      <a16:creationId xmlns:a16="http://schemas.microsoft.com/office/drawing/2014/main" id="{0463C6A7-306D-4937-98E1-BB14CB7F625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ounded Rectangle 7">
                  <a:extLst>
                    <a:ext uri="{FF2B5EF4-FFF2-40B4-BE49-F238E27FC236}">
                      <a16:creationId xmlns:a16="http://schemas.microsoft.com/office/drawing/2014/main" id="{0DA6B346-87FE-40C7-9007-270ED8EFE5B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4" name="Rectangle 8">
                  <a:extLst>
                    <a:ext uri="{FF2B5EF4-FFF2-40B4-BE49-F238E27FC236}">
                      <a16:creationId xmlns:a16="http://schemas.microsoft.com/office/drawing/2014/main" id="{B7F0A163-C1DF-455B-A961-60231EF7A26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Left Arrow 9">
                  <a:extLst>
                    <a:ext uri="{FF2B5EF4-FFF2-40B4-BE49-F238E27FC236}">
                      <a16:creationId xmlns:a16="http://schemas.microsoft.com/office/drawing/2014/main" id="{EC6555F6-5B05-4B55-8F92-7A32CB2775F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Group 10">
                  <a:extLst>
                    <a:ext uri="{FF2B5EF4-FFF2-40B4-BE49-F238E27FC236}">
                      <a16:creationId xmlns:a16="http://schemas.microsoft.com/office/drawing/2014/main" id="{4CD3DC15-6F6B-49F8-A5B0-2883EE51170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78" name="Flowchart: Stored Data 12">
                    <a:extLst>
                      <a:ext uri="{FF2B5EF4-FFF2-40B4-BE49-F238E27FC236}">
                        <a16:creationId xmlns:a16="http://schemas.microsoft.com/office/drawing/2014/main" id="{1D38935B-ED40-4BED-9647-0309279CB6A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lowchart: Stored Data 13">
                    <a:extLst>
                      <a:ext uri="{FF2B5EF4-FFF2-40B4-BE49-F238E27FC236}">
                        <a16:creationId xmlns:a16="http://schemas.microsoft.com/office/drawing/2014/main" id="{C5746CF2-954C-4D3E-A83B-71F8F17BB43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lowchart: Stored Data 14">
                    <a:extLst>
                      <a:ext uri="{FF2B5EF4-FFF2-40B4-BE49-F238E27FC236}">
                        <a16:creationId xmlns:a16="http://schemas.microsoft.com/office/drawing/2014/main" id="{44E454A7-28FA-49CF-AF0C-3FD15129740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Flowchart: Stored Data 15">
                    <a:extLst>
                      <a:ext uri="{FF2B5EF4-FFF2-40B4-BE49-F238E27FC236}">
                        <a16:creationId xmlns:a16="http://schemas.microsoft.com/office/drawing/2014/main" id="{994CD20D-141F-490A-81F7-86D0DCE14F4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7" name="Rounded Rectangle 11">
                  <a:extLst>
                    <a:ext uri="{FF2B5EF4-FFF2-40B4-BE49-F238E27FC236}">
                      <a16:creationId xmlns:a16="http://schemas.microsoft.com/office/drawing/2014/main" id="{69018390-8F1F-4824-A13E-E8330B5D111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0" name="Rectangle 5">
                <a:extLst>
                  <a:ext uri="{FF2B5EF4-FFF2-40B4-BE49-F238E27FC236}">
                    <a16:creationId xmlns:a16="http://schemas.microsoft.com/office/drawing/2014/main" id="{F17155A0-03FF-4630-BA44-C00F3B2A63C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C7E415C-9CA0-4E47-AB2E-7F4D2AA6B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Content">
            <a:extLst>
              <a:ext uri="{FF2B5EF4-FFF2-40B4-BE49-F238E27FC236}">
                <a16:creationId xmlns:a16="http://schemas.microsoft.com/office/drawing/2014/main" id="{A344AB35-EB59-44E9-8815-7556D2196BD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05CCCF-D619-40DD-825D-DCE93708DA3B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0D0AA4-A7A4-45DB-A056-FB796F7C531B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2018-5-8 13:30</a:t>
            </a:r>
            <a:endParaRPr lang="ko-KR" altLang="en-US" sz="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42AAAC-6877-4E0F-B35C-3DA69FDA7A2D}"/>
              </a:ext>
            </a:extLst>
          </p:cNvPr>
          <p:cNvSpPr txBox="1"/>
          <p:nvPr/>
        </p:nvSpPr>
        <p:spPr>
          <a:xfrm>
            <a:off x="6344580" y="1459297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지도 보기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스트리트 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9EC4E6A-1B66-421B-A06A-EDBAFE8FC6D8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대구 광역시 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E9CBA14-E1AD-4191-BD3F-2478FF8977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3006E4B-1A00-47BB-A173-AD775E47B7CB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35476E2-C503-405E-8710-EC53019DCDF9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0BC8F0-E4AB-4C19-B96C-D62D6837EBD7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FD24AF50-DFD8-487C-A83E-AFD907E787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92" name="Content">
            <a:extLst>
              <a:ext uri="{FF2B5EF4-FFF2-40B4-BE49-F238E27FC236}">
                <a16:creationId xmlns:a16="http://schemas.microsoft.com/office/drawing/2014/main" id="{B549E5A6-7D66-4D82-AB33-7ECF8EBBCB70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CB3EB82-385E-4BAA-B374-266F38C64E38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grpSp>
        <p:nvGrpSpPr>
          <p:cNvPr id="94" name="ScrollbarVertical">
            <a:extLst>
              <a:ext uri="{FF2B5EF4-FFF2-40B4-BE49-F238E27FC236}">
                <a16:creationId xmlns:a16="http://schemas.microsoft.com/office/drawing/2014/main" id="{97023C89-714E-41D3-A810-095B8D95665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95" name="Background">
              <a:extLst>
                <a:ext uri="{FF2B5EF4-FFF2-40B4-BE49-F238E27FC236}">
                  <a16:creationId xmlns:a16="http://schemas.microsoft.com/office/drawing/2014/main" id="{DD419E59-A137-4E64-9164-13AEF598F4F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96" name="Slider">
              <a:extLst>
                <a:ext uri="{FF2B5EF4-FFF2-40B4-BE49-F238E27FC236}">
                  <a16:creationId xmlns:a16="http://schemas.microsoft.com/office/drawing/2014/main" id="{D3176772-46D7-4FE2-B157-3ABB7319E801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7" name="UpArrow">
              <a:extLst>
                <a:ext uri="{FF2B5EF4-FFF2-40B4-BE49-F238E27FC236}">
                  <a16:creationId xmlns:a16="http://schemas.microsoft.com/office/drawing/2014/main" id="{7C875851-A4A0-4FAB-BB64-AAC871EB7899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8" name="DownArrow">
              <a:extLst>
                <a:ext uri="{FF2B5EF4-FFF2-40B4-BE49-F238E27FC236}">
                  <a16:creationId xmlns:a16="http://schemas.microsoft.com/office/drawing/2014/main" id="{BDF61710-2A5C-425E-9B73-52AE480D8EA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53186A82-5E66-41B0-9B9B-F55F4D309880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100" name="Content">
            <a:extLst>
              <a:ext uri="{FF2B5EF4-FFF2-40B4-BE49-F238E27FC236}">
                <a16:creationId xmlns:a16="http://schemas.microsoft.com/office/drawing/2014/main" id="{6DDDEE66-E6C3-4E12-B310-32A9B7A010E3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4FA0C57-3FBC-4E31-BE12-9E8CCAEF9D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CD0CEC2-1A3F-4395-B676-4EFB8CB5E289}"/>
              </a:ext>
            </a:extLst>
          </p:cNvPr>
          <p:cNvSpPr txBox="1"/>
          <p:nvPr/>
        </p:nvSpPr>
        <p:spPr>
          <a:xfrm>
            <a:off x="4925375" y="293534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63AAC724-156F-4055-95B4-8DEED1B88367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7A164099-191F-48E6-B5A6-887E81E80B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314D642-D447-47E1-BE67-09E3CC9E3E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2AA4A9BF-4C84-468F-8651-62CD253C54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10CE5D18-17F9-4C41-8880-B3CB4FCD86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7722471-A510-4493-A513-E122A89A13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B9FBF48-71E1-49A4-848F-E5A07D9586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110" name="MousePointer">
            <a:extLst>
              <a:ext uri="{FF2B5EF4-FFF2-40B4-BE49-F238E27FC236}">
                <a16:creationId xmlns:a16="http://schemas.microsoft.com/office/drawing/2014/main" id="{653715A7-4CDA-4B53-A3D7-82853E526149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 rot="20359169">
            <a:off x="6919389" y="174442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64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727005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948470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상세 보기</a:t>
            </a:r>
            <a:endParaRPr lang="en-US" altLang="ko-KR" dirty="0"/>
          </a:p>
          <a:p>
            <a:r>
              <a:rPr lang="en-US" altLang="ko-KR" dirty="0"/>
              <a:t>(UI-BOARD-09)</a:t>
            </a: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CE80D2-BB03-45C5-8A92-3D640F683CE0}"/>
              </a:ext>
            </a:extLst>
          </p:cNvPr>
          <p:cNvSpPr/>
          <p:nvPr/>
        </p:nvSpPr>
        <p:spPr>
          <a:xfrm>
            <a:off x="9094013" y="115264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76B5-C42A-4AD2-B6AF-7E1674A9FF18}"/>
              </a:ext>
            </a:extLst>
          </p:cNvPr>
          <p:cNvSpPr txBox="1"/>
          <p:nvPr/>
        </p:nvSpPr>
        <p:spPr>
          <a:xfrm>
            <a:off x="9375052" y="127691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2018-5-8 13:30</a:t>
            </a:r>
            <a:endParaRPr lang="ko-KR" alt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4C55A-365A-4D72-9217-0801B54FF308}"/>
              </a:ext>
            </a:extLst>
          </p:cNvPr>
          <p:cNvSpPr txBox="1"/>
          <p:nvPr/>
        </p:nvSpPr>
        <p:spPr>
          <a:xfrm>
            <a:off x="10756936" y="1485127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지도 보기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스트리트 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AB564-C515-4757-9913-1286EFDC7593}"/>
              </a:ext>
            </a:extLst>
          </p:cNvPr>
          <p:cNvSpPr txBox="1"/>
          <p:nvPr/>
        </p:nvSpPr>
        <p:spPr>
          <a:xfrm>
            <a:off x="9076313" y="144907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대구 광역시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CA40C4-FE44-4E00-8BF4-31ABB3C6A8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657" y="1953079"/>
            <a:ext cx="1056127" cy="6227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2DD321-CEC5-4EA0-AFCF-1E41F29E9B88}"/>
              </a:ext>
            </a:extLst>
          </p:cNvPr>
          <p:cNvSpPr txBox="1"/>
          <p:nvPr/>
        </p:nvSpPr>
        <p:spPr>
          <a:xfrm>
            <a:off x="9063827" y="122838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37404C-8E58-4E33-AF5C-B7EDC4325C25}"/>
              </a:ext>
            </a:extLst>
          </p:cNvPr>
          <p:cNvSpPr txBox="1"/>
          <p:nvPr/>
        </p:nvSpPr>
        <p:spPr>
          <a:xfrm>
            <a:off x="9128770" y="274830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968E4-4D3B-4578-9F74-DF7ABFE558E8}"/>
              </a:ext>
            </a:extLst>
          </p:cNvPr>
          <p:cNvSpPr txBox="1"/>
          <p:nvPr/>
        </p:nvSpPr>
        <p:spPr>
          <a:xfrm>
            <a:off x="10824093" y="296285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5FD67B6-1EF8-49D0-A7AB-AEA52982EBE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09" y="3339401"/>
            <a:ext cx="233363" cy="233363"/>
          </a:xfrm>
          <a:prstGeom prst="rect">
            <a:avLst/>
          </a:prstGeom>
        </p:spPr>
      </p:pic>
      <p:sp>
        <p:nvSpPr>
          <p:cNvPr id="74" name="Content">
            <a:extLst>
              <a:ext uri="{FF2B5EF4-FFF2-40B4-BE49-F238E27FC236}">
                <a16:creationId xmlns:a16="http://schemas.microsoft.com/office/drawing/2014/main" id="{C53C389B-7C48-4C5D-BD97-4482178197E9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9550167" y="335668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760DE-8ACD-4541-8821-DE0EB64D1EEC}"/>
              </a:ext>
            </a:extLst>
          </p:cNvPr>
          <p:cNvSpPr txBox="1"/>
          <p:nvPr/>
        </p:nvSpPr>
        <p:spPr>
          <a:xfrm>
            <a:off x="9132321" y="255778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sp>
        <p:nvSpPr>
          <p:cNvPr id="103" name="DownArrow">
            <a:extLst>
              <a:ext uri="{FF2B5EF4-FFF2-40B4-BE49-F238E27FC236}">
                <a16:creationId xmlns:a16="http://schemas.microsoft.com/office/drawing/2014/main" id="{B6BEE622-EC8A-48B9-B46B-481DEA5E1349}"/>
              </a:ext>
            </a:extLst>
          </p:cNvPr>
          <p:cNvSpPr>
            <a:spLocks noChangeAspect="1"/>
          </p:cNvSpPr>
          <p:nvPr/>
        </p:nvSpPr>
        <p:spPr>
          <a:xfrm rot="10800000">
            <a:off x="1228886" y="354999"/>
            <a:ext cx="81307" cy="48767"/>
          </a:xfrm>
          <a:prstGeom prst="triangle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rtlCol="0" anchor="ctr"/>
          <a:lstStyle/>
          <a:p>
            <a:pPr algn="ctr"/>
            <a:endParaRPr lang="en-US" sz="2400" dirty="0"/>
          </a:p>
        </p:txBody>
      </p:sp>
      <p:grpSp>
        <p:nvGrpSpPr>
          <p:cNvPr id="102" name="ScrollbarVertical">
            <a:extLst>
              <a:ext uri="{FF2B5EF4-FFF2-40B4-BE49-F238E27FC236}">
                <a16:creationId xmlns:a16="http://schemas.microsoft.com/office/drawing/2014/main" id="{89526236-8C93-4000-AD0B-355A83A0FF57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1786700" y="1074905"/>
            <a:ext cx="137144" cy="3788991"/>
            <a:chOff x="4496659" y="1543109"/>
            <a:chExt cx="147992" cy="3562291"/>
          </a:xfrm>
        </p:grpSpPr>
        <p:sp>
          <p:nvSpPr>
            <p:cNvPr id="122" name="Background">
              <a:extLst>
                <a:ext uri="{FF2B5EF4-FFF2-40B4-BE49-F238E27FC236}">
                  <a16:creationId xmlns:a16="http://schemas.microsoft.com/office/drawing/2014/main" id="{B39B01FE-C207-4F75-B026-A9CE652B5AC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3" name="Slider">
              <a:extLst>
                <a:ext uri="{FF2B5EF4-FFF2-40B4-BE49-F238E27FC236}">
                  <a16:creationId xmlns:a16="http://schemas.microsoft.com/office/drawing/2014/main" id="{0F43582C-169C-4E87-A682-9773B4DBE916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4" name="UpArrow">
              <a:extLst>
                <a:ext uri="{FF2B5EF4-FFF2-40B4-BE49-F238E27FC236}">
                  <a16:creationId xmlns:a16="http://schemas.microsoft.com/office/drawing/2014/main" id="{BCDD3D78-B247-448F-893D-D5D455E4209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5" name="DownArrow">
              <a:extLst>
                <a:ext uri="{FF2B5EF4-FFF2-40B4-BE49-F238E27FC236}">
                  <a16:creationId xmlns:a16="http://schemas.microsoft.com/office/drawing/2014/main" id="{6B41ADD5-72EE-4C6F-B559-155615AF631B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FFFA3AA-AB9D-4384-A0F4-39261066DE25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78" y="1190452"/>
            <a:ext cx="180975" cy="257175"/>
          </a:xfrm>
          <a:prstGeom prst="rect">
            <a:avLst/>
          </a:prstGeom>
        </p:spPr>
      </p:pic>
      <p:sp>
        <p:nvSpPr>
          <p:cNvPr id="193" name="Content">
            <a:extLst>
              <a:ext uri="{FF2B5EF4-FFF2-40B4-BE49-F238E27FC236}">
                <a16:creationId xmlns:a16="http://schemas.microsoft.com/office/drawing/2014/main" id="{B5D836A3-C5E9-427D-B8E8-A25AE562F329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11006045" y="338031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B9F7B7C-15BC-46F8-BCDC-CEFBE62DDD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23" y="2978700"/>
            <a:ext cx="186502" cy="1865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4FCF46-A460-4708-99B9-1D879FF4803D}"/>
              </a:ext>
            </a:extLst>
          </p:cNvPr>
          <p:cNvSpPr txBox="1"/>
          <p:nvPr/>
        </p:nvSpPr>
        <p:spPr>
          <a:xfrm>
            <a:off x="9337731" y="296117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97" name="Content">
            <a:extLst>
              <a:ext uri="{FF2B5EF4-FFF2-40B4-BE49-F238E27FC236}">
                <a16:creationId xmlns:a16="http://schemas.microsoft.com/office/drawing/2014/main" id="{93C55D3F-DAF6-4183-80AA-98C7332D269B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8953238" y="4972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6916774-2270-479F-BB2E-69404C517F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0" y="5176045"/>
            <a:ext cx="233093" cy="2330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6A314A9-AEDE-4D98-B90A-D28D90FA36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440" y="5108710"/>
            <a:ext cx="305278" cy="30527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F320538-88E6-4749-9778-50F6F1FA114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557" y="5164380"/>
            <a:ext cx="244758" cy="24475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40A47F0-856B-4E4F-A98C-FA3ADC42B81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0868" y="5106123"/>
            <a:ext cx="310452" cy="31045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B0A610F-0873-4517-925A-5D07F658F56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35" y="5116712"/>
            <a:ext cx="289274" cy="28927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38418581-9549-4264-8418-22E91CE8C5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819" y="5139074"/>
            <a:ext cx="197046" cy="197046"/>
          </a:xfrm>
          <a:prstGeom prst="rect">
            <a:avLst/>
          </a:prstGeom>
        </p:spPr>
      </p:pic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8199466C-A088-4A09-812B-B8ED581CBA3C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4284632" y="2"/>
            <a:ext cx="3464995" cy="6857998"/>
            <a:chOff x="2839503" y="1"/>
            <a:chExt cx="3464995" cy="6857998"/>
          </a:xfrm>
        </p:grpSpPr>
        <p:grpSp>
          <p:nvGrpSpPr>
            <p:cNvPr id="81" name="Group 2">
              <a:extLst>
                <a:ext uri="{FF2B5EF4-FFF2-40B4-BE49-F238E27FC236}">
                  <a16:creationId xmlns:a16="http://schemas.microsoft.com/office/drawing/2014/main" id="{14ADF0EB-7179-4FC8-9485-0C31BBBCFEB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4" name="Group 4">
                <a:extLst>
                  <a:ext uri="{FF2B5EF4-FFF2-40B4-BE49-F238E27FC236}">
                    <a16:creationId xmlns:a16="http://schemas.microsoft.com/office/drawing/2014/main" id="{F10D9B0B-5B25-4E38-A228-7DFC2BAEFBAA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6" name="Rounded Rectangle 6">
                  <a:extLst>
                    <a:ext uri="{FF2B5EF4-FFF2-40B4-BE49-F238E27FC236}">
                      <a16:creationId xmlns:a16="http://schemas.microsoft.com/office/drawing/2014/main" id="{423C42A6-D770-47FB-8C3D-CD688896021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Rounded Rectangle 7">
                  <a:extLst>
                    <a:ext uri="{FF2B5EF4-FFF2-40B4-BE49-F238E27FC236}">
                      <a16:creationId xmlns:a16="http://schemas.microsoft.com/office/drawing/2014/main" id="{D04F7BA4-83D8-417A-81A7-2584FD11C32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92" name="Rectangle 8">
                  <a:extLst>
                    <a:ext uri="{FF2B5EF4-FFF2-40B4-BE49-F238E27FC236}">
                      <a16:creationId xmlns:a16="http://schemas.microsoft.com/office/drawing/2014/main" id="{A24C1439-BC27-4FED-BE7B-B04DDBC32A1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Left Arrow 9">
                  <a:extLst>
                    <a:ext uri="{FF2B5EF4-FFF2-40B4-BE49-F238E27FC236}">
                      <a16:creationId xmlns:a16="http://schemas.microsoft.com/office/drawing/2014/main" id="{EB4DACDA-D3DF-4373-9EB5-C364BB71F530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4" name="Group 10">
                  <a:extLst>
                    <a:ext uri="{FF2B5EF4-FFF2-40B4-BE49-F238E27FC236}">
                      <a16:creationId xmlns:a16="http://schemas.microsoft.com/office/drawing/2014/main" id="{839C2855-631D-4A64-AD33-EDE349DC28F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6" name="Flowchart: Stored Data 12">
                    <a:extLst>
                      <a:ext uri="{FF2B5EF4-FFF2-40B4-BE49-F238E27FC236}">
                        <a16:creationId xmlns:a16="http://schemas.microsoft.com/office/drawing/2014/main" id="{EE1D99B2-3319-4657-99A4-CCA7923EB43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3">
                    <a:extLst>
                      <a:ext uri="{FF2B5EF4-FFF2-40B4-BE49-F238E27FC236}">
                        <a16:creationId xmlns:a16="http://schemas.microsoft.com/office/drawing/2014/main" id="{A73A0B8D-5C2E-4930-9BC7-FF11DF8A431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Flowchart: Stored Data 14">
                    <a:extLst>
                      <a:ext uri="{FF2B5EF4-FFF2-40B4-BE49-F238E27FC236}">
                        <a16:creationId xmlns:a16="http://schemas.microsoft.com/office/drawing/2014/main" id="{C0E6ECE7-6FBA-4078-919A-D670A0194DD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lowchart: Stored Data 15">
                    <a:extLst>
                      <a:ext uri="{FF2B5EF4-FFF2-40B4-BE49-F238E27FC236}">
                        <a16:creationId xmlns:a16="http://schemas.microsoft.com/office/drawing/2014/main" id="{6D2726F9-4D34-4E4D-9D17-0EE4D800844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Rounded Rectangle 11">
                  <a:extLst>
                    <a:ext uri="{FF2B5EF4-FFF2-40B4-BE49-F238E27FC236}">
                      <a16:creationId xmlns:a16="http://schemas.microsoft.com/office/drawing/2014/main" id="{FCCAF806-CED4-4D59-A4DE-3312E1DFE584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5" name="Rectangle 5">
                <a:extLst>
                  <a:ext uri="{FF2B5EF4-FFF2-40B4-BE49-F238E27FC236}">
                    <a16:creationId xmlns:a16="http://schemas.microsoft.com/office/drawing/2014/main" id="{69786A4F-BF83-4E23-9D04-ACB577BFA49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8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D937369-0F34-4E88-AACF-A7CA9EB95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Content">
            <a:extLst>
              <a:ext uri="{FF2B5EF4-FFF2-40B4-BE49-F238E27FC236}">
                <a16:creationId xmlns:a16="http://schemas.microsoft.com/office/drawing/2014/main" id="{C612FDFB-60E6-460C-BAEB-A656508382EE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4506097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친구들과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Content">
            <a:extLst>
              <a:ext uri="{FF2B5EF4-FFF2-40B4-BE49-F238E27FC236}">
                <a16:creationId xmlns:a16="http://schemas.microsoft.com/office/drawing/2014/main" id="{5266BDAC-47C2-44E6-A179-7C408FFD142B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4746339" y="1799263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DatePicker">
            <a:extLst>
              <a:ext uri="{FF2B5EF4-FFF2-40B4-BE49-F238E27FC236}">
                <a16:creationId xmlns:a16="http://schemas.microsoft.com/office/drawing/2014/main" id="{D51C7A80-BBF8-45EE-9C73-03932321A5FD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4757886" y="2089541"/>
            <a:ext cx="969302" cy="191553"/>
            <a:chOff x="3790801" y="3347719"/>
            <a:chExt cx="969299" cy="228600"/>
          </a:xfrm>
        </p:grpSpPr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AF8A45AF-D749-4A7C-9233-77CC1913E516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26" name="Icon" descr="C:\Users\t-dantay\Documents\First24\calendar1.png">
              <a:extLst>
                <a:ext uri="{FF2B5EF4-FFF2-40B4-BE49-F238E27FC236}">
                  <a16:creationId xmlns:a16="http://schemas.microsoft.com/office/drawing/2014/main" id="{90C4935F-D830-4462-BEE6-E0A03EBE0E3C}"/>
                </a:ext>
              </a:extLst>
            </p:cNvPr>
            <p:cNvPicPr>
              <a:picLocks noChangeAspect="1" noChangeArrowheads="1"/>
            </p:cNvPicPr>
            <p:nvPr>
              <p:custDataLst>
                <p:custData r:id="rId24"/>
                <p:custData r:id="rId25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DatePicker">
            <a:extLst>
              <a:ext uri="{FF2B5EF4-FFF2-40B4-BE49-F238E27FC236}">
                <a16:creationId xmlns:a16="http://schemas.microsoft.com/office/drawing/2014/main" id="{19E4734B-8EF7-4A2C-8DEE-7C14F321575D}"/>
              </a:ext>
            </a:extLst>
          </p:cNvPr>
          <p:cNvGrpSpPr/>
          <p:nvPr>
            <p:custDataLst>
              <p:custData r:id="rId11"/>
              <p:custData r:id="rId12"/>
            </p:custDataLst>
          </p:nvPr>
        </p:nvGrpSpPr>
        <p:grpSpPr>
          <a:xfrm>
            <a:off x="5865073" y="2096583"/>
            <a:ext cx="969302" cy="191553"/>
            <a:chOff x="3790801" y="3347719"/>
            <a:chExt cx="969299" cy="228600"/>
          </a:xfrm>
        </p:grpSpPr>
        <p:sp>
          <p:nvSpPr>
            <p:cNvPr id="128" name="Content">
              <a:extLst>
                <a:ext uri="{FF2B5EF4-FFF2-40B4-BE49-F238E27FC236}">
                  <a16:creationId xmlns:a16="http://schemas.microsoft.com/office/drawing/2014/main" id="{948C5F5B-4D1A-4EBE-80B9-4BFE9916F1A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29" name="Icon" descr="C:\Users\t-dantay\Documents\First24\calendar1.png">
              <a:extLst>
                <a:ext uri="{FF2B5EF4-FFF2-40B4-BE49-F238E27FC236}">
                  <a16:creationId xmlns:a16="http://schemas.microsoft.com/office/drawing/2014/main" id="{2B515702-77B3-4F27-9A5B-8F97A139F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Content">
            <a:extLst>
              <a:ext uri="{FF2B5EF4-FFF2-40B4-BE49-F238E27FC236}">
                <a16:creationId xmlns:a16="http://schemas.microsoft.com/office/drawing/2014/main" id="{664DC250-2542-41CF-9901-2C8924161D02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6891782" y="2089540"/>
            <a:ext cx="411113" cy="23967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0A10488F-8375-4892-AED2-C2F642FBAED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55" y="1033532"/>
            <a:ext cx="496708" cy="496708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B46392AF-8C4E-4677-914F-6370982CE054}"/>
              </a:ext>
            </a:extLst>
          </p:cNvPr>
          <p:cNvPicPr>
            <a:picLocks noChangeAspect="1"/>
          </p:cNvPicPr>
          <p:nvPr/>
        </p:nvPicPr>
        <p:blipFill>
          <a:blip r:embed="rId40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36" y="1239121"/>
            <a:ext cx="2295525" cy="371475"/>
          </a:xfrm>
          <a:prstGeom prst="rect">
            <a:avLst/>
          </a:prstGeom>
        </p:spPr>
      </p:pic>
      <p:sp>
        <p:nvSpPr>
          <p:cNvPr id="133" name="Content">
            <a:extLst>
              <a:ext uri="{FF2B5EF4-FFF2-40B4-BE49-F238E27FC236}">
                <a16:creationId xmlns:a16="http://schemas.microsoft.com/office/drawing/2014/main" id="{2A5B659B-88B1-41DE-B7D4-719BCC18392F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6972664" y="1513219"/>
            <a:ext cx="446743" cy="126639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600" dirty="0">
                <a:latin typeface="Segoe UI" pitchFamily="34" charset="0"/>
                <a:cs typeface="Segoe UI" pitchFamily="34" charset="0"/>
              </a:rPr>
              <a:t>탈퇴</a:t>
            </a:r>
            <a:endParaRPr lang="en-US" sz="6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CBF01C3D-C115-4D0A-9DFE-EEF5F6590E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2" y="2860978"/>
            <a:ext cx="772023" cy="575508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E15280CA-76EA-4E52-B212-B1D6E0175E2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74" y="4001218"/>
            <a:ext cx="826556" cy="58503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5A45916-F868-4680-8631-97688FFC1A69}"/>
              </a:ext>
            </a:extLst>
          </p:cNvPr>
          <p:cNvSpPr txBox="1"/>
          <p:nvPr/>
        </p:nvSpPr>
        <p:spPr>
          <a:xfrm>
            <a:off x="5563323" y="3014959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너무너무 맛있는 </a:t>
            </a:r>
            <a:r>
              <a:rPr lang="ko-KR" altLang="en-US" sz="1100" dirty="0" err="1"/>
              <a:t>엽떡을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D80713D-B14C-4FD1-9A40-BD3D64C32E2F}"/>
              </a:ext>
            </a:extLst>
          </p:cNvPr>
          <p:cNvSpPr txBox="1"/>
          <p:nvPr/>
        </p:nvSpPr>
        <p:spPr>
          <a:xfrm>
            <a:off x="5550330" y="4166673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 여행을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5BFF310-52F8-4428-AE71-E2F788209735}"/>
              </a:ext>
            </a:extLst>
          </p:cNvPr>
          <p:cNvSpPr txBox="1"/>
          <p:nvPr>
            <p:custDataLst>
              <p:custData r:id="rId15"/>
              <p:custData r:id="rId16"/>
            </p:custDataLst>
          </p:nvPr>
        </p:nvSpPr>
        <p:spPr>
          <a:xfrm>
            <a:off x="4991239" y="2554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0B1A93-4CAE-4824-ABCD-A226DA5EDAE8}"/>
              </a:ext>
            </a:extLst>
          </p:cNvPr>
          <p:cNvSpPr txBox="1"/>
          <p:nvPr/>
        </p:nvSpPr>
        <p:spPr>
          <a:xfrm>
            <a:off x="4655785" y="2555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8D6DE74C-AC44-4DB0-890E-141834984BF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91" y="2594776"/>
            <a:ext cx="155926" cy="155926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140728F-F5B8-4407-A6B8-9C514274B125}"/>
              </a:ext>
            </a:extLst>
          </p:cNvPr>
          <p:cNvSpPr txBox="1"/>
          <p:nvPr>
            <p:custDataLst>
              <p:custData r:id="rId17"/>
              <p:custData r:id="rId18"/>
            </p:custDataLst>
          </p:nvPr>
        </p:nvSpPr>
        <p:spPr>
          <a:xfrm>
            <a:off x="5822566" y="2568607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명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EBB6B50-3935-45FF-BFB7-71D305BE8719}"/>
              </a:ext>
            </a:extLst>
          </p:cNvPr>
          <p:cNvSpPr txBox="1"/>
          <p:nvPr/>
        </p:nvSpPr>
        <p:spPr>
          <a:xfrm>
            <a:off x="5111551" y="3763037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4A4DB7F-BA39-431E-BF3A-0532E409DE37}"/>
              </a:ext>
            </a:extLst>
          </p:cNvPr>
          <p:cNvSpPr txBox="1"/>
          <p:nvPr/>
        </p:nvSpPr>
        <p:spPr>
          <a:xfrm>
            <a:off x="4670331" y="3763038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38029D64-7E18-47D2-9D23-8E75463D5E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47" y="3802281"/>
            <a:ext cx="155926" cy="155926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2E9BED69-17EA-47F4-8A61-8245ECF098DE}"/>
              </a:ext>
            </a:extLst>
          </p:cNvPr>
          <p:cNvSpPr txBox="1"/>
          <p:nvPr/>
        </p:nvSpPr>
        <p:spPr>
          <a:xfrm>
            <a:off x="5918739" y="3776067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51" name="Content">
            <a:extLst>
              <a:ext uri="{FF2B5EF4-FFF2-40B4-BE49-F238E27FC236}">
                <a16:creationId xmlns:a16="http://schemas.microsoft.com/office/drawing/2014/main" id="{70E9A4A9-1EE9-4656-B5C4-3F8165CC9757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4510865" y="495582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F5496837-9B0E-4937-979D-549CF709ECE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37" y="5158995"/>
            <a:ext cx="233093" cy="23309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851AC7F5-4C05-4B01-B879-C243F774629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67" y="5091660"/>
            <a:ext cx="305278" cy="305278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8F10F4E5-D5E2-4137-B646-4844FB48B3A5}"/>
              </a:ext>
            </a:extLst>
          </p:cNvPr>
          <p:cNvPicPr>
            <a:picLocks noChangeAspect="1"/>
          </p:cNvPicPr>
          <p:nvPr>
            <p:custDataLst>
              <p:custData r:id="rId2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84" y="5147330"/>
            <a:ext cx="244758" cy="244758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4CA8C3F2-1778-4E27-9D90-2C0A872691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8495" y="5089073"/>
            <a:ext cx="310452" cy="310452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68E479F1-5FAB-4CB0-B780-2AFFC2451C4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62" y="5099662"/>
            <a:ext cx="289274" cy="289274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A0210203-4693-4C0D-BC7D-40DA4EBA8A81}"/>
              </a:ext>
            </a:extLst>
          </p:cNvPr>
          <p:cNvPicPr>
            <a:picLocks noChangeAspect="1"/>
          </p:cNvPicPr>
          <p:nvPr>
            <p:custDataLst>
              <p:custData r:id="rId21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46" y="5122024"/>
            <a:ext cx="197046" cy="197046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99DA67FA-98FA-4F67-8601-F9D2DB05843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50" y="960676"/>
            <a:ext cx="145712" cy="145712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D6E09902-19F7-42B1-B591-5A958D5DD9D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77" y="4438998"/>
            <a:ext cx="408066" cy="408066"/>
          </a:xfrm>
          <a:prstGeom prst="rect">
            <a:avLst/>
          </a:prstGeom>
        </p:spPr>
      </p:pic>
      <p:sp>
        <p:nvSpPr>
          <p:cNvPr id="160" name="MousePointer">
            <a:extLst>
              <a:ext uri="{FF2B5EF4-FFF2-40B4-BE49-F238E27FC236}">
                <a16:creationId xmlns:a16="http://schemas.microsoft.com/office/drawing/2014/main" id="{C23AF3C5-37D3-481C-AA6E-ED99E9D2A77A}"/>
              </a:ext>
            </a:extLst>
          </p:cNvPr>
          <p:cNvSpPr/>
          <p:nvPr>
            <p:custDataLst>
              <p:custData r:id="rId22"/>
              <p:custData r:id="rId23"/>
            </p:custDataLst>
          </p:nvPr>
        </p:nvSpPr>
        <p:spPr>
          <a:xfrm rot="20359169">
            <a:off x="5266619" y="321336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43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기간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(UI-BOARD-10)</a:t>
            </a:r>
            <a:endParaRPr lang="ko-KR" altLang="en-US" dirty="0"/>
          </a:p>
        </p:txBody>
      </p:sp>
      <p:grpSp>
        <p:nvGrpSpPr>
          <p:cNvPr id="100" name="WindowsPhone">
            <a:extLst>
              <a:ext uri="{FF2B5EF4-FFF2-40B4-BE49-F238E27FC236}">
                <a16:creationId xmlns:a16="http://schemas.microsoft.com/office/drawing/2014/main" id="{665C75EC-8A33-4EEF-87D8-B0E81AC06B2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29904" y="2"/>
            <a:ext cx="3464995" cy="6857998"/>
            <a:chOff x="2839503" y="1"/>
            <a:chExt cx="3464995" cy="6857998"/>
          </a:xfrm>
        </p:grpSpPr>
        <p:grpSp>
          <p:nvGrpSpPr>
            <p:cNvPr id="107" name="Group 2">
              <a:extLst>
                <a:ext uri="{FF2B5EF4-FFF2-40B4-BE49-F238E27FC236}">
                  <a16:creationId xmlns:a16="http://schemas.microsoft.com/office/drawing/2014/main" id="{2FC84AB4-C2BC-4BEF-AA7E-0C6846E100D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9" name="Group 4">
                <a:extLst>
                  <a:ext uri="{FF2B5EF4-FFF2-40B4-BE49-F238E27FC236}">
                    <a16:creationId xmlns:a16="http://schemas.microsoft.com/office/drawing/2014/main" id="{8AB926F0-CF03-420F-B4D5-015321E16508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21" name="Rounded Rectangle 6">
                  <a:extLst>
                    <a:ext uri="{FF2B5EF4-FFF2-40B4-BE49-F238E27FC236}">
                      <a16:creationId xmlns:a16="http://schemas.microsoft.com/office/drawing/2014/main" id="{E9BA8745-54C3-4B8D-8FD6-122B54AB44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Rounded Rectangle 7">
                  <a:extLst>
                    <a:ext uri="{FF2B5EF4-FFF2-40B4-BE49-F238E27FC236}">
                      <a16:creationId xmlns:a16="http://schemas.microsoft.com/office/drawing/2014/main" id="{B7F9CD30-133E-40F3-B8AA-B1EBDC976F72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5133E596-87A2-4A19-99A8-BE28F6602BE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Left Arrow 9">
                  <a:extLst>
                    <a:ext uri="{FF2B5EF4-FFF2-40B4-BE49-F238E27FC236}">
                      <a16:creationId xmlns:a16="http://schemas.microsoft.com/office/drawing/2014/main" id="{64B7F260-64E9-478B-B1B5-D13D6F1974D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7" name="Group 10">
                  <a:extLst>
                    <a:ext uri="{FF2B5EF4-FFF2-40B4-BE49-F238E27FC236}">
                      <a16:creationId xmlns:a16="http://schemas.microsoft.com/office/drawing/2014/main" id="{9D4F1869-7561-4E1C-BDDA-BD0ADF27B3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32" name="Flowchart: Stored Data 12">
                    <a:extLst>
                      <a:ext uri="{FF2B5EF4-FFF2-40B4-BE49-F238E27FC236}">
                        <a16:creationId xmlns:a16="http://schemas.microsoft.com/office/drawing/2014/main" id="{009CC208-6FD7-4782-81D4-7AFD4E87836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3" name="Flowchart: Stored Data 13">
                    <a:extLst>
                      <a:ext uri="{FF2B5EF4-FFF2-40B4-BE49-F238E27FC236}">
                        <a16:creationId xmlns:a16="http://schemas.microsoft.com/office/drawing/2014/main" id="{FFA89061-2A69-46FF-8E1E-ECF29599045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4" name="Flowchart: Stored Data 14">
                    <a:extLst>
                      <a:ext uri="{FF2B5EF4-FFF2-40B4-BE49-F238E27FC236}">
                        <a16:creationId xmlns:a16="http://schemas.microsoft.com/office/drawing/2014/main" id="{C1CB4475-CFE7-448D-B4CF-F12C42B25BF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5" name="Flowchart: Stored Data 15">
                    <a:extLst>
                      <a:ext uri="{FF2B5EF4-FFF2-40B4-BE49-F238E27FC236}">
                        <a16:creationId xmlns:a16="http://schemas.microsoft.com/office/drawing/2014/main" id="{F8A983C5-3418-4784-8F08-F42195A4B62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1" name="Rounded Rectangle 11">
                  <a:extLst>
                    <a:ext uri="{FF2B5EF4-FFF2-40B4-BE49-F238E27FC236}">
                      <a16:creationId xmlns:a16="http://schemas.microsoft.com/office/drawing/2014/main" id="{CCBA6702-611E-4416-A060-2B9E66F4C04D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BD64F4E-11E9-4BCF-A70A-DF05EB073C9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8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E0F3646-03BA-412C-B5B1-F66EFA5C4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Content">
            <a:extLst>
              <a:ext uri="{FF2B5EF4-FFF2-40B4-BE49-F238E27FC236}">
                <a16:creationId xmlns:a16="http://schemas.microsoft.com/office/drawing/2014/main" id="{90411A6A-5CE0-4CC0-973D-70B47A41751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51369" y="666903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3E3461C-7C22-4FD5-BABA-3D797CBE6FBF}"/>
              </a:ext>
            </a:extLst>
          </p:cNvPr>
          <p:cNvSpPr txBox="1"/>
          <p:nvPr/>
        </p:nvSpPr>
        <p:spPr>
          <a:xfrm>
            <a:off x="5117241" y="1217518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Jake</a:t>
            </a:r>
            <a:endParaRPr lang="ko-KR" altLang="en-US" sz="1100" dirty="0"/>
          </a:p>
        </p:txBody>
      </p:sp>
      <p:sp>
        <p:nvSpPr>
          <p:cNvPr id="139" name="Content">
            <a:extLst>
              <a:ext uri="{FF2B5EF4-FFF2-40B4-BE49-F238E27FC236}">
                <a16:creationId xmlns:a16="http://schemas.microsoft.com/office/drawing/2014/main" id="{8E04D100-CC69-4D08-8857-D5005609C99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76508" y="1554232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0" name="ScrollbarVertical">
            <a:extLst>
              <a:ext uri="{FF2B5EF4-FFF2-40B4-BE49-F238E27FC236}">
                <a16:creationId xmlns:a16="http://schemas.microsoft.com/office/drawing/2014/main" id="{DA53ECF3-21AC-4DB3-9069-643A8E559D22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299829" y="2147806"/>
            <a:ext cx="161167" cy="2797929"/>
            <a:chOff x="4496659" y="1543109"/>
            <a:chExt cx="147992" cy="3562291"/>
          </a:xfrm>
        </p:grpSpPr>
        <p:sp>
          <p:nvSpPr>
            <p:cNvPr id="141" name="Background">
              <a:extLst>
                <a:ext uri="{FF2B5EF4-FFF2-40B4-BE49-F238E27FC236}">
                  <a16:creationId xmlns:a16="http://schemas.microsoft.com/office/drawing/2014/main" id="{F2F5A567-06EA-4221-91B0-430E77AED002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2" name="Slider">
              <a:extLst>
                <a:ext uri="{FF2B5EF4-FFF2-40B4-BE49-F238E27FC236}">
                  <a16:creationId xmlns:a16="http://schemas.microsoft.com/office/drawing/2014/main" id="{71E116D3-8603-484F-8955-B61DDC1C054F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3" name="UpArrow">
              <a:extLst>
                <a:ext uri="{FF2B5EF4-FFF2-40B4-BE49-F238E27FC236}">
                  <a16:creationId xmlns:a16="http://schemas.microsoft.com/office/drawing/2014/main" id="{223640B1-D6CD-4685-B8D1-F471D0E913DD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4" name="DownArrow">
              <a:extLst>
                <a:ext uri="{FF2B5EF4-FFF2-40B4-BE49-F238E27FC236}">
                  <a16:creationId xmlns:a16="http://schemas.microsoft.com/office/drawing/2014/main" id="{D20146F2-A1DD-4628-916A-84E7836227CF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DatePicker">
            <a:extLst>
              <a:ext uri="{FF2B5EF4-FFF2-40B4-BE49-F238E27FC236}">
                <a16:creationId xmlns:a16="http://schemas.microsoft.com/office/drawing/2014/main" id="{E64D1E0A-8E05-43A4-87ED-2CB78F276522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8055" y="1844510"/>
            <a:ext cx="969302" cy="191553"/>
            <a:chOff x="3790801" y="3347719"/>
            <a:chExt cx="969299" cy="228600"/>
          </a:xfrm>
        </p:grpSpPr>
        <p:sp>
          <p:nvSpPr>
            <p:cNvPr id="146" name="Content">
              <a:extLst>
                <a:ext uri="{FF2B5EF4-FFF2-40B4-BE49-F238E27FC236}">
                  <a16:creationId xmlns:a16="http://schemas.microsoft.com/office/drawing/2014/main" id="{77E6FACC-26AD-437F-AF3A-6BB577FDC0E2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2018</a:t>
              </a:r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/1/2   </a:t>
              </a:r>
            </a:p>
          </p:txBody>
        </p:sp>
        <p:pic>
          <p:nvPicPr>
            <p:cNvPr id="147" name="Icon" descr="C:\Users\t-dantay\Documents\First24\calendar1.png">
              <a:extLst>
                <a:ext uri="{FF2B5EF4-FFF2-40B4-BE49-F238E27FC236}">
                  <a16:creationId xmlns:a16="http://schemas.microsoft.com/office/drawing/2014/main" id="{7603FAE2-AB05-4114-8426-2BB41F966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DatePicker">
            <a:extLst>
              <a:ext uri="{FF2B5EF4-FFF2-40B4-BE49-F238E27FC236}">
                <a16:creationId xmlns:a16="http://schemas.microsoft.com/office/drawing/2014/main" id="{0B7004F3-BBD6-47A8-988E-59ADDE87E953}"/>
              </a:ext>
            </a:extLst>
          </p:cNvPr>
          <p:cNvGrpSpPr/>
          <p:nvPr>
            <p:custDataLst>
              <p:custData r:id="rId6"/>
              <p:custData r:id="rId7"/>
            </p:custDataLst>
          </p:nvPr>
        </p:nvGrpSpPr>
        <p:grpSpPr>
          <a:xfrm>
            <a:off x="5795242" y="1851552"/>
            <a:ext cx="969302" cy="191553"/>
            <a:chOff x="3790801" y="3347719"/>
            <a:chExt cx="969299" cy="228600"/>
          </a:xfrm>
        </p:grpSpPr>
        <p:sp>
          <p:nvSpPr>
            <p:cNvPr id="190" name="Content">
              <a:extLst>
                <a:ext uri="{FF2B5EF4-FFF2-40B4-BE49-F238E27FC236}">
                  <a16:creationId xmlns:a16="http://schemas.microsoft.com/office/drawing/2014/main" id="{BC322820-EA12-47DC-A325-93EE8AC77B3E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2018</a:t>
              </a:r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/1/5    </a:t>
              </a:r>
            </a:p>
          </p:txBody>
        </p:sp>
        <p:pic>
          <p:nvPicPr>
            <p:cNvPr id="192" name="Icon" descr="C:\Users\t-dantay\Documents\First24\calendar1.png">
              <a:extLst>
                <a:ext uri="{FF2B5EF4-FFF2-40B4-BE49-F238E27FC236}">
                  <a16:creationId xmlns:a16="http://schemas.microsoft.com/office/drawing/2014/main" id="{3B002DBC-4140-4018-A919-ACA62C0D6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5F130862-7F6B-45E3-AF11-AB2DA895A884}"/>
              </a:ext>
            </a:extLst>
          </p:cNvPr>
          <p:cNvSpPr txBox="1"/>
          <p:nvPr/>
        </p:nvSpPr>
        <p:spPr>
          <a:xfrm>
            <a:off x="4954090" y="215997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2018-1-4</a:t>
            </a:r>
            <a:endParaRPr lang="ko-KR" altLang="en-US" sz="1000" dirty="0"/>
          </a:p>
        </p:txBody>
      </p:sp>
      <p:sp>
        <p:nvSpPr>
          <p:cNvPr id="198" name="Content">
            <a:extLst>
              <a:ext uri="{FF2B5EF4-FFF2-40B4-BE49-F238E27FC236}">
                <a16:creationId xmlns:a16="http://schemas.microsoft.com/office/drawing/2014/main" id="{CE3EFB3B-4DE9-49EA-BA4E-A98512B36316}"/>
              </a:ext>
            </a:extLst>
          </p:cNvPr>
          <p:cNvSpPr/>
          <p:nvPr>
            <p:custDataLst>
              <p:custData r:id="rId8"/>
            </p:custDataLst>
          </p:nvPr>
        </p:nvSpPr>
        <p:spPr>
          <a:xfrm>
            <a:off x="6592947" y="1325379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9" name="Content">
            <a:extLst>
              <a:ext uri="{FF2B5EF4-FFF2-40B4-BE49-F238E27FC236}">
                <a16:creationId xmlns:a16="http://schemas.microsoft.com/office/drawing/2014/main" id="{E9026361-F5F0-4FF0-969C-FBEF07F03E14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6824733" y="1834667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39C5921-2B7C-47CC-BFFD-8259FF525EB4}"/>
              </a:ext>
            </a:extLst>
          </p:cNvPr>
          <p:cNvSpPr txBox="1"/>
          <p:nvPr/>
        </p:nvSpPr>
        <p:spPr>
          <a:xfrm>
            <a:off x="4618636" y="216052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Jake</a:t>
            </a:r>
            <a:endParaRPr lang="ko-KR" altLang="en-US" sz="1000" dirty="0"/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6B2B9430-448A-4A28-A478-14961BEB20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42" y="2199776"/>
            <a:ext cx="155926" cy="155926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59871113-5B27-4B36-BEF5-2E8074E6E14B}"/>
              </a:ext>
            </a:extLst>
          </p:cNvPr>
          <p:cNvSpPr txBox="1"/>
          <p:nvPr/>
        </p:nvSpPr>
        <p:spPr>
          <a:xfrm>
            <a:off x="5785417" y="217360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C5877950-F8D9-46B2-B71C-CA139113B1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03" y="967818"/>
            <a:ext cx="177268" cy="177268"/>
          </a:xfrm>
          <a:prstGeom prst="rect">
            <a:avLst/>
          </a:prstGeom>
        </p:spPr>
      </p:pic>
      <p:sp>
        <p:nvSpPr>
          <p:cNvPr id="208" name="Content">
            <a:extLst>
              <a:ext uri="{FF2B5EF4-FFF2-40B4-BE49-F238E27FC236}">
                <a16:creationId xmlns:a16="http://schemas.microsoft.com/office/drawing/2014/main" id="{53138E6A-1CAC-4F89-A1CE-3E8FE5D4C74A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4444946" y="4962122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801389B3-DD53-470D-B56D-74F93BB913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18" y="5165294"/>
            <a:ext cx="233093" cy="23309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EF27ACB5-B555-4797-880B-9F1D5AD6D4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8" y="5097959"/>
            <a:ext cx="305278" cy="30527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4EDB3B3D-40DF-4474-9D26-D2C5B410D4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65" y="5153629"/>
            <a:ext cx="244758" cy="244758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A9ED20A1-604E-4FF2-A6ED-4D4BFE4FDE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2576" y="5095372"/>
            <a:ext cx="310452" cy="310452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46858D4F-A904-4133-B381-CF9F90AD45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43" y="5105961"/>
            <a:ext cx="289274" cy="28927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34356E6-75E5-4DE7-9EDB-B67086D086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7" y="5128323"/>
            <a:ext cx="197046" cy="197046"/>
          </a:xfrm>
          <a:prstGeom prst="rect">
            <a:avLst/>
          </a:prstGeom>
        </p:spPr>
      </p:pic>
      <p:sp>
        <p:nvSpPr>
          <p:cNvPr id="215" name="MousePointer">
            <a:extLst>
              <a:ext uri="{FF2B5EF4-FFF2-40B4-BE49-F238E27FC236}">
                <a16:creationId xmlns:a16="http://schemas.microsoft.com/office/drawing/2014/main" id="{18E7250F-C92D-455A-9688-853CD176FA42}"/>
              </a:ext>
            </a:extLst>
          </p:cNvPr>
          <p:cNvSpPr/>
          <p:nvPr>
            <p:custDataLst>
              <p:custData r:id="rId11"/>
              <p:custData r:id="rId12"/>
            </p:custDataLst>
          </p:nvPr>
        </p:nvSpPr>
        <p:spPr>
          <a:xfrm rot="20359169">
            <a:off x="4686541" y="52641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84B95026-7626-4E88-9534-5DFE229B1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86" y="981517"/>
            <a:ext cx="499597" cy="48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1F023-C7F5-416A-9FEC-61EFF3B861E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8" t="33459" r="23683"/>
          <a:stretch/>
        </p:blipFill>
        <p:spPr>
          <a:xfrm>
            <a:off x="4714365" y="2531151"/>
            <a:ext cx="947768" cy="75902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9994988-0E29-4014-BC5A-1997232E1659}"/>
              </a:ext>
            </a:extLst>
          </p:cNvPr>
          <p:cNvSpPr txBox="1"/>
          <p:nvPr/>
        </p:nvSpPr>
        <p:spPr>
          <a:xfrm>
            <a:off x="5664520" y="2788084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친구들과 얼음동굴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09" name="MousePointer">
            <a:extLst>
              <a:ext uri="{FF2B5EF4-FFF2-40B4-BE49-F238E27FC236}">
                <a16:creationId xmlns:a16="http://schemas.microsoft.com/office/drawing/2014/main" id="{2199482B-7F9B-4419-87E7-B2008644838C}"/>
              </a:ext>
            </a:extLst>
          </p:cNvPr>
          <p:cNvSpPr/>
          <p:nvPr>
            <p:custDataLst>
              <p:custData r:id="rId13"/>
              <p:custData r:id="rId14"/>
            </p:custDataLst>
          </p:nvPr>
        </p:nvSpPr>
        <p:spPr>
          <a:xfrm rot="20359169">
            <a:off x="6983038" y="194805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11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C929F82E-6014-4882-A8EF-BB419C7F6F36}"/>
              </a:ext>
            </a:extLst>
          </p:cNvPr>
          <p:cNvSpPr txBox="1"/>
          <p:nvPr/>
        </p:nvSpPr>
        <p:spPr>
          <a:xfrm>
            <a:off x="274143" y="258442"/>
            <a:ext cx="176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좋아요</a:t>
            </a:r>
            <a:endParaRPr lang="en-US" altLang="ko-KR" dirty="0"/>
          </a:p>
          <a:p>
            <a:r>
              <a:rPr lang="en-US" altLang="ko-KR" dirty="0"/>
              <a:t>(UI-BOARD-11)</a:t>
            </a:r>
          </a:p>
          <a:p>
            <a:endParaRPr lang="ko-KR" altLang="en-US" dirty="0"/>
          </a:p>
        </p:txBody>
      </p:sp>
      <p:grpSp>
        <p:nvGrpSpPr>
          <p:cNvPr id="55" name="WindowsPhone">
            <a:extLst>
              <a:ext uri="{FF2B5EF4-FFF2-40B4-BE49-F238E27FC236}">
                <a16:creationId xmlns:a16="http://schemas.microsoft.com/office/drawing/2014/main" id="{EA4BF095-F4CF-4E79-9FC7-DCFB89BCCE28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63" name="Group 2">
              <a:extLst>
                <a:ext uri="{FF2B5EF4-FFF2-40B4-BE49-F238E27FC236}">
                  <a16:creationId xmlns:a16="http://schemas.microsoft.com/office/drawing/2014/main" id="{D18C9213-F887-4F55-A11C-8558322935E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68" name="Group 4">
                <a:extLst>
                  <a:ext uri="{FF2B5EF4-FFF2-40B4-BE49-F238E27FC236}">
                    <a16:creationId xmlns:a16="http://schemas.microsoft.com/office/drawing/2014/main" id="{0862BA11-5AA8-4A2C-8E87-889AD6F52BFB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1" name="Rounded Rectangle 6">
                  <a:extLst>
                    <a:ext uri="{FF2B5EF4-FFF2-40B4-BE49-F238E27FC236}">
                      <a16:creationId xmlns:a16="http://schemas.microsoft.com/office/drawing/2014/main" id="{0463C6A7-306D-4937-98E1-BB14CB7F625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ounded Rectangle 7">
                  <a:extLst>
                    <a:ext uri="{FF2B5EF4-FFF2-40B4-BE49-F238E27FC236}">
                      <a16:creationId xmlns:a16="http://schemas.microsoft.com/office/drawing/2014/main" id="{0DA6B346-87FE-40C7-9007-270ED8EFE5B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74" name="Rectangle 8">
                  <a:extLst>
                    <a:ext uri="{FF2B5EF4-FFF2-40B4-BE49-F238E27FC236}">
                      <a16:creationId xmlns:a16="http://schemas.microsoft.com/office/drawing/2014/main" id="{B7F0A163-C1DF-455B-A961-60231EF7A26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Left Arrow 9">
                  <a:extLst>
                    <a:ext uri="{FF2B5EF4-FFF2-40B4-BE49-F238E27FC236}">
                      <a16:creationId xmlns:a16="http://schemas.microsoft.com/office/drawing/2014/main" id="{EC6555F6-5B05-4B55-8F92-7A32CB2775F5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Group 10">
                  <a:extLst>
                    <a:ext uri="{FF2B5EF4-FFF2-40B4-BE49-F238E27FC236}">
                      <a16:creationId xmlns:a16="http://schemas.microsoft.com/office/drawing/2014/main" id="{4CD3DC15-6F6B-49F8-A5B0-2883EE51170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78" name="Flowchart: Stored Data 12">
                    <a:extLst>
                      <a:ext uri="{FF2B5EF4-FFF2-40B4-BE49-F238E27FC236}">
                        <a16:creationId xmlns:a16="http://schemas.microsoft.com/office/drawing/2014/main" id="{1D38935B-ED40-4BED-9647-0309279CB6A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lowchart: Stored Data 13">
                    <a:extLst>
                      <a:ext uri="{FF2B5EF4-FFF2-40B4-BE49-F238E27FC236}">
                        <a16:creationId xmlns:a16="http://schemas.microsoft.com/office/drawing/2014/main" id="{C5746CF2-954C-4D3E-A83B-71F8F17BB43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lowchart: Stored Data 14">
                    <a:extLst>
                      <a:ext uri="{FF2B5EF4-FFF2-40B4-BE49-F238E27FC236}">
                        <a16:creationId xmlns:a16="http://schemas.microsoft.com/office/drawing/2014/main" id="{44E454A7-28FA-49CF-AF0C-3FD15129740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Flowchart: Stored Data 15">
                    <a:extLst>
                      <a:ext uri="{FF2B5EF4-FFF2-40B4-BE49-F238E27FC236}">
                        <a16:creationId xmlns:a16="http://schemas.microsoft.com/office/drawing/2014/main" id="{994CD20D-141F-490A-81F7-86D0DCE14F4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7" name="Rounded Rectangle 11">
                  <a:extLst>
                    <a:ext uri="{FF2B5EF4-FFF2-40B4-BE49-F238E27FC236}">
                      <a16:creationId xmlns:a16="http://schemas.microsoft.com/office/drawing/2014/main" id="{69018390-8F1F-4824-A13E-E8330B5D111A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0" name="Rectangle 5">
                <a:extLst>
                  <a:ext uri="{FF2B5EF4-FFF2-40B4-BE49-F238E27FC236}">
                    <a16:creationId xmlns:a16="http://schemas.microsoft.com/office/drawing/2014/main" id="{F17155A0-03FF-4630-BA44-C00F3B2A63C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C7E415C-9CA0-4E47-AB2E-7F4D2AA6B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Content">
            <a:extLst>
              <a:ext uri="{FF2B5EF4-FFF2-40B4-BE49-F238E27FC236}">
                <a16:creationId xmlns:a16="http://schemas.microsoft.com/office/drawing/2014/main" id="{A344AB35-EB59-44E9-8815-7556D2196BD0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05CCCF-D619-40DD-825D-DCE93708DA3B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0D0AA4-A7A4-45DB-A056-FB796F7C531B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2018-5-8 13:30</a:t>
            </a:r>
            <a:endParaRPr lang="ko-KR" altLang="en-US" sz="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42AAAC-6877-4E0F-B35C-3DA69FDA7A2D}"/>
              </a:ext>
            </a:extLst>
          </p:cNvPr>
          <p:cNvSpPr txBox="1"/>
          <p:nvPr/>
        </p:nvSpPr>
        <p:spPr>
          <a:xfrm>
            <a:off x="6344580" y="1459297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지도 보기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스트리트 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9EC4E6A-1B66-421B-A06A-EDBAFE8FC6D8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대구 광역시 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E9CBA14-E1AD-4191-BD3F-2478FF8977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3006E4B-1A00-47BB-A173-AD775E47B7CB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35476E2-C503-405E-8710-EC53019DCDF9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0BC8F0-E4AB-4C19-B96C-D62D6837EBD7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FD24AF50-DFD8-487C-A83E-AFD907E787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92" name="Content">
            <a:extLst>
              <a:ext uri="{FF2B5EF4-FFF2-40B4-BE49-F238E27FC236}">
                <a16:creationId xmlns:a16="http://schemas.microsoft.com/office/drawing/2014/main" id="{B549E5A6-7D66-4D82-AB33-7ECF8EBBCB7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CB3EB82-385E-4BAA-B374-266F38C64E38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grpSp>
        <p:nvGrpSpPr>
          <p:cNvPr id="94" name="ScrollbarVertical">
            <a:extLst>
              <a:ext uri="{FF2B5EF4-FFF2-40B4-BE49-F238E27FC236}">
                <a16:creationId xmlns:a16="http://schemas.microsoft.com/office/drawing/2014/main" id="{97023C89-714E-41D3-A810-095B8D95665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95" name="Background">
              <a:extLst>
                <a:ext uri="{FF2B5EF4-FFF2-40B4-BE49-F238E27FC236}">
                  <a16:creationId xmlns:a16="http://schemas.microsoft.com/office/drawing/2014/main" id="{DD419E59-A137-4E64-9164-13AEF598F4F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96" name="Slider">
              <a:extLst>
                <a:ext uri="{FF2B5EF4-FFF2-40B4-BE49-F238E27FC236}">
                  <a16:creationId xmlns:a16="http://schemas.microsoft.com/office/drawing/2014/main" id="{D3176772-46D7-4FE2-B157-3ABB7319E801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7" name="UpArrow">
              <a:extLst>
                <a:ext uri="{FF2B5EF4-FFF2-40B4-BE49-F238E27FC236}">
                  <a16:creationId xmlns:a16="http://schemas.microsoft.com/office/drawing/2014/main" id="{7C875851-A4A0-4FAB-BB64-AAC871EB7899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8" name="DownArrow">
              <a:extLst>
                <a:ext uri="{FF2B5EF4-FFF2-40B4-BE49-F238E27FC236}">
                  <a16:creationId xmlns:a16="http://schemas.microsoft.com/office/drawing/2014/main" id="{BDF61710-2A5C-425E-9B73-52AE480D8EA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53186A82-5E66-41B0-9B9B-F55F4D309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100" name="Content">
            <a:extLst>
              <a:ext uri="{FF2B5EF4-FFF2-40B4-BE49-F238E27FC236}">
                <a16:creationId xmlns:a16="http://schemas.microsoft.com/office/drawing/2014/main" id="{6DDDEE66-E6C3-4E12-B310-32A9B7A010E3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4FA0C57-3FBC-4E31-BE12-9E8CCAEF9D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CD0CEC2-1A3F-4395-B676-4EFB8CB5E289}"/>
              </a:ext>
            </a:extLst>
          </p:cNvPr>
          <p:cNvSpPr txBox="1"/>
          <p:nvPr/>
        </p:nvSpPr>
        <p:spPr>
          <a:xfrm>
            <a:off x="4925375" y="293534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103" name="Content">
            <a:extLst>
              <a:ext uri="{FF2B5EF4-FFF2-40B4-BE49-F238E27FC236}">
                <a16:creationId xmlns:a16="http://schemas.microsoft.com/office/drawing/2014/main" id="{63AAC724-156F-4055-95B4-8DEED1B88367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7A164099-191F-48E6-B5A6-887E81E80B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314D642-D447-47E1-BE67-09E3CC9E3E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2AA4A9BF-4C84-468F-8651-62CD253C54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10CE5D18-17F9-4C41-8880-B3CB4FCD86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7722471-A510-4493-A513-E122A89A13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B9FBF48-71E1-49A4-848F-E5A07D9586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110" name="MousePointer">
            <a:extLst>
              <a:ext uri="{FF2B5EF4-FFF2-40B4-BE49-F238E27FC236}">
                <a16:creationId xmlns:a16="http://schemas.microsoft.com/office/drawing/2014/main" id="{653715A7-4CDA-4B53-A3D7-82853E526149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 rot="20359169">
            <a:off x="4872547" y="301237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01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090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태그 검색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(UI-BOARD-12)</a:t>
            </a:r>
            <a:endParaRPr lang="ko-KR" altLang="en-US" dirty="0"/>
          </a:p>
          <a:p>
            <a:r>
              <a:rPr lang="ko-KR" altLang="en-US" dirty="0"/>
              <a:t> </a:t>
            </a:r>
          </a:p>
        </p:txBody>
      </p:sp>
      <p:grpSp>
        <p:nvGrpSpPr>
          <p:cNvPr id="44" name="WindowsPhone">
            <a:extLst>
              <a:ext uri="{FF2B5EF4-FFF2-40B4-BE49-F238E27FC236}">
                <a16:creationId xmlns:a16="http://schemas.microsoft.com/office/drawing/2014/main" id="{D7FD7811-72E9-4D3C-B052-497006BCF3D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649633" y="4"/>
            <a:ext cx="3464995" cy="6857998"/>
            <a:chOff x="2839503" y="1"/>
            <a:chExt cx="3464995" cy="6857998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3BB20F28-0587-48C5-9A24-F4448082D78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7" name="Group 4">
                <a:extLst>
                  <a:ext uri="{FF2B5EF4-FFF2-40B4-BE49-F238E27FC236}">
                    <a16:creationId xmlns:a16="http://schemas.microsoft.com/office/drawing/2014/main" id="{1F04F4D4-1ADF-4F1D-9B6B-49B1B3AB7AF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0" name="Rounded Rectangle 6">
                  <a:extLst>
                    <a:ext uri="{FF2B5EF4-FFF2-40B4-BE49-F238E27FC236}">
                      <a16:creationId xmlns:a16="http://schemas.microsoft.com/office/drawing/2014/main" id="{9A7EC290-DFED-411C-A2A5-DA6DA8AA846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Rounded Rectangle 7">
                  <a:extLst>
                    <a:ext uri="{FF2B5EF4-FFF2-40B4-BE49-F238E27FC236}">
                      <a16:creationId xmlns:a16="http://schemas.microsoft.com/office/drawing/2014/main" id="{705D5F41-491A-4391-A18F-2279AC21F06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6ADA07BB-EA2E-4790-85FA-10E8489DA59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Left Arrow 9">
                  <a:extLst>
                    <a:ext uri="{FF2B5EF4-FFF2-40B4-BE49-F238E27FC236}">
                      <a16:creationId xmlns:a16="http://schemas.microsoft.com/office/drawing/2014/main" id="{77B86F45-6434-4D60-819E-7393BDA4E0B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Group 10">
                  <a:extLst>
                    <a:ext uri="{FF2B5EF4-FFF2-40B4-BE49-F238E27FC236}">
                      <a16:creationId xmlns:a16="http://schemas.microsoft.com/office/drawing/2014/main" id="{9B667E7D-2437-4A9F-8FFF-CE872279AE2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6" name="Flowchart: Stored Data 12">
                    <a:extLst>
                      <a:ext uri="{FF2B5EF4-FFF2-40B4-BE49-F238E27FC236}">
                        <a16:creationId xmlns:a16="http://schemas.microsoft.com/office/drawing/2014/main" id="{81476796-192A-4A4B-B95E-4743D0DA30C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3">
                    <a:extLst>
                      <a:ext uri="{FF2B5EF4-FFF2-40B4-BE49-F238E27FC236}">
                        <a16:creationId xmlns:a16="http://schemas.microsoft.com/office/drawing/2014/main" id="{B8938850-B0F5-49A5-BC7C-03C2804A9436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Flowchart: Stored Data 14">
                    <a:extLst>
                      <a:ext uri="{FF2B5EF4-FFF2-40B4-BE49-F238E27FC236}">
                        <a16:creationId xmlns:a16="http://schemas.microsoft.com/office/drawing/2014/main" id="{B4C9E23B-F93F-499F-8EF0-D19D99BF72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Flowchart: Stored Data 15">
                    <a:extLst>
                      <a:ext uri="{FF2B5EF4-FFF2-40B4-BE49-F238E27FC236}">
                        <a16:creationId xmlns:a16="http://schemas.microsoft.com/office/drawing/2014/main" id="{35D37905-3207-44D3-A0D6-CC5A24B18A6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5" name="Rounded Rectangle 11">
                  <a:extLst>
                    <a:ext uri="{FF2B5EF4-FFF2-40B4-BE49-F238E27FC236}">
                      <a16:creationId xmlns:a16="http://schemas.microsoft.com/office/drawing/2014/main" id="{1B310368-3214-4DA1-BFBC-3D83708A61B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DC77F373-1008-4236-92F4-76B8955DF6F4}"/>
                  </a:ext>
                </a:extLst>
              </p:cNvPr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8BBCF43-A0DF-446D-9827-8545FFEA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F098B840-6531-4FE2-BA04-3DB90B74C3E6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3871098" y="670650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46AA5BA9-3A2B-4A8E-AE29-27F1F705815C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3875866" y="49457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851EA66-683B-41F0-B2F1-4088A8AA6BB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38" y="5148891"/>
            <a:ext cx="233093" cy="2330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CC9A19D-8392-44F1-930C-017D9A0ED1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68" y="5081556"/>
            <a:ext cx="305278" cy="3052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753C64-5A8B-4965-9994-F4433340AD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85" y="5137226"/>
            <a:ext cx="244758" cy="24475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FFDC9A-618B-49BF-B6DF-ABC48C9547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3496" y="5078969"/>
            <a:ext cx="310452" cy="31045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1B5FEC9-B5C9-435A-9E30-9BBCFB4501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63" y="5089558"/>
            <a:ext cx="289274" cy="28927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A8B062-EF9D-47FA-B2B4-B9725CB5BF0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5111920"/>
            <a:ext cx="197046" cy="197046"/>
          </a:xfrm>
          <a:prstGeom prst="rect">
            <a:avLst/>
          </a:prstGeom>
        </p:spPr>
      </p:pic>
      <p:grpSp>
        <p:nvGrpSpPr>
          <p:cNvPr id="82" name="SearchBox">
            <a:extLst>
              <a:ext uri="{FF2B5EF4-FFF2-40B4-BE49-F238E27FC236}">
                <a16:creationId xmlns:a16="http://schemas.microsoft.com/office/drawing/2014/main" id="{83BB10D0-56BA-4A0D-BFD2-425707C1383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3985591" y="1136591"/>
            <a:ext cx="2764933" cy="303292"/>
            <a:chOff x="4111925" y="3289186"/>
            <a:chExt cx="2764933" cy="310896"/>
          </a:xfrm>
        </p:grpSpPr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E171A15C-E282-499C-B83D-50331AF3B805}"/>
                </a:ext>
              </a:extLst>
            </p:cNvPr>
            <p:cNvSpPr/>
            <p:nvPr>
              <p:custDataLst>
                <p:custData r:id="rId22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620B23DF-0622-4A71-88F8-8E6DB8A0A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Content">
            <a:extLst>
              <a:ext uri="{FF2B5EF4-FFF2-40B4-BE49-F238E27FC236}">
                <a16:creationId xmlns:a16="http://schemas.microsoft.com/office/drawing/2014/main" id="{7112AFCB-267D-4706-8861-06714FBC69CF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3956389" y="1531120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       사람         그룹          게시물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Content">
            <a:extLst>
              <a:ext uri="{FF2B5EF4-FFF2-40B4-BE49-F238E27FC236}">
                <a16:creationId xmlns:a16="http://schemas.microsoft.com/office/drawing/2014/main" id="{49C7F97F-AB5B-46D5-91C5-CF6A3C3E53CE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3967341" y="1842310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사람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64D10CC2-D5BF-47FF-8560-EFEFD67398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75" y="2175322"/>
            <a:ext cx="342252" cy="3422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B14C14F-ACAB-4AAD-B6D2-16363A99F367}"/>
              </a:ext>
            </a:extLst>
          </p:cNvPr>
          <p:cNvSpPr txBox="1"/>
          <p:nvPr/>
        </p:nvSpPr>
        <p:spPr>
          <a:xfrm>
            <a:off x="4671416" y="211780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디저트맛집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2345</a:t>
            </a:r>
            <a:r>
              <a:rPr lang="ko-KR" altLang="en-US" sz="800" dirty="0"/>
              <a:t>개</a:t>
            </a:r>
          </a:p>
        </p:txBody>
      </p:sp>
      <p:sp>
        <p:nvSpPr>
          <p:cNvPr id="109" name="Content">
            <a:extLst>
              <a:ext uri="{FF2B5EF4-FFF2-40B4-BE49-F238E27FC236}">
                <a16:creationId xmlns:a16="http://schemas.microsoft.com/office/drawing/2014/main" id="{1751BC16-EFFA-4953-89AE-4CB978612376}"/>
              </a:ext>
            </a:extLst>
          </p:cNvPr>
          <p:cNvSpPr/>
          <p:nvPr>
            <p:custDataLst>
              <p:custData r:id="rId7"/>
              <p:custData r:id="rId8"/>
            </p:custDataLst>
          </p:nvPr>
        </p:nvSpPr>
        <p:spPr>
          <a:xfrm>
            <a:off x="4072541" y="3081350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E09B1D9-55FA-4A3E-A193-C79635181B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37" y="2686748"/>
            <a:ext cx="304112" cy="3041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64022D7F-D538-4B68-81C4-F6D8083D0850}"/>
              </a:ext>
            </a:extLst>
          </p:cNvPr>
          <p:cNvSpPr txBox="1"/>
          <p:nvPr/>
        </p:nvSpPr>
        <p:spPr>
          <a:xfrm>
            <a:off x="4660638" y="264435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라면맛집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1745</a:t>
            </a:r>
            <a:r>
              <a:rPr lang="ko-KR" altLang="en-US" sz="800" dirty="0"/>
              <a:t>개</a:t>
            </a:r>
          </a:p>
        </p:txBody>
      </p:sp>
      <p:sp>
        <p:nvSpPr>
          <p:cNvPr id="117" name="Content">
            <a:extLst>
              <a:ext uri="{FF2B5EF4-FFF2-40B4-BE49-F238E27FC236}">
                <a16:creationId xmlns:a16="http://schemas.microsoft.com/office/drawing/2014/main" id="{EE27BDC8-4767-4E14-B0BD-8D932A8C11F7}"/>
              </a:ext>
            </a:extLst>
          </p:cNvPr>
          <p:cNvSpPr txBox="1"/>
          <p:nvPr>
            <p:custDataLst>
              <p:custData r:id="rId9"/>
            </p:custDataLst>
          </p:nvPr>
        </p:nvSpPr>
        <p:spPr>
          <a:xfrm>
            <a:off x="3943240" y="3309045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그룹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4E0D9D-1325-4B37-9636-35142A46DCF9}"/>
              </a:ext>
            </a:extLst>
          </p:cNvPr>
          <p:cNvSpPr txBox="1"/>
          <p:nvPr/>
        </p:nvSpPr>
        <p:spPr>
          <a:xfrm>
            <a:off x="4619310" y="3502985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맛집사모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7345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323</a:t>
            </a:r>
            <a:r>
              <a:rPr lang="ko-KR" altLang="en-US" sz="800" dirty="0"/>
              <a:t>명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8310599A-FC92-4DB1-A60A-8128E91B4D1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84" y="3605912"/>
            <a:ext cx="331530" cy="33153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1E3EE8B-B389-4593-910B-7C40DE88180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84" y="4090101"/>
            <a:ext cx="372395" cy="37239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8A96929-D2CD-428E-BDA0-10B4831D810D}"/>
              </a:ext>
            </a:extLst>
          </p:cNvPr>
          <p:cNvSpPr txBox="1"/>
          <p:nvPr/>
        </p:nvSpPr>
        <p:spPr>
          <a:xfrm>
            <a:off x="4595515" y="4042993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한식맛집</a:t>
            </a:r>
            <a:endParaRPr lang="en-US" altLang="ko-KR" sz="1000" dirty="0"/>
          </a:p>
          <a:p>
            <a:r>
              <a:rPr lang="ko-KR" altLang="en-US" sz="800" dirty="0"/>
              <a:t>좋아요</a:t>
            </a:r>
            <a:r>
              <a:rPr lang="en-US" altLang="ko-KR" sz="800" dirty="0"/>
              <a:t>: 5345</a:t>
            </a:r>
            <a:r>
              <a:rPr lang="ko-KR" altLang="en-US" sz="800" dirty="0"/>
              <a:t>개</a:t>
            </a:r>
            <a:endParaRPr lang="en-US" altLang="ko-KR" sz="800" dirty="0"/>
          </a:p>
          <a:p>
            <a:r>
              <a:rPr lang="ko-KR" altLang="en-US" sz="800" dirty="0" err="1"/>
              <a:t>회원수</a:t>
            </a:r>
            <a:r>
              <a:rPr lang="en-US" altLang="ko-KR" sz="800" dirty="0"/>
              <a:t>: 123</a:t>
            </a:r>
            <a:r>
              <a:rPr lang="ko-KR" altLang="en-US" sz="800" dirty="0"/>
              <a:t>명</a:t>
            </a:r>
          </a:p>
        </p:txBody>
      </p:sp>
      <p:sp>
        <p:nvSpPr>
          <p:cNvPr id="124" name="Content">
            <a:extLst>
              <a:ext uri="{FF2B5EF4-FFF2-40B4-BE49-F238E27FC236}">
                <a16:creationId xmlns:a16="http://schemas.microsoft.com/office/drawing/2014/main" id="{19EB1152-7405-4E49-9B79-71903933F94F}"/>
              </a:ext>
            </a:extLst>
          </p:cNvPr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4082617" y="4587356"/>
            <a:ext cx="2367088" cy="151604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더보기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5" name="ScrollbarVertical">
            <a:extLst>
              <a:ext uri="{FF2B5EF4-FFF2-40B4-BE49-F238E27FC236}">
                <a16:creationId xmlns:a16="http://schemas.microsoft.com/office/drawing/2014/main" id="{04211429-9E25-4192-91E7-46129003C680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6528750" y="1957832"/>
            <a:ext cx="146976" cy="2843450"/>
            <a:chOff x="4496659" y="1543109"/>
            <a:chExt cx="147992" cy="3562291"/>
          </a:xfrm>
        </p:grpSpPr>
        <p:sp>
          <p:nvSpPr>
            <p:cNvPr id="126" name="Background">
              <a:extLst>
                <a:ext uri="{FF2B5EF4-FFF2-40B4-BE49-F238E27FC236}">
                  <a16:creationId xmlns:a16="http://schemas.microsoft.com/office/drawing/2014/main" id="{3525754B-AD82-4FC1-AEE7-60E0B54E62D9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7" name="Slider">
              <a:extLst>
                <a:ext uri="{FF2B5EF4-FFF2-40B4-BE49-F238E27FC236}">
                  <a16:creationId xmlns:a16="http://schemas.microsoft.com/office/drawing/2014/main" id="{B35D5EE9-BF91-4FEE-ABCB-68FD65F7B346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8" name="UpArrow">
              <a:extLst>
                <a:ext uri="{FF2B5EF4-FFF2-40B4-BE49-F238E27FC236}">
                  <a16:creationId xmlns:a16="http://schemas.microsoft.com/office/drawing/2014/main" id="{A4AD2C7C-689B-433B-AF2F-D2D69B5BA587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9" name="DownArrow">
              <a:extLst>
                <a:ext uri="{FF2B5EF4-FFF2-40B4-BE49-F238E27FC236}">
                  <a16:creationId xmlns:a16="http://schemas.microsoft.com/office/drawing/2014/main" id="{7DC79374-0C61-4E11-A845-1B3622B6703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WindowsPhone">
            <a:extLst>
              <a:ext uri="{FF2B5EF4-FFF2-40B4-BE49-F238E27FC236}">
                <a16:creationId xmlns:a16="http://schemas.microsoft.com/office/drawing/2014/main" id="{D9E2AE49-0730-4EB7-8A02-05CA731AAA2C}"/>
              </a:ext>
            </a:extLst>
          </p:cNvPr>
          <p:cNvGrpSpPr/>
          <p:nvPr>
            <p:custDataLst>
              <p:custData r:id="rId13"/>
            </p:custDataLst>
          </p:nvPr>
        </p:nvGrpSpPr>
        <p:grpSpPr>
          <a:xfrm>
            <a:off x="8204083" y="2"/>
            <a:ext cx="3464995" cy="6857998"/>
            <a:chOff x="2839503" y="1"/>
            <a:chExt cx="3464995" cy="6857998"/>
          </a:xfrm>
        </p:grpSpPr>
        <p:grpSp>
          <p:nvGrpSpPr>
            <p:cNvPr id="131" name="Group 2">
              <a:extLst>
                <a:ext uri="{FF2B5EF4-FFF2-40B4-BE49-F238E27FC236}">
                  <a16:creationId xmlns:a16="http://schemas.microsoft.com/office/drawing/2014/main" id="{0B34616F-C3C3-435C-BA4C-8A0B8F109F25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33" name="Group 4">
                <a:extLst>
                  <a:ext uri="{FF2B5EF4-FFF2-40B4-BE49-F238E27FC236}">
                    <a16:creationId xmlns:a16="http://schemas.microsoft.com/office/drawing/2014/main" id="{0838AD56-4F4E-47E2-975C-4F09A61D78FB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35" name="Rounded Rectangle 6">
                  <a:extLst>
                    <a:ext uri="{FF2B5EF4-FFF2-40B4-BE49-F238E27FC236}">
                      <a16:creationId xmlns:a16="http://schemas.microsoft.com/office/drawing/2014/main" id="{3E614922-9964-492E-BE4A-2E40192B8C6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Rounded Rectangle 7">
                  <a:extLst>
                    <a:ext uri="{FF2B5EF4-FFF2-40B4-BE49-F238E27FC236}">
                      <a16:creationId xmlns:a16="http://schemas.microsoft.com/office/drawing/2014/main" id="{53A435AE-7A8E-4873-8D13-C28B9BE16914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37" name="Rectangle 8">
                  <a:extLst>
                    <a:ext uri="{FF2B5EF4-FFF2-40B4-BE49-F238E27FC236}">
                      <a16:creationId xmlns:a16="http://schemas.microsoft.com/office/drawing/2014/main" id="{E5666898-3BD3-47A0-A7DE-808E95EB7B3A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Left Arrow 9">
                  <a:extLst>
                    <a:ext uri="{FF2B5EF4-FFF2-40B4-BE49-F238E27FC236}">
                      <a16:creationId xmlns:a16="http://schemas.microsoft.com/office/drawing/2014/main" id="{9B4C2CA2-6230-4F03-AED2-B062DFF49C6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9" name="Group 10">
                  <a:extLst>
                    <a:ext uri="{FF2B5EF4-FFF2-40B4-BE49-F238E27FC236}">
                      <a16:creationId xmlns:a16="http://schemas.microsoft.com/office/drawing/2014/main" id="{0F52142C-B334-4C20-A504-3E97D4B774E4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41" name="Flowchart: Stored Data 12">
                    <a:extLst>
                      <a:ext uri="{FF2B5EF4-FFF2-40B4-BE49-F238E27FC236}">
                        <a16:creationId xmlns:a16="http://schemas.microsoft.com/office/drawing/2014/main" id="{96FD19D2-EDB1-4329-9C90-B1254F97FB1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Flowchart: Stored Data 13">
                    <a:extLst>
                      <a:ext uri="{FF2B5EF4-FFF2-40B4-BE49-F238E27FC236}">
                        <a16:creationId xmlns:a16="http://schemas.microsoft.com/office/drawing/2014/main" id="{FD5747A9-B904-4A7C-9901-939045EEF40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Flowchart: Stored Data 14">
                    <a:extLst>
                      <a:ext uri="{FF2B5EF4-FFF2-40B4-BE49-F238E27FC236}">
                        <a16:creationId xmlns:a16="http://schemas.microsoft.com/office/drawing/2014/main" id="{B2011694-3A6E-4687-A01E-53F2483BC23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4" name="Flowchart: Stored Data 15">
                    <a:extLst>
                      <a:ext uri="{FF2B5EF4-FFF2-40B4-BE49-F238E27FC236}">
                        <a16:creationId xmlns:a16="http://schemas.microsoft.com/office/drawing/2014/main" id="{17979B9D-AA9C-46E8-B936-3924169EF37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0" name="Rounded Rectangle 11">
                  <a:extLst>
                    <a:ext uri="{FF2B5EF4-FFF2-40B4-BE49-F238E27FC236}">
                      <a16:creationId xmlns:a16="http://schemas.microsoft.com/office/drawing/2014/main" id="{CD369C40-F353-4D38-B223-0CB46FABE9D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34" name="Rectangle 5">
                <a:extLst>
                  <a:ext uri="{FF2B5EF4-FFF2-40B4-BE49-F238E27FC236}">
                    <a16:creationId xmlns:a16="http://schemas.microsoft.com/office/drawing/2014/main" id="{7B2BB4E2-BE86-406E-A63A-1457C6B493C4}"/>
                  </a:ext>
                </a:extLst>
              </p:cNvPr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3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1EA22EB-2BCB-42B3-A88E-CD53D4A3D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5" name="Content">
            <a:extLst>
              <a:ext uri="{FF2B5EF4-FFF2-40B4-BE49-F238E27FC236}">
                <a16:creationId xmlns:a16="http://schemas.microsoft.com/office/drawing/2014/main" id="{7C80325E-C98E-45A4-8ACF-8682DCDB040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8425548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6" name="Content">
            <a:extLst>
              <a:ext uri="{FF2B5EF4-FFF2-40B4-BE49-F238E27FC236}">
                <a16:creationId xmlns:a16="http://schemas.microsoft.com/office/drawing/2014/main" id="{FCCDA97A-8A10-4C30-8139-B9F0AF984B40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8430316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BBCFC11-93D2-4748-BCAA-0D2EE2931F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88" y="5148889"/>
            <a:ext cx="233093" cy="233093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E0DD54B7-9AC2-4DE8-AA47-9627760C89F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8" y="5081554"/>
            <a:ext cx="305278" cy="305278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933AAA98-C1C7-43D2-8CBE-A3ECA0E68C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35" y="5137224"/>
            <a:ext cx="244758" cy="244758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80353460-C3ED-4F6E-A331-72321E45E7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97946" y="5078967"/>
            <a:ext cx="310452" cy="310452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BC97E466-3C2D-49F0-BF13-C81A022D4E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3" y="5089556"/>
            <a:ext cx="289274" cy="289274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2022ED1D-1180-4354-9AE8-CC8CB3AED8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897" y="5111918"/>
            <a:ext cx="197046" cy="197046"/>
          </a:xfrm>
          <a:prstGeom prst="rect">
            <a:avLst/>
          </a:prstGeom>
        </p:spPr>
      </p:pic>
      <p:grpSp>
        <p:nvGrpSpPr>
          <p:cNvPr id="153" name="SearchBox">
            <a:extLst>
              <a:ext uri="{FF2B5EF4-FFF2-40B4-BE49-F238E27FC236}">
                <a16:creationId xmlns:a16="http://schemas.microsoft.com/office/drawing/2014/main" id="{FBF0514A-DBA1-47B5-AB79-BE32B947193F}"/>
              </a:ext>
            </a:extLst>
          </p:cNvPr>
          <p:cNvGrpSpPr/>
          <p:nvPr>
            <p:custDataLst>
              <p:custData r:id="rId16"/>
            </p:custDataLst>
          </p:nvPr>
        </p:nvGrpSpPr>
        <p:grpSpPr>
          <a:xfrm>
            <a:off x="8540041" y="1136589"/>
            <a:ext cx="2764933" cy="303292"/>
            <a:chOff x="4111925" y="3289186"/>
            <a:chExt cx="2764933" cy="310896"/>
          </a:xfrm>
        </p:grpSpPr>
        <p:sp>
          <p:nvSpPr>
            <p:cNvPr id="154" name="Content">
              <a:extLst>
                <a:ext uri="{FF2B5EF4-FFF2-40B4-BE49-F238E27FC236}">
                  <a16:creationId xmlns:a16="http://schemas.microsoft.com/office/drawing/2014/main" id="{94DDF2CB-F02C-44C1-BC32-6468C3FC1638}"/>
                </a:ext>
              </a:extLst>
            </p:cNvPr>
            <p:cNvSpPr/>
            <p:nvPr>
              <p:custDataLst>
                <p:custData r:id="rId20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5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30D9EBF2-C663-41BF-953E-7CAF210F1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6" name="Content">
            <a:extLst>
              <a:ext uri="{FF2B5EF4-FFF2-40B4-BE49-F238E27FC236}">
                <a16:creationId xmlns:a16="http://schemas.microsoft.com/office/drawing/2014/main" id="{21F3304C-2D3C-43D0-BF26-7921AFC51436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510839" y="1531118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        사람         그룹 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게시물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7" name="ScrollbarVertical">
            <a:extLst>
              <a:ext uri="{FF2B5EF4-FFF2-40B4-BE49-F238E27FC236}">
                <a16:creationId xmlns:a16="http://schemas.microsoft.com/office/drawing/2014/main" id="{93FEC7D2-12BB-4F9D-AA65-61917285D6C8}"/>
              </a:ext>
            </a:extLst>
          </p:cNvPr>
          <p:cNvGrpSpPr/>
          <p:nvPr>
            <p:custDataLst>
              <p:custData r:id="rId18"/>
            </p:custDataLst>
          </p:nvPr>
        </p:nvGrpSpPr>
        <p:grpSpPr>
          <a:xfrm>
            <a:off x="11181742" y="1926669"/>
            <a:ext cx="146976" cy="2843450"/>
            <a:chOff x="4496659" y="1543109"/>
            <a:chExt cx="147992" cy="3562291"/>
          </a:xfrm>
        </p:grpSpPr>
        <p:sp>
          <p:nvSpPr>
            <p:cNvPr id="158" name="Background">
              <a:extLst>
                <a:ext uri="{FF2B5EF4-FFF2-40B4-BE49-F238E27FC236}">
                  <a16:creationId xmlns:a16="http://schemas.microsoft.com/office/drawing/2014/main" id="{D40EAF76-1DFE-480D-A239-0B595F7BCA1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59" name="Slider">
              <a:extLst>
                <a:ext uri="{FF2B5EF4-FFF2-40B4-BE49-F238E27FC236}">
                  <a16:creationId xmlns:a16="http://schemas.microsoft.com/office/drawing/2014/main" id="{B314F2C3-36A3-4A59-90DB-63EB1E6135CD}"/>
                </a:ext>
              </a:extLst>
            </p:cNvPr>
            <p:cNvSpPr/>
            <p:nvPr/>
          </p:nvSpPr>
          <p:spPr>
            <a:xfrm>
              <a:off x="4496659" y="2205841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0" name="UpArrow">
              <a:extLst>
                <a:ext uri="{FF2B5EF4-FFF2-40B4-BE49-F238E27FC236}">
                  <a16:creationId xmlns:a16="http://schemas.microsoft.com/office/drawing/2014/main" id="{6DE4E83F-470F-4DA4-8B4F-DF616138C17A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61" name="DownArrow">
              <a:extLst>
                <a:ext uri="{FF2B5EF4-FFF2-40B4-BE49-F238E27FC236}">
                  <a16:creationId xmlns:a16="http://schemas.microsoft.com/office/drawing/2014/main" id="{9DA5A97E-73D0-4ECF-8B27-8BFD8A603EA3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1D86E577-4ABD-4025-9AD6-22862EB5009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38" y="2302383"/>
            <a:ext cx="772023" cy="575508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94EE1884-0F91-482A-B572-F2D05D8FEF57}"/>
              </a:ext>
            </a:extLst>
          </p:cNvPr>
          <p:cNvSpPr txBox="1"/>
          <p:nvPr/>
        </p:nvSpPr>
        <p:spPr>
          <a:xfrm>
            <a:off x="9457359" y="2456364"/>
            <a:ext cx="1848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엽떡</a:t>
            </a:r>
            <a:r>
              <a:rPr lang="ko-KR" altLang="en-US" sz="1100" dirty="0"/>
              <a:t> 맛집을 가서 </a:t>
            </a:r>
            <a:r>
              <a:rPr lang="ko-KR" altLang="en-US" sz="1100" dirty="0" err="1"/>
              <a:t>엽떡</a:t>
            </a:r>
            <a:r>
              <a:rPr lang="en-US" altLang="ko-KR" sz="1100" dirty="0"/>
              <a:t>..</a:t>
            </a:r>
            <a:r>
              <a:rPr lang="ko-KR" altLang="en-US" sz="1100" dirty="0"/>
              <a:t> 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2C5E31B-EC5A-4E62-98E8-BB52B56EE428}"/>
              </a:ext>
            </a:extLst>
          </p:cNvPr>
          <p:cNvSpPr txBox="1"/>
          <p:nvPr/>
        </p:nvSpPr>
        <p:spPr>
          <a:xfrm>
            <a:off x="8886417" y="2064118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7C13A2E-0383-416B-B1DC-241290D4C0C9}"/>
              </a:ext>
            </a:extLst>
          </p:cNvPr>
          <p:cNvSpPr txBox="1"/>
          <p:nvPr/>
        </p:nvSpPr>
        <p:spPr>
          <a:xfrm>
            <a:off x="8550963" y="2064669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F7140DFC-777B-4599-9145-2D30021F4E8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69" y="2103918"/>
            <a:ext cx="155926" cy="15592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582F62D5-867A-4EDB-8CAE-500EE21A397B}"/>
              </a:ext>
            </a:extLst>
          </p:cNvPr>
          <p:cNvSpPr txBox="1"/>
          <p:nvPr/>
        </p:nvSpPr>
        <p:spPr>
          <a:xfrm>
            <a:off x="9717744" y="2077749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3232</a:t>
            </a:r>
            <a:r>
              <a:rPr lang="ko-KR" altLang="en-US" sz="1000" dirty="0"/>
              <a:t>명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36921A16-059E-4050-877D-342AFE89153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19" y="3545450"/>
            <a:ext cx="826556" cy="58503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9266C07B-63F2-4ADF-831D-9254F2B5CC3C}"/>
              </a:ext>
            </a:extLst>
          </p:cNvPr>
          <p:cNvSpPr txBox="1"/>
          <p:nvPr/>
        </p:nvSpPr>
        <p:spPr>
          <a:xfrm>
            <a:off x="9457775" y="3710905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F77650A-410E-49D8-B6E7-91B97D943E5F}"/>
              </a:ext>
            </a:extLst>
          </p:cNvPr>
          <p:cNvSpPr txBox="1"/>
          <p:nvPr/>
        </p:nvSpPr>
        <p:spPr>
          <a:xfrm>
            <a:off x="9018996" y="3307269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53AD5B6-5177-4B2C-8504-D6AC87FBD356}"/>
              </a:ext>
            </a:extLst>
          </p:cNvPr>
          <p:cNvSpPr txBox="1"/>
          <p:nvPr/>
        </p:nvSpPr>
        <p:spPr>
          <a:xfrm>
            <a:off x="8577776" y="3307270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A37D59E5-2EED-4087-BF9D-3C0C0A7D1E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2" y="3346513"/>
            <a:ext cx="155926" cy="15592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3FD0051A-468D-4BD5-8B65-422F9926248E}"/>
              </a:ext>
            </a:extLst>
          </p:cNvPr>
          <p:cNvSpPr txBox="1"/>
          <p:nvPr/>
        </p:nvSpPr>
        <p:spPr>
          <a:xfrm>
            <a:off x="9826184" y="3320299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74" name="MousePointer">
            <a:extLst>
              <a:ext uri="{FF2B5EF4-FFF2-40B4-BE49-F238E27FC236}">
                <a16:creationId xmlns:a16="http://schemas.microsoft.com/office/drawing/2014/main" id="{6ABE7E42-2E5F-4775-9561-F406ED874ECF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10789972" y="167018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13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태그 검색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(UI-BOARD-12)</a:t>
            </a:r>
            <a:r>
              <a:rPr lang="ko-KR" altLang="en-US" dirty="0"/>
              <a:t> </a:t>
            </a:r>
          </a:p>
        </p:txBody>
      </p:sp>
      <p:grpSp>
        <p:nvGrpSpPr>
          <p:cNvPr id="44" name="WindowsPhone">
            <a:extLst>
              <a:ext uri="{FF2B5EF4-FFF2-40B4-BE49-F238E27FC236}">
                <a16:creationId xmlns:a16="http://schemas.microsoft.com/office/drawing/2014/main" id="{C00CCCD9-E858-4D76-A0D9-5B3E7B0C8C8F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756757" y="2"/>
            <a:ext cx="3464995" cy="6857998"/>
            <a:chOff x="2839503" y="1"/>
            <a:chExt cx="3464995" cy="6857998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9E8F04F0-89D4-45AC-8130-80A5A9420C53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47" name="Group 4">
                <a:extLst>
                  <a:ext uri="{FF2B5EF4-FFF2-40B4-BE49-F238E27FC236}">
                    <a16:creationId xmlns:a16="http://schemas.microsoft.com/office/drawing/2014/main" id="{56214AB8-246A-4FD6-A45F-263C1EE76970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0" name="Rounded Rectangle 6">
                  <a:extLst>
                    <a:ext uri="{FF2B5EF4-FFF2-40B4-BE49-F238E27FC236}">
                      <a16:creationId xmlns:a16="http://schemas.microsoft.com/office/drawing/2014/main" id="{4A504183-75F9-4639-9D9A-86169A262B2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Rounded Rectangle 7">
                  <a:extLst>
                    <a:ext uri="{FF2B5EF4-FFF2-40B4-BE49-F238E27FC236}">
                      <a16:creationId xmlns:a16="http://schemas.microsoft.com/office/drawing/2014/main" id="{8912D991-20DB-497B-8261-879649D284C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4170708D-A16F-40E9-9CB4-9B3BD6F02FDF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Left Arrow 9">
                  <a:extLst>
                    <a:ext uri="{FF2B5EF4-FFF2-40B4-BE49-F238E27FC236}">
                      <a16:creationId xmlns:a16="http://schemas.microsoft.com/office/drawing/2014/main" id="{5135C571-02EA-4EC3-BED3-26FCDF87F2D6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Group 10">
                  <a:extLst>
                    <a:ext uri="{FF2B5EF4-FFF2-40B4-BE49-F238E27FC236}">
                      <a16:creationId xmlns:a16="http://schemas.microsoft.com/office/drawing/2014/main" id="{BD97E3B5-FA2B-45D2-8C01-8B535735FBC1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6" name="Flowchart: Stored Data 12">
                    <a:extLst>
                      <a:ext uri="{FF2B5EF4-FFF2-40B4-BE49-F238E27FC236}">
                        <a16:creationId xmlns:a16="http://schemas.microsoft.com/office/drawing/2014/main" id="{823D332E-6A20-47D4-8DEC-4528057DE23E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Flowchart: Stored Data 13">
                    <a:extLst>
                      <a:ext uri="{FF2B5EF4-FFF2-40B4-BE49-F238E27FC236}">
                        <a16:creationId xmlns:a16="http://schemas.microsoft.com/office/drawing/2014/main" id="{11C74A78-F2AF-4EC6-B0D5-C3A45F42E94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Flowchart: Stored Data 14">
                    <a:extLst>
                      <a:ext uri="{FF2B5EF4-FFF2-40B4-BE49-F238E27FC236}">
                        <a16:creationId xmlns:a16="http://schemas.microsoft.com/office/drawing/2014/main" id="{7C86CDCD-30D7-4DEF-89D8-57A58580321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Flowchart: Stored Data 15">
                    <a:extLst>
                      <a:ext uri="{FF2B5EF4-FFF2-40B4-BE49-F238E27FC236}">
                        <a16:creationId xmlns:a16="http://schemas.microsoft.com/office/drawing/2014/main" id="{86D10CEB-8542-49E7-8DF7-14AEC020D0A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5" name="Rounded Rectangle 11">
                  <a:extLst>
                    <a:ext uri="{FF2B5EF4-FFF2-40B4-BE49-F238E27FC236}">
                      <a16:creationId xmlns:a16="http://schemas.microsoft.com/office/drawing/2014/main" id="{FEEF4031-6142-4995-AB08-49E66EA88D3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2A6802FA-22EC-499F-9B23-2365EF675B64}"/>
                  </a:ext>
                </a:extLst>
              </p:cNvPr>
              <p:cNvSpPr/>
              <p:nvPr>
                <p:custDataLst>
                  <p:custData r:id="rId9"/>
                </p:custDataLst>
              </p:nvPr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13C464FE-F72A-4161-8929-9587F679F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8DAF2ACA-0E3D-4967-B87B-5CB5A4D83938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3978222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Content">
            <a:extLst>
              <a:ext uri="{FF2B5EF4-FFF2-40B4-BE49-F238E27FC236}">
                <a16:creationId xmlns:a16="http://schemas.microsoft.com/office/drawing/2014/main" id="{6C9C0D06-4B06-421A-A8BA-CBFCE6A732C7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3982990" y="494571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1CC6246-5016-4E3D-B8C1-7997409A50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862" y="5148889"/>
            <a:ext cx="233093" cy="2330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97B1F03-A446-493C-922B-C019DF5839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92" y="5081554"/>
            <a:ext cx="305278" cy="3052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3569AA0-B9AE-4514-A99C-E279A040DC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09" y="5137224"/>
            <a:ext cx="244758" cy="24475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864F1FE-5C17-44B8-B3A7-0E7035829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0620" y="5078967"/>
            <a:ext cx="310452" cy="31045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B79A5A2-8C50-4CB8-B725-BD6FA554C2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87" y="5089556"/>
            <a:ext cx="289274" cy="28927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2907EF96-5EB9-4B00-991D-B55DCF8874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71" y="5111918"/>
            <a:ext cx="197046" cy="197046"/>
          </a:xfrm>
          <a:prstGeom prst="rect">
            <a:avLst/>
          </a:prstGeom>
        </p:spPr>
      </p:pic>
      <p:grpSp>
        <p:nvGrpSpPr>
          <p:cNvPr id="82" name="SearchBox">
            <a:extLst>
              <a:ext uri="{FF2B5EF4-FFF2-40B4-BE49-F238E27FC236}">
                <a16:creationId xmlns:a16="http://schemas.microsoft.com/office/drawing/2014/main" id="{EA885980-FDA9-41CE-B468-7917BCA6764F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092715" y="1136589"/>
            <a:ext cx="2764933" cy="303292"/>
            <a:chOff x="4111925" y="3289186"/>
            <a:chExt cx="2764933" cy="310896"/>
          </a:xfrm>
        </p:grpSpPr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63D650CB-B4B2-4CC4-8D07-0A5D3615953D}"/>
                </a:ext>
              </a:extLst>
            </p:cNvPr>
            <p:cNvSpPr/>
            <p:nvPr>
              <p:custDataLst>
                <p:custData r:id="rId8"/>
              </p:custDataLst>
            </p:nvPr>
          </p:nvSpPr>
          <p:spPr>
            <a:xfrm>
              <a:off x="4111925" y="3328416"/>
              <a:ext cx="2756444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맛집</a:t>
              </a:r>
              <a:endParaRPr lang="en-US" sz="105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F55CB6B0-23BB-40E5-80E2-7375AF212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962" y="3289186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Content">
            <a:extLst>
              <a:ext uri="{FF2B5EF4-FFF2-40B4-BE49-F238E27FC236}">
                <a16:creationId xmlns:a16="http://schemas.microsoft.com/office/drawing/2014/main" id="{A0D8210A-4F98-4D34-B41C-C085F86C9BE5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063513" y="1531118"/>
            <a:ext cx="2817879" cy="21995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모두        사람         그룹          </a:t>
            </a:r>
            <a:r>
              <a:rPr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게시물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ScrollbarVertical">
            <a:extLst>
              <a:ext uri="{FF2B5EF4-FFF2-40B4-BE49-F238E27FC236}">
                <a16:creationId xmlns:a16="http://schemas.microsoft.com/office/drawing/2014/main" id="{7A16E670-B18B-42C7-92A9-88985B0B1C8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734416" y="1926669"/>
            <a:ext cx="146976" cy="2843450"/>
            <a:chOff x="4496659" y="1543109"/>
            <a:chExt cx="147992" cy="3562291"/>
          </a:xfrm>
        </p:grpSpPr>
        <p:sp>
          <p:nvSpPr>
            <p:cNvPr id="105" name="Background">
              <a:extLst>
                <a:ext uri="{FF2B5EF4-FFF2-40B4-BE49-F238E27FC236}">
                  <a16:creationId xmlns:a16="http://schemas.microsoft.com/office/drawing/2014/main" id="{96A8B872-181D-4407-A39C-6DFC3432FB1A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8" name="Slider">
              <a:extLst>
                <a:ext uri="{FF2B5EF4-FFF2-40B4-BE49-F238E27FC236}">
                  <a16:creationId xmlns:a16="http://schemas.microsoft.com/office/drawing/2014/main" id="{2E40961F-4A9B-4A9B-9107-3762D9084982}"/>
                </a:ext>
              </a:extLst>
            </p:cNvPr>
            <p:cNvSpPr/>
            <p:nvPr/>
          </p:nvSpPr>
          <p:spPr>
            <a:xfrm>
              <a:off x="4496659" y="2205841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9" name="UpArrow">
              <a:extLst>
                <a:ext uri="{FF2B5EF4-FFF2-40B4-BE49-F238E27FC236}">
                  <a16:creationId xmlns:a16="http://schemas.microsoft.com/office/drawing/2014/main" id="{0C103310-770E-44A6-8AE7-D660A839B943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10" name="DownArrow">
              <a:extLst>
                <a:ext uri="{FF2B5EF4-FFF2-40B4-BE49-F238E27FC236}">
                  <a16:creationId xmlns:a16="http://schemas.microsoft.com/office/drawing/2014/main" id="{00A36637-2058-4266-AD3F-9CB3668A3D36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16C0EAF0-2B61-41D1-84B8-A3265FEC18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12" y="2302383"/>
            <a:ext cx="772023" cy="575508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8E8860E-31C4-4A10-8A0B-D384ED1C0D59}"/>
              </a:ext>
            </a:extLst>
          </p:cNvPr>
          <p:cNvSpPr txBox="1"/>
          <p:nvPr/>
        </p:nvSpPr>
        <p:spPr>
          <a:xfrm>
            <a:off x="5010033" y="2456364"/>
            <a:ext cx="1848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엽떡</a:t>
            </a:r>
            <a:r>
              <a:rPr lang="ko-KR" altLang="en-US" sz="1100" dirty="0"/>
              <a:t> 맛집을 가서 </a:t>
            </a:r>
            <a:r>
              <a:rPr lang="ko-KR" altLang="en-US" sz="1100" dirty="0" err="1"/>
              <a:t>엽떡</a:t>
            </a:r>
            <a:r>
              <a:rPr lang="en-US" altLang="ko-KR" sz="1100" dirty="0"/>
              <a:t>..</a:t>
            </a:r>
            <a:r>
              <a:rPr lang="ko-KR" altLang="en-US" sz="1100" dirty="0"/>
              <a:t>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E07D5C8-EA95-4728-9F06-6618145EA879}"/>
              </a:ext>
            </a:extLst>
          </p:cNvPr>
          <p:cNvSpPr txBox="1"/>
          <p:nvPr/>
        </p:nvSpPr>
        <p:spPr>
          <a:xfrm>
            <a:off x="4439091" y="2064118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0EC716-909F-44CF-AD96-4AB2C768D724}"/>
              </a:ext>
            </a:extLst>
          </p:cNvPr>
          <p:cNvSpPr txBox="1"/>
          <p:nvPr/>
        </p:nvSpPr>
        <p:spPr>
          <a:xfrm>
            <a:off x="4103637" y="2064669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</a:rPr>
              <a:t>선진</a:t>
            </a:r>
            <a:endParaRPr lang="ko-KR" altLang="en-US" sz="1000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89FC84C0-E374-4404-8E33-989C854748B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43" y="2103918"/>
            <a:ext cx="155926" cy="155926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B3F9006-E6D6-4C1E-BFAA-AC1C3EA8AE51}"/>
              </a:ext>
            </a:extLst>
          </p:cNvPr>
          <p:cNvSpPr txBox="1"/>
          <p:nvPr/>
        </p:nvSpPr>
        <p:spPr>
          <a:xfrm>
            <a:off x="5270418" y="2077749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3232</a:t>
            </a:r>
            <a:r>
              <a:rPr lang="ko-KR" altLang="en-US" sz="1000" dirty="0"/>
              <a:t>명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C3D3F07A-0736-40BA-91E7-82BF8FE880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93" y="3545450"/>
            <a:ext cx="826556" cy="58503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A41E54F-040D-4749-978B-2B5B2D884646}"/>
              </a:ext>
            </a:extLst>
          </p:cNvPr>
          <p:cNvSpPr txBox="1"/>
          <p:nvPr/>
        </p:nvSpPr>
        <p:spPr>
          <a:xfrm>
            <a:off x="5010449" y="3710905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외국을 가서 놀았다</a:t>
            </a:r>
            <a:r>
              <a:rPr lang="en-US" altLang="ko-KR" sz="1100" dirty="0"/>
              <a:t>…</a:t>
            </a:r>
            <a:r>
              <a:rPr lang="ko-KR" altLang="en-US" sz="1100" dirty="0"/>
              <a:t>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36E10CE-0936-41D5-B0F6-A2F7D3238643}"/>
              </a:ext>
            </a:extLst>
          </p:cNvPr>
          <p:cNvSpPr txBox="1"/>
          <p:nvPr/>
        </p:nvSpPr>
        <p:spPr>
          <a:xfrm>
            <a:off x="4571670" y="3307269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2018-5-5</a:t>
            </a:r>
            <a:endParaRPr lang="ko-KR" alt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5E8FF46-BFA1-4B0E-A695-574F5049ECA5}"/>
              </a:ext>
            </a:extLst>
          </p:cNvPr>
          <p:cNvSpPr txBox="1"/>
          <p:nvPr/>
        </p:nvSpPr>
        <p:spPr>
          <a:xfrm>
            <a:off x="4130450" y="3307270"/>
            <a:ext cx="7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7030A0"/>
                </a:solidFill>
              </a:rPr>
              <a:t>이정환</a:t>
            </a:r>
            <a:endParaRPr lang="ko-KR" altLang="en-US" sz="1000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1DE9AB0A-B9AD-43C5-98AB-AD1E4E74BF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66" y="3346513"/>
            <a:ext cx="155926" cy="155926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BF0A414C-D75E-4976-85A6-4602F269A09A}"/>
              </a:ext>
            </a:extLst>
          </p:cNvPr>
          <p:cNvSpPr txBox="1"/>
          <p:nvPr/>
        </p:nvSpPr>
        <p:spPr>
          <a:xfrm>
            <a:off x="5378858" y="3320299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명</a:t>
            </a:r>
          </a:p>
        </p:txBody>
      </p:sp>
      <p:sp>
        <p:nvSpPr>
          <p:cNvPr id="130" name="MousePointer">
            <a:extLst>
              <a:ext uri="{FF2B5EF4-FFF2-40B4-BE49-F238E27FC236}">
                <a16:creationId xmlns:a16="http://schemas.microsoft.com/office/drawing/2014/main" id="{642E9FB0-BD16-4F1B-9FBE-B8612DD4958E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 rot="20359169">
            <a:off x="6342646" y="167018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27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764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9303C8FA-1125-4EBB-AAE6-AF72FEBDFBCE}"/>
              </a:ext>
            </a:extLst>
          </p:cNvPr>
          <p:cNvSpPr txBox="1"/>
          <p:nvPr/>
        </p:nvSpPr>
        <p:spPr>
          <a:xfrm>
            <a:off x="198642" y="181186"/>
            <a:ext cx="215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등록</a:t>
            </a:r>
            <a:endParaRPr lang="en-US" altLang="ko-KR" dirty="0"/>
          </a:p>
          <a:p>
            <a:r>
              <a:rPr lang="en-US" altLang="ko-KR" dirty="0"/>
              <a:t>(UI-COMMENT-01)</a:t>
            </a:r>
            <a:endParaRPr lang="ko-KR" altLang="en-US" dirty="0"/>
          </a:p>
        </p:txBody>
      </p:sp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5C17A49B-7F5F-4685-808F-04CD1DE40AD4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E715077D-0D01-473D-9412-4935AAB6980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92" name="Group 4">
                <a:extLst>
                  <a:ext uri="{FF2B5EF4-FFF2-40B4-BE49-F238E27FC236}">
                    <a16:creationId xmlns:a16="http://schemas.microsoft.com/office/drawing/2014/main" id="{911DB10C-AEB4-4DAF-9794-DBCCDBA3D876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4" name="Rounded Rectangle 6">
                  <a:extLst>
                    <a:ext uri="{FF2B5EF4-FFF2-40B4-BE49-F238E27FC236}">
                      <a16:creationId xmlns:a16="http://schemas.microsoft.com/office/drawing/2014/main" id="{DD3C3D09-FDB3-4ECE-88AA-9FD031E94CB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ounded Rectangle 7">
                  <a:extLst>
                    <a:ext uri="{FF2B5EF4-FFF2-40B4-BE49-F238E27FC236}">
                      <a16:creationId xmlns:a16="http://schemas.microsoft.com/office/drawing/2014/main" id="{7B72BEA6-033C-4857-8B8E-0427F5F25D2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00" name="Rectangle 8">
                  <a:extLst>
                    <a:ext uri="{FF2B5EF4-FFF2-40B4-BE49-F238E27FC236}">
                      <a16:creationId xmlns:a16="http://schemas.microsoft.com/office/drawing/2014/main" id="{22F095BB-81A8-486E-A830-0CB52FE9F29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Left Arrow 9">
                  <a:extLst>
                    <a:ext uri="{FF2B5EF4-FFF2-40B4-BE49-F238E27FC236}">
                      <a16:creationId xmlns:a16="http://schemas.microsoft.com/office/drawing/2014/main" id="{8883D14D-5436-46C7-9664-07CC963E94F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7" name="Group 10">
                  <a:extLst>
                    <a:ext uri="{FF2B5EF4-FFF2-40B4-BE49-F238E27FC236}">
                      <a16:creationId xmlns:a16="http://schemas.microsoft.com/office/drawing/2014/main" id="{FE12CC31-6656-4EF3-87EA-5FD39FA2EA84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19" name="Flowchart: Stored Data 12">
                    <a:extLst>
                      <a:ext uri="{FF2B5EF4-FFF2-40B4-BE49-F238E27FC236}">
                        <a16:creationId xmlns:a16="http://schemas.microsoft.com/office/drawing/2014/main" id="{87E9B957-BD2D-4709-86A0-E4CC4FBDB8D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Flowchart: Stored Data 13">
                    <a:extLst>
                      <a:ext uri="{FF2B5EF4-FFF2-40B4-BE49-F238E27FC236}">
                        <a16:creationId xmlns:a16="http://schemas.microsoft.com/office/drawing/2014/main" id="{39F6B5FD-F171-4AA6-B750-6A03D42C302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Flowchart: Stored Data 14">
                    <a:extLst>
                      <a:ext uri="{FF2B5EF4-FFF2-40B4-BE49-F238E27FC236}">
                        <a16:creationId xmlns:a16="http://schemas.microsoft.com/office/drawing/2014/main" id="{18A893A9-740A-4D66-BA6D-4748F7F7328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Flowchart: Stored Data 15">
                    <a:extLst>
                      <a:ext uri="{FF2B5EF4-FFF2-40B4-BE49-F238E27FC236}">
                        <a16:creationId xmlns:a16="http://schemas.microsoft.com/office/drawing/2014/main" id="{EA66F74F-58BD-43D9-B64A-352798BD83C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12" name="Rounded Rectangle 11">
                  <a:extLst>
                    <a:ext uri="{FF2B5EF4-FFF2-40B4-BE49-F238E27FC236}">
                      <a16:creationId xmlns:a16="http://schemas.microsoft.com/office/drawing/2014/main" id="{D4D3552B-D329-496F-8916-FC3856A4097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52EE704B-0A47-47FB-880E-7413206FD89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9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C483562-C8FE-4D76-B536-B6785E596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8" name="Content">
            <a:extLst>
              <a:ext uri="{FF2B5EF4-FFF2-40B4-BE49-F238E27FC236}">
                <a16:creationId xmlns:a16="http://schemas.microsoft.com/office/drawing/2014/main" id="{DEF82FAF-AE8C-4E51-94F6-99E257BBF268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06AC3A3-62FF-4AD7-B140-13A1AE7BC000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699C66-42F3-4FC2-AAD4-56773BFAD913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2018-5-8 13:30</a:t>
            </a:r>
            <a:endParaRPr lang="ko-KR" altLang="en-US" sz="8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2A09FA8-2C44-4792-99F4-7CEB6D5EBCD7}"/>
              </a:ext>
            </a:extLst>
          </p:cNvPr>
          <p:cNvSpPr txBox="1"/>
          <p:nvPr/>
        </p:nvSpPr>
        <p:spPr>
          <a:xfrm>
            <a:off x="6344580" y="1459297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지도 보기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스트리트 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DAB1B12-5F28-45DB-A921-047948B4069A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대구 광역시 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933334AD-5329-4617-B68A-964C5FEAE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FC1FC134-96B9-4534-BCDA-87FB0C12B2A6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2310DF-8D92-4F13-A067-30D7920E7D17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27E0BDC-66E1-4CDE-9A5D-CAABF2223EA0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EC0C1F32-FF04-48A2-BB2C-0F9A19DC91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139" name="Content">
            <a:extLst>
              <a:ext uri="{FF2B5EF4-FFF2-40B4-BE49-F238E27FC236}">
                <a16:creationId xmlns:a16="http://schemas.microsoft.com/office/drawing/2014/main" id="{9FFCB70B-147F-4A36-A475-EEA3F2170A24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우왕 맛있겠다</a:t>
            </a:r>
            <a:r>
              <a:rPr lang="en-US" altLang="ko-KR" sz="12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!!</a:t>
            </a:r>
            <a:endParaRPr lang="en-US" sz="1200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9254FB-89EE-4C4E-BFFA-05D8C48E6A9A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grpSp>
        <p:nvGrpSpPr>
          <p:cNvPr id="141" name="ScrollbarVertical">
            <a:extLst>
              <a:ext uri="{FF2B5EF4-FFF2-40B4-BE49-F238E27FC236}">
                <a16:creationId xmlns:a16="http://schemas.microsoft.com/office/drawing/2014/main" id="{5CAA96CE-BB3A-44A5-B0E4-03E2894EBF3A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142" name="Background">
              <a:extLst>
                <a:ext uri="{FF2B5EF4-FFF2-40B4-BE49-F238E27FC236}">
                  <a16:creationId xmlns:a16="http://schemas.microsoft.com/office/drawing/2014/main" id="{4585349C-0AC6-407E-89DB-31FCA28560E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3" name="Slider">
              <a:extLst>
                <a:ext uri="{FF2B5EF4-FFF2-40B4-BE49-F238E27FC236}">
                  <a16:creationId xmlns:a16="http://schemas.microsoft.com/office/drawing/2014/main" id="{4D470A8F-2924-431B-BEEF-8AFFE4DC383A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4" name="UpArrow">
              <a:extLst>
                <a:ext uri="{FF2B5EF4-FFF2-40B4-BE49-F238E27FC236}">
                  <a16:creationId xmlns:a16="http://schemas.microsoft.com/office/drawing/2014/main" id="{8552E1C7-D42A-40BD-ACFF-AE4CEABC433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5" name="DownArrow">
              <a:extLst>
                <a:ext uri="{FF2B5EF4-FFF2-40B4-BE49-F238E27FC236}">
                  <a16:creationId xmlns:a16="http://schemas.microsoft.com/office/drawing/2014/main" id="{1401ADE6-F1AD-4C0D-9B61-422896ED2B7A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6" name="그림 145">
            <a:extLst>
              <a:ext uri="{FF2B5EF4-FFF2-40B4-BE49-F238E27FC236}">
                <a16:creationId xmlns:a16="http://schemas.microsoft.com/office/drawing/2014/main" id="{2947AB1F-FD52-4C91-B71C-6404A2ECCCB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147" name="Content">
            <a:extLst>
              <a:ext uri="{FF2B5EF4-FFF2-40B4-BE49-F238E27FC236}">
                <a16:creationId xmlns:a16="http://schemas.microsoft.com/office/drawing/2014/main" id="{9EFFFD4F-DCBD-4198-92C0-FFE76F20F4EF}"/>
              </a:ext>
            </a:extLst>
          </p:cNvPr>
          <p:cNvSpPr/>
          <p:nvPr>
            <p:custDataLst>
              <p:custData r:id="rId5"/>
              <p:custData r:id="rId6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FAF919F6-3296-4A02-98AF-38EF8866A3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2D1B3FA9-9F37-4459-B1A6-37CBA117CF60}"/>
              </a:ext>
            </a:extLst>
          </p:cNvPr>
          <p:cNvSpPr txBox="1"/>
          <p:nvPr/>
        </p:nvSpPr>
        <p:spPr>
          <a:xfrm>
            <a:off x="4925375" y="293534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150" name="Content">
            <a:extLst>
              <a:ext uri="{FF2B5EF4-FFF2-40B4-BE49-F238E27FC236}">
                <a16:creationId xmlns:a16="http://schemas.microsoft.com/office/drawing/2014/main" id="{EA327EF0-5619-4C12-A491-5E3089CE375F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5D3F0937-B9C4-4DCD-A3C5-87EB878771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360ECC99-DC95-48E9-B6B3-1A539A7735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237F4E4B-582F-4756-826F-6568666D83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71A6BE2C-3150-4C11-95F1-1375EE2A41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2147CD91-640C-46DE-A497-4F03FB8D48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03B9655C-9BA7-4877-9CD2-6064DE1D00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157" name="MousePointer">
            <a:extLst>
              <a:ext uri="{FF2B5EF4-FFF2-40B4-BE49-F238E27FC236}">
                <a16:creationId xmlns:a16="http://schemas.microsoft.com/office/drawing/2014/main" id="{3995A022-29A1-445C-B691-53C2787FBE55}"/>
              </a:ext>
            </a:extLst>
          </p:cNvPr>
          <p:cNvSpPr/>
          <p:nvPr>
            <p:custDataLst>
              <p:custData r:id="rId8"/>
              <p:custData r:id="rId9"/>
            </p:custDataLst>
          </p:nvPr>
        </p:nvSpPr>
        <p:spPr>
          <a:xfrm rot="20359169">
            <a:off x="6862325" y="339103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7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535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22371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>
                  <p:custDataLst>
                    <p:custData r:id="rId32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4383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CE80D2-BB03-45C5-8A92-3D640F683CE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02770" y="1089635"/>
            <a:ext cx="2579935" cy="1582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CA40C4-FE44-4E00-8BF4-31ABB3C6A86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36" y="1258535"/>
            <a:ext cx="1056127" cy="6227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537404C-8E58-4E33-AF5C-B7EDC4325C25}"/>
              </a:ext>
            </a:extLst>
          </p:cNvPr>
          <p:cNvSpPr txBox="1"/>
          <p:nvPr/>
        </p:nvSpPr>
        <p:spPr>
          <a:xfrm>
            <a:off x="4629149" y="2102614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968E4-4D3B-4578-9F74-DF7ABFE558E8}"/>
              </a:ext>
            </a:extLst>
          </p:cNvPr>
          <p:cNvSpPr txBox="1"/>
          <p:nvPr/>
        </p:nvSpPr>
        <p:spPr>
          <a:xfrm>
            <a:off x="6334375" y="2372946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5FD67B6-1EF8-49D0-A7AB-AEA52982EBE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6" y="2815566"/>
            <a:ext cx="233363" cy="233363"/>
          </a:xfrm>
          <a:prstGeom prst="rect">
            <a:avLst/>
          </a:prstGeom>
        </p:spPr>
      </p:pic>
      <p:sp>
        <p:nvSpPr>
          <p:cNvPr id="74" name="Content">
            <a:extLst>
              <a:ext uri="{FF2B5EF4-FFF2-40B4-BE49-F238E27FC236}">
                <a16:creationId xmlns:a16="http://schemas.microsoft.com/office/drawing/2014/main" id="{C53C389B-7C48-4C5D-BD97-4482178197E9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102504" y="2832848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760DE-8ACD-4541-8821-DE0EB64D1EEC}"/>
              </a:ext>
            </a:extLst>
          </p:cNvPr>
          <p:cNvSpPr txBox="1"/>
          <p:nvPr/>
        </p:nvSpPr>
        <p:spPr>
          <a:xfrm>
            <a:off x="4619524" y="187178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812F11D-D709-467D-AAB1-D70970269FB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04" y="3127131"/>
            <a:ext cx="386647" cy="35525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A9879E7-DA56-4997-97C9-98C131DC9BAA}"/>
              </a:ext>
            </a:extLst>
          </p:cNvPr>
          <p:cNvSpPr txBox="1"/>
          <p:nvPr/>
        </p:nvSpPr>
        <p:spPr>
          <a:xfrm>
            <a:off x="5002593" y="3112346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 </a:t>
            </a:r>
            <a:r>
              <a:rPr lang="en-US" altLang="ko-KR" sz="600" dirty="0"/>
              <a:t>2018-5-10 14:00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E7355-38E9-4534-ADA0-65D14888CAC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5006708" y="327084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맛있겠다ㅜㅜ</a:t>
            </a:r>
            <a:endParaRPr lang="ko-KR" altLang="en-US" sz="10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7B6FA11-E9F7-4FA5-9A71-07CB606253AD}"/>
              </a:ext>
            </a:extLst>
          </p:cNvPr>
          <p:cNvPicPr>
            <a:picLocks noChangeAspect="1"/>
          </p:cNvPicPr>
          <p:nvPr>
            <p:custDataLst>
              <p:custData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4" y="3634214"/>
            <a:ext cx="321405" cy="3214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A317D4-F933-496F-8C49-E0F18FEAB742}"/>
              </a:ext>
            </a:extLst>
          </p:cNvPr>
          <p:cNvSpPr txBox="1"/>
          <p:nvPr/>
        </p:nvSpPr>
        <p:spPr>
          <a:xfrm>
            <a:off x="4991693" y="3573295"/>
            <a:ext cx="1152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 </a:t>
            </a:r>
            <a:r>
              <a:rPr lang="en-US" altLang="ko-KR" sz="700" dirty="0"/>
              <a:t>2018-5-9 13:40</a:t>
            </a:r>
            <a:endParaRPr lang="ko-KR" altLang="en-US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2FC331-FDB1-487B-AC41-E9C32152F2F1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5040195" y="3748022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다음엔 같이 먹자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52AC1A70-1CEB-4A9E-9C20-D417BF50869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0" y="4190777"/>
            <a:ext cx="251155" cy="25115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F00675F-6ABD-40B0-BB46-7DA280B441F0}"/>
              </a:ext>
            </a:extLst>
          </p:cNvPr>
          <p:cNvSpPr txBox="1"/>
          <p:nvPr/>
        </p:nvSpPr>
        <p:spPr>
          <a:xfrm>
            <a:off x="4991693" y="4098380"/>
            <a:ext cx="11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 </a:t>
            </a:r>
            <a:r>
              <a:rPr lang="en-US" altLang="ko-KR" sz="700" dirty="0"/>
              <a:t>2018-5-8 1:30</a:t>
            </a:r>
            <a:endParaRPr lang="ko-KR" altLang="en-US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3EDAB2-39D0-4334-A2C6-D208BC133686}"/>
              </a:ext>
            </a:extLst>
          </p:cNvPr>
          <p:cNvSpPr txBox="1"/>
          <p:nvPr/>
        </p:nvSpPr>
        <p:spPr>
          <a:xfrm>
            <a:off x="5058603" y="426147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Wow..!</a:t>
            </a:r>
            <a:endParaRPr lang="ko-KR" altLang="en-US" sz="1000" dirty="0"/>
          </a:p>
        </p:txBody>
      </p:sp>
      <p:grpSp>
        <p:nvGrpSpPr>
          <p:cNvPr id="102" name="ScrollbarVertical">
            <a:extLst>
              <a:ext uri="{FF2B5EF4-FFF2-40B4-BE49-F238E27FC236}">
                <a16:creationId xmlns:a16="http://schemas.microsoft.com/office/drawing/2014/main" id="{89526236-8C93-4000-AD0B-355A83A0FF57}"/>
              </a:ext>
            </a:extLst>
          </p:cNvPr>
          <p:cNvGrpSpPr/>
          <p:nvPr>
            <p:custDataLst>
              <p:custData r:id="rId8"/>
              <p:custData r:id="rId9"/>
            </p:custDataLst>
          </p:nvPr>
        </p:nvGrpSpPr>
        <p:grpSpPr>
          <a:xfrm>
            <a:off x="7282066" y="1074905"/>
            <a:ext cx="137144" cy="3788991"/>
            <a:chOff x="4496659" y="1543109"/>
            <a:chExt cx="147992" cy="3562291"/>
          </a:xfrm>
        </p:grpSpPr>
        <p:sp>
          <p:nvSpPr>
            <p:cNvPr id="122" name="Background">
              <a:extLst>
                <a:ext uri="{FF2B5EF4-FFF2-40B4-BE49-F238E27FC236}">
                  <a16:creationId xmlns:a16="http://schemas.microsoft.com/office/drawing/2014/main" id="{B39B01FE-C207-4F75-B026-A9CE652B5AC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3" name="Slider">
              <a:extLst>
                <a:ext uri="{FF2B5EF4-FFF2-40B4-BE49-F238E27FC236}">
                  <a16:creationId xmlns:a16="http://schemas.microsoft.com/office/drawing/2014/main" id="{0F43582C-169C-4E87-A682-9773B4DBE916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4" name="UpArrow">
              <a:extLst>
                <a:ext uri="{FF2B5EF4-FFF2-40B4-BE49-F238E27FC236}">
                  <a16:creationId xmlns:a16="http://schemas.microsoft.com/office/drawing/2014/main" id="{BCDD3D78-B247-448F-893D-D5D455E4209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5" name="DownArrow">
              <a:extLst>
                <a:ext uri="{FF2B5EF4-FFF2-40B4-BE49-F238E27FC236}">
                  <a16:creationId xmlns:a16="http://schemas.microsoft.com/office/drawing/2014/main" id="{6B41ADD5-72EE-4C6F-B559-155615AF631B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0B9968A5-541D-4978-BCEE-BE542A008F51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14" y="3176169"/>
            <a:ext cx="180975" cy="257175"/>
          </a:xfrm>
          <a:prstGeom prst="rect">
            <a:avLst/>
          </a:prstGeom>
        </p:spPr>
      </p:pic>
      <p:sp>
        <p:nvSpPr>
          <p:cNvPr id="193" name="Content">
            <a:extLst>
              <a:ext uri="{FF2B5EF4-FFF2-40B4-BE49-F238E27FC236}">
                <a16:creationId xmlns:a16="http://schemas.microsoft.com/office/drawing/2014/main" id="{B5D836A3-C5E9-427D-B8E8-A25AE562F32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6558382" y="2856480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B9F7B7C-15BC-46F8-BCDC-CEFBE62DDD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05" y="2377402"/>
            <a:ext cx="186502" cy="1865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4FCF46-A460-4708-99B9-1D879FF4803D}"/>
              </a:ext>
            </a:extLst>
          </p:cNvPr>
          <p:cNvSpPr txBox="1"/>
          <p:nvPr/>
        </p:nvSpPr>
        <p:spPr>
          <a:xfrm>
            <a:off x="4876013" y="235987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97" name="Content">
            <a:extLst>
              <a:ext uri="{FF2B5EF4-FFF2-40B4-BE49-F238E27FC236}">
                <a16:creationId xmlns:a16="http://schemas.microsoft.com/office/drawing/2014/main" id="{93C55D3F-DAF6-4183-80AA-98C7332D269B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4448604" y="4972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6916774-2270-479F-BB2E-69404C517F9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76" y="5176045"/>
            <a:ext cx="233093" cy="2330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6A314A9-AEDE-4D98-B90A-D28D90FA365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06" y="5108710"/>
            <a:ext cx="305278" cy="30527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F320538-88E6-4749-9778-50F6F1FA114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23" y="5164380"/>
            <a:ext cx="244758" cy="24475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40A47F0-856B-4E4F-A98C-FA3ADC42B81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6234" y="5106123"/>
            <a:ext cx="310452" cy="31045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B0A610F-0873-4517-925A-5D07F658F56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01" y="5116712"/>
            <a:ext cx="289274" cy="28927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38418581-9549-4264-8418-22E91CE8C55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5" y="5139074"/>
            <a:ext cx="197046" cy="1970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713B3B-4B86-45E0-8D07-0C2F29619E4B}"/>
              </a:ext>
            </a:extLst>
          </p:cNvPr>
          <p:cNvSpPr/>
          <p:nvPr/>
        </p:nvSpPr>
        <p:spPr>
          <a:xfrm>
            <a:off x="4585659" y="992248"/>
            <a:ext cx="2639506" cy="19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03C8FA-1125-4EBB-AAE6-AF72FEBDFBCE}"/>
              </a:ext>
            </a:extLst>
          </p:cNvPr>
          <p:cNvSpPr txBox="1"/>
          <p:nvPr/>
        </p:nvSpPr>
        <p:spPr>
          <a:xfrm>
            <a:off x="198642" y="181186"/>
            <a:ext cx="215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수정</a:t>
            </a:r>
            <a:endParaRPr lang="en-US" altLang="ko-KR" dirty="0"/>
          </a:p>
          <a:p>
            <a:r>
              <a:rPr lang="en-US" altLang="ko-KR" dirty="0"/>
              <a:t>(UI-COMMENT-02)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08653AC5-93C8-4C90-BD07-7FB481AE858B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5260539" y="3288993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댓글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댓글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7" name="MousePointer">
            <a:extLst>
              <a:ext uri="{FF2B5EF4-FFF2-40B4-BE49-F238E27FC236}">
                <a16:creationId xmlns:a16="http://schemas.microsoft.com/office/drawing/2014/main" id="{3995A022-29A1-445C-B691-53C2787FBE55}"/>
              </a:ext>
            </a:extLst>
          </p:cNvPr>
          <p:cNvSpPr/>
          <p:nvPr>
            <p:custDataLst>
              <p:custData r:id="rId13"/>
              <p:custData r:id="rId14"/>
            </p:custDataLst>
          </p:nvPr>
        </p:nvSpPr>
        <p:spPr>
          <a:xfrm rot="20359169">
            <a:off x="5670122" y="33760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13" name="WindowsPhone">
            <a:extLst>
              <a:ext uri="{FF2B5EF4-FFF2-40B4-BE49-F238E27FC236}">
                <a16:creationId xmlns:a16="http://schemas.microsoft.com/office/drawing/2014/main" id="{D40A13A3-EC3C-4BAB-B239-5C7166784C24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8557486" y="0"/>
            <a:ext cx="3464995" cy="6857998"/>
            <a:chOff x="2839503" y="1"/>
            <a:chExt cx="3464995" cy="6857998"/>
          </a:xfrm>
        </p:grpSpPr>
        <p:grpSp>
          <p:nvGrpSpPr>
            <p:cNvPr id="114" name="Group 2">
              <a:extLst>
                <a:ext uri="{FF2B5EF4-FFF2-40B4-BE49-F238E27FC236}">
                  <a16:creationId xmlns:a16="http://schemas.microsoft.com/office/drawing/2014/main" id="{E06DDBD2-2E2A-43FF-A365-4F84BC661EF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6" name="Group 4">
                <a:extLst>
                  <a:ext uri="{FF2B5EF4-FFF2-40B4-BE49-F238E27FC236}">
                    <a16:creationId xmlns:a16="http://schemas.microsoft.com/office/drawing/2014/main" id="{ABB3996C-B6A4-4D4A-BB99-B491F3E3B61E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8" name="Rounded Rectangle 6">
                  <a:extLst>
                    <a:ext uri="{FF2B5EF4-FFF2-40B4-BE49-F238E27FC236}">
                      <a16:creationId xmlns:a16="http://schemas.microsoft.com/office/drawing/2014/main" id="{34907BD7-7607-4686-B7CB-8C0667EA3EBF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Rounded Rectangle 7">
                  <a:extLst>
                    <a:ext uri="{FF2B5EF4-FFF2-40B4-BE49-F238E27FC236}">
                      <a16:creationId xmlns:a16="http://schemas.microsoft.com/office/drawing/2014/main" id="{89FAE0AF-714D-4191-86CC-F91AF61E73E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58" name="Rectangle 8">
                  <a:extLst>
                    <a:ext uri="{FF2B5EF4-FFF2-40B4-BE49-F238E27FC236}">
                      <a16:creationId xmlns:a16="http://schemas.microsoft.com/office/drawing/2014/main" id="{696E5AE7-94E2-491D-B549-75BFEDDAA07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Left Arrow 9">
                  <a:extLst>
                    <a:ext uri="{FF2B5EF4-FFF2-40B4-BE49-F238E27FC236}">
                      <a16:creationId xmlns:a16="http://schemas.microsoft.com/office/drawing/2014/main" id="{86D0EAD4-40EB-4CB1-9F0C-9BD2D06CA194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Group 10">
                  <a:extLst>
                    <a:ext uri="{FF2B5EF4-FFF2-40B4-BE49-F238E27FC236}">
                      <a16:creationId xmlns:a16="http://schemas.microsoft.com/office/drawing/2014/main" id="{D857C06F-83EA-453B-A15B-58C5B51F0927}"/>
                    </a:ext>
                  </a:extLst>
                </p:cNvPr>
                <p:cNvGrpSpPr/>
                <p:nvPr>
                  <p:custDataLst>
                    <p:custData r:id="rId31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2" name="Flowchart: Stored Data 12">
                    <a:extLst>
                      <a:ext uri="{FF2B5EF4-FFF2-40B4-BE49-F238E27FC236}">
                        <a16:creationId xmlns:a16="http://schemas.microsoft.com/office/drawing/2014/main" id="{AA74D80B-0C21-40EC-B35F-20EAA253588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3" name="Flowchart: Stored Data 13">
                    <a:extLst>
                      <a:ext uri="{FF2B5EF4-FFF2-40B4-BE49-F238E27FC236}">
                        <a16:creationId xmlns:a16="http://schemas.microsoft.com/office/drawing/2014/main" id="{0C52D89E-E546-4152-902A-3FAC3C46292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4" name="Flowchart: Stored Data 14">
                    <a:extLst>
                      <a:ext uri="{FF2B5EF4-FFF2-40B4-BE49-F238E27FC236}">
                        <a16:creationId xmlns:a16="http://schemas.microsoft.com/office/drawing/2014/main" id="{3F8F32FA-58CE-470D-B32F-91A202522530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5" name="Flowchart: Stored Data 15">
                    <a:extLst>
                      <a:ext uri="{FF2B5EF4-FFF2-40B4-BE49-F238E27FC236}">
                        <a16:creationId xmlns:a16="http://schemas.microsoft.com/office/drawing/2014/main" id="{C4466549-E18A-4FC4-918C-954B4D45BA3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61" name="Rounded Rectangle 11">
                  <a:extLst>
                    <a:ext uri="{FF2B5EF4-FFF2-40B4-BE49-F238E27FC236}">
                      <a16:creationId xmlns:a16="http://schemas.microsoft.com/office/drawing/2014/main" id="{07195E43-4EA9-4A66-A5AA-76129068C4D3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7" name="Rectangle 5">
                <a:extLst>
                  <a:ext uri="{FF2B5EF4-FFF2-40B4-BE49-F238E27FC236}">
                    <a16:creationId xmlns:a16="http://schemas.microsoft.com/office/drawing/2014/main" id="{D32C7197-1FB4-40BE-AF18-437795B725BA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5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939F08D-ECF3-428B-9EE1-EBE2813E3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7" name="Content">
            <a:extLst>
              <a:ext uri="{FF2B5EF4-FFF2-40B4-BE49-F238E27FC236}">
                <a16:creationId xmlns:a16="http://schemas.microsoft.com/office/drawing/2014/main" id="{181208FA-388B-4D4C-8941-35ADCC0965E2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8778951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D605FE5-F91C-4D4C-B731-2BB7DE1491E0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937885" y="1089635"/>
            <a:ext cx="2579935" cy="1582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9AF0F369-79CE-4C3C-8B96-73F54C41AAC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51" y="1258535"/>
            <a:ext cx="1056127" cy="622787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BE330FFB-7F12-45B4-BE14-C7B8AA05B2BA}"/>
              </a:ext>
            </a:extLst>
          </p:cNvPr>
          <p:cNvSpPr txBox="1"/>
          <p:nvPr/>
        </p:nvSpPr>
        <p:spPr>
          <a:xfrm>
            <a:off x="8964264" y="2102614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9BEAD9B-1580-4ECE-8320-39AE32B9DFD2}"/>
              </a:ext>
            </a:extLst>
          </p:cNvPr>
          <p:cNvSpPr txBox="1"/>
          <p:nvPr/>
        </p:nvSpPr>
        <p:spPr>
          <a:xfrm>
            <a:off x="10669490" y="2372946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18BA34A9-7A3D-4736-AED6-7A69879F556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61" y="2815566"/>
            <a:ext cx="233363" cy="233363"/>
          </a:xfrm>
          <a:prstGeom prst="rect">
            <a:avLst/>
          </a:prstGeom>
        </p:spPr>
      </p:pic>
      <p:sp>
        <p:nvSpPr>
          <p:cNvPr id="173" name="Content">
            <a:extLst>
              <a:ext uri="{FF2B5EF4-FFF2-40B4-BE49-F238E27FC236}">
                <a16:creationId xmlns:a16="http://schemas.microsoft.com/office/drawing/2014/main" id="{940167A9-81F3-4DA5-94A1-8606ED7408D3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9437619" y="2832848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4CD4A57-833D-45F9-AAC1-1665ED7902A6}"/>
              </a:ext>
            </a:extLst>
          </p:cNvPr>
          <p:cNvSpPr txBox="1"/>
          <p:nvPr/>
        </p:nvSpPr>
        <p:spPr>
          <a:xfrm>
            <a:off x="8954639" y="187178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FEFE5E8-73BF-4C83-BEA3-EF94F3EC4281}"/>
              </a:ext>
            </a:extLst>
          </p:cNvPr>
          <p:cNvPicPr>
            <a:picLocks noChangeAspect="1"/>
          </p:cNvPicPr>
          <p:nvPr>
            <p:custDataLst>
              <p:custData r:id="rId19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39" y="3634214"/>
            <a:ext cx="321405" cy="321405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F24650C0-CA64-4AB9-AFC4-E6D3882BAE5C}"/>
              </a:ext>
            </a:extLst>
          </p:cNvPr>
          <p:cNvSpPr txBox="1"/>
          <p:nvPr/>
        </p:nvSpPr>
        <p:spPr>
          <a:xfrm>
            <a:off x="9326808" y="3573295"/>
            <a:ext cx="1152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 </a:t>
            </a:r>
            <a:r>
              <a:rPr lang="en-US" altLang="ko-KR" sz="700" dirty="0"/>
              <a:t>2018-5-9 13:40</a:t>
            </a:r>
            <a:endParaRPr lang="ko-KR" altLang="en-US" sz="9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9093918-380E-4DDD-956E-2909FEB17328}"/>
              </a:ext>
            </a:extLst>
          </p:cNvPr>
          <p:cNvSpPr txBox="1"/>
          <p:nvPr>
            <p:custDataLst>
              <p:custData r:id="rId20"/>
            </p:custDataLst>
          </p:nvPr>
        </p:nvSpPr>
        <p:spPr>
          <a:xfrm>
            <a:off x="9375310" y="3748022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다음엔 같이 먹자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03F41636-305D-434E-81D3-259D54A39E2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55" y="4190777"/>
            <a:ext cx="251155" cy="25115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A0EBE59C-21D1-448D-80FF-43DA8A9121EC}"/>
              </a:ext>
            </a:extLst>
          </p:cNvPr>
          <p:cNvSpPr txBox="1"/>
          <p:nvPr/>
        </p:nvSpPr>
        <p:spPr>
          <a:xfrm>
            <a:off x="9326808" y="4098380"/>
            <a:ext cx="11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 </a:t>
            </a:r>
            <a:r>
              <a:rPr lang="en-US" altLang="ko-KR" sz="700" dirty="0"/>
              <a:t>2018-5-8 1:30</a:t>
            </a:r>
            <a:endParaRPr lang="ko-KR" altLang="en-US" sz="9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A566ABD-B540-4186-9028-665CEB250B13}"/>
              </a:ext>
            </a:extLst>
          </p:cNvPr>
          <p:cNvSpPr txBox="1"/>
          <p:nvPr/>
        </p:nvSpPr>
        <p:spPr>
          <a:xfrm>
            <a:off x="9393718" y="426147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Wow..!</a:t>
            </a:r>
            <a:endParaRPr lang="ko-KR" altLang="en-US" sz="1000" dirty="0"/>
          </a:p>
        </p:txBody>
      </p:sp>
      <p:grpSp>
        <p:nvGrpSpPr>
          <p:cNvPr id="184" name="ScrollbarVertical">
            <a:extLst>
              <a:ext uri="{FF2B5EF4-FFF2-40B4-BE49-F238E27FC236}">
                <a16:creationId xmlns:a16="http://schemas.microsoft.com/office/drawing/2014/main" id="{6481B16B-2674-45A7-A35C-1278DF0131FA}"/>
              </a:ext>
            </a:extLst>
          </p:cNvPr>
          <p:cNvGrpSpPr/>
          <p:nvPr>
            <p:custDataLst>
              <p:custData r:id="rId21"/>
              <p:custData r:id="rId22"/>
              <p:custData r:id="rId23"/>
            </p:custDataLst>
          </p:nvPr>
        </p:nvGrpSpPr>
        <p:grpSpPr>
          <a:xfrm>
            <a:off x="11617181" y="1074905"/>
            <a:ext cx="137144" cy="3788991"/>
            <a:chOff x="4496659" y="1543109"/>
            <a:chExt cx="147992" cy="3562291"/>
          </a:xfrm>
        </p:grpSpPr>
        <p:sp>
          <p:nvSpPr>
            <p:cNvPr id="185" name="Background">
              <a:extLst>
                <a:ext uri="{FF2B5EF4-FFF2-40B4-BE49-F238E27FC236}">
                  <a16:creationId xmlns:a16="http://schemas.microsoft.com/office/drawing/2014/main" id="{22750C46-4963-4EB9-A0F3-007DAEF11095}"/>
                </a:ext>
              </a:extLst>
            </p:cNvPr>
            <p:cNvSpPr/>
            <p:nvPr>
              <p:custDataLst>
                <p:custData r:id="rId30"/>
              </p:custDataLst>
            </p:nvPr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86" name="Slider">
              <a:extLst>
                <a:ext uri="{FF2B5EF4-FFF2-40B4-BE49-F238E27FC236}">
                  <a16:creationId xmlns:a16="http://schemas.microsoft.com/office/drawing/2014/main" id="{872DCB2F-9BAC-42F3-A807-C3FFF6D12C5B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87" name="UpArrow">
              <a:extLst>
                <a:ext uri="{FF2B5EF4-FFF2-40B4-BE49-F238E27FC236}">
                  <a16:creationId xmlns:a16="http://schemas.microsoft.com/office/drawing/2014/main" id="{E92DBFA7-347A-4911-8FFC-5873F2A91BB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88" name="DownArrow">
              <a:extLst>
                <a:ext uri="{FF2B5EF4-FFF2-40B4-BE49-F238E27FC236}">
                  <a16:creationId xmlns:a16="http://schemas.microsoft.com/office/drawing/2014/main" id="{B9693425-685C-4D39-B269-51CD99777F04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9" name="그림 188">
            <a:extLst>
              <a:ext uri="{FF2B5EF4-FFF2-40B4-BE49-F238E27FC236}">
                <a16:creationId xmlns:a16="http://schemas.microsoft.com/office/drawing/2014/main" id="{BCA67A26-E7B8-4BAB-857A-F2BF5AD79A0F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3176169"/>
            <a:ext cx="180975" cy="257175"/>
          </a:xfrm>
          <a:prstGeom prst="rect">
            <a:avLst/>
          </a:prstGeom>
        </p:spPr>
      </p:pic>
      <p:sp>
        <p:nvSpPr>
          <p:cNvPr id="190" name="Content">
            <a:extLst>
              <a:ext uri="{FF2B5EF4-FFF2-40B4-BE49-F238E27FC236}">
                <a16:creationId xmlns:a16="http://schemas.microsoft.com/office/drawing/2014/main" id="{EF52654E-5A89-4556-BE2C-74C79DA7CF23}"/>
              </a:ext>
            </a:extLst>
          </p:cNvPr>
          <p:cNvSpPr/>
          <p:nvPr>
            <p:custDataLst>
              <p:custData r:id="rId24"/>
            </p:custDataLst>
          </p:nvPr>
        </p:nvSpPr>
        <p:spPr>
          <a:xfrm>
            <a:off x="10893497" y="2856480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7CB78F2-C013-4EB5-9908-704BAE6E93E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20" y="2377402"/>
            <a:ext cx="186502" cy="186502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BD329825-7B05-49D6-9CA6-B633839122F8}"/>
              </a:ext>
            </a:extLst>
          </p:cNvPr>
          <p:cNvSpPr txBox="1"/>
          <p:nvPr/>
        </p:nvSpPr>
        <p:spPr>
          <a:xfrm>
            <a:off x="9211128" y="235987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194" name="Content">
            <a:extLst>
              <a:ext uri="{FF2B5EF4-FFF2-40B4-BE49-F238E27FC236}">
                <a16:creationId xmlns:a16="http://schemas.microsoft.com/office/drawing/2014/main" id="{4BAD62A9-C4F7-477A-9FC8-729FA98A1BCF}"/>
              </a:ext>
            </a:extLst>
          </p:cNvPr>
          <p:cNvSpPr/>
          <p:nvPr>
            <p:custDataLst>
              <p:custData r:id="rId25"/>
            </p:custDataLst>
          </p:nvPr>
        </p:nvSpPr>
        <p:spPr>
          <a:xfrm>
            <a:off x="8783719" y="4972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50540641-2A3B-4C90-9CA5-ED58D27F479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1" y="5176045"/>
            <a:ext cx="233093" cy="233093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8E28137E-E2BE-4417-9019-1974D990F01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21" y="5108710"/>
            <a:ext cx="305278" cy="305278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3D6E903B-9E3C-40D6-942D-7C901DD774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038" y="5164380"/>
            <a:ext cx="244758" cy="244758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D86275C3-EBA6-43A7-A4D8-AFA99D1C504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1349" y="5106123"/>
            <a:ext cx="310452" cy="310452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E3A7832-C3EE-4536-85A8-CBB092464AF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16" y="5116712"/>
            <a:ext cx="289274" cy="28927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DB17F743-40FC-44F3-844B-1E2A529B0B5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300" y="5139074"/>
            <a:ext cx="197046" cy="197046"/>
          </a:xfrm>
          <a:prstGeom prst="rect">
            <a:avLst/>
          </a:prstGeom>
        </p:spPr>
      </p:pic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1BD4EFC-E65B-499A-9FC1-335E6787F6AC}"/>
              </a:ext>
            </a:extLst>
          </p:cNvPr>
          <p:cNvSpPr/>
          <p:nvPr/>
        </p:nvSpPr>
        <p:spPr>
          <a:xfrm>
            <a:off x="8920774" y="992248"/>
            <a:ext cx="2639506" cy="19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EEAF6BA2-AEF1-4894-A080-93A44F1BF4D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23" y="3149124"/>
            <a:ext cx="386647" cy="355252"/>
          </a:xfrm>
          <a:prstGeom prst="rect">
            <a:avLst/>
          </a:prstGeom>
        </p:spPr>
      </p:pic>
      <p:sp>
        <p:nvSpPr>
          <p:cNvPr id="205" name="Content">
            <a:extLst>
              <a:ext uri="{FF2B5EF4-FFF2-40B4-BE49-F238E27FC236}">
                <a16:creationId xmlns:a16="http://schemas.microsoft.com/office/drawing/2014/main" id="{8230C7DC-CBA1-4325-AB3D-651AC12511DA}"/>
              </a:ext>
            </a:extLst>
          </p:cNvPr>
          <p:cNvSpPr/>
          <p:nvPr>
            <p:custDataLst>
              <p:custData r:id="rId26"/>
            </p:custDataLst>
          </p:nvPr>
        </p:nvSpPr>
        <p:spPr>
          <a:xfrm>
            <a:off x="9355870" y="3275776"/>
            <a:ext cx="1399106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0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맛있겠다ㅜㅜ</a:t>
            </a:r>
            <a:endParaRPr lang="en-US" sz="10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6" name="Content">
            <a:extLst>
              <a:ext uri="{FF2B5EF4-FFF2-40B4-BE49-F238E27FC236}">
                <a16:creationId xmlns:a16="http://schemas.microsoft.com/office/drawing/2014/main" id="{17841AE8-8CB7-4B23-B414-8B7DD11AB47C}"/>
              </a:ext>
            </a:extLst>
          </p:cNvPr>
          <p:cNvSpPr/>
          <p:nvPr>
            <p:custDataLst>
              <p:custData r:id="rId27"/>
            </p:custDataLst>
          </p:nvPr>
        </p:nvSpPr>
        <p:spPr>
          <a:xfrm>
            <a:off x="10795039" y="3366089"/>
            <a:ext cx="661386" cy="13375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확인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A99C3F0-5804-445E-9D3B-41C432DD5D3E}"/>
              </a:ext>
            </a:extLst>
          </p:cNvPr>
          <p:cNvSpPr txBox="1"/>
          <p:nvPr/>
        </p:nvSpPr>
        <p:spPr>
          <a:xfrm>
            <a:off x="9270728" y="3094441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Bob </a:t>
            </a:r>
            <a:r>
              <a:rPr lang="en-US" altLang="ko-KR" sz="600"/>
              <a:t>2018-5-10 14:00</a:t>
            </a:r>
            <a:r>
              <a:rPr lang="en-US" altLang="ko-KR" sz="900"/>
              <a:t> </a:t>
            </a:r>
            <a:endParaRPr lang="ko-KR" altLang="en-US" sz="900" dirty="0"/>
          </a:p>
        </p:txBody>
      </p:sp>
      <p:sp>
        <p:nvSpPr>
          <p:cNvPr id="203" name="MousePointer">
            <a:extLst>
              <a:ext uri="{FF2B5EF4-FFF2-40B4-BE49-F238E27FC236}">
                <a16:creationId xmlns:a16="http://schemas.microsoft.com/office/drawing/2014/main" id="{04D5F7A7-7737-4F4B-A4F7-F72087806153}"/>
              </a:ext>
            </a:extLst>
          </p:cNvPr>
          <p:cNvSpPr/>
          <p:nvPr>
            <p:custDataLst>
              <p:custData r:id="rId28"/>
              <p:custData r:id="rId29"/>
            </p:custDataLst>
          </p:nvPr>
        </p:nvSpPr>
        <p:spPr>
          <a:xfrm rot="20359169">
            <a:off x="10910814" y="339422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1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22371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>
                  <p:custDataLst>
                    <p:custData r:id="rId34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4383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CE80D2-BB03-45C5-8A92-3D640F683CE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02770" y="1089635"/>
            <a:ext cx="2579935" cy="1582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CA40C4-FE44-4E00-8BF4-31ABB3C6A86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36" y="1258535"/>
            <a:ext cx="1056127" cy="6227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537404C-8E58-4E33-AF5C-B7EDC4325C25}"/>
              </a:ext>
            </a:extLst>
          </p:cNvPr>
          <p:cNvSpPr txBox="1"/>
          <p:nvPr/>
        </p:nvSpPr>
        <p:spPr>
          <a:xfrm>
            <a:off x="4629149" y="2102614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968E4-4D3B-4578-9F74-DF7ABFE558E8}"/>
              </a:ext>
            </a:extLst>
          </p:cNvPr>
          <p:cNvSpPr txBox="1"/>
          <p:nvPr/>
        </p:nvSpPr>
        <p:spPr>
          <a:xfrm>
            <a:off x="6334375" y="2372946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5FD67B6-1EF8-49D0-A7AB-AEA52982EBE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6" y="2815566"/>
            <a:ext cx="233363" cy="233363"/>
          </a:xfrm>
          <a:prstGeom prst="rect">
            <a:avLst/>
          </a:prstGeom>
        </p:spPr>
      </p:pic>
      <p:sp>
        <p:nvSpPr>
          <p:cNvPr id="74" name="Content">
            <a:extLst>
              <a:ext uri="{FF2B5EF4-FFF2-40B4-BE49-F238E27FC236}">
                <a16:creationId xmlns:a16="http://schemas.microsoft.com/office/drawing/2014/main" id="{C53C389B-7C48-4C5D-BD97-4482178197E9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102504" y="2832848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760DE-8ACD-4541-8821-DE0EB64D1EEC}"/>
              </a:ext>
            </a:extLst>
          </p:cNvPr>
          <p:cNvSpPr txBox="1"/>
          <p:nvPr/>
        </p:nvSpPr>
        <p:spPr>
          <a:xfrm>
            <a:off x="4619524" y="187178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812F11D-D709-467D-AAB1-D70970269FB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04" y="3127131"/>
            <a:ext cx="386647" cy="35525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A9879E7-DA56-4997-97C9-98C131DC9BAA}"/>
              </a:ext>
            </a:extLst>
          </p:cNvPr>
          <p:cNvSpPr txBox="1"/>
          <p:nvPr/>
        </p:nvSpPr>
        <p:spPr>
          <a:xfrm>
            <a:off x="5002593" y="3112346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 </a:t>
            </a:r>
            <a:r>
              <a:rPr lang="en-US" altLang="ko-KR" sz="600" dirty="0"/>
              <a:t>2018-5-10 14:00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E7355-38E9-4534-ADA0-65D14888CAC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5006708" y="327084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맛있겠다ㅜㅜ</a:t>
            </a:r>
            <a:endParaRPr lang="ko-KR" altLang="en-US" sz="10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7B6FA11-E9F7-4FA5-9A71-07CB606253AD}"/>
              </a:ext>
            </a:extLst>
          </p:cNvPr>
          <p:cNvPicPr>
            <a:picLocks noChangeAspect="1"/>
          </p:cNvPicPr>
          <p:nvPr>
            <p:custDataLst>
              <p:custData r:id="rId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4" y="3634214"/>
            <a:ext cx="321405" cy="3214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A317D4-F933-496F-8C49-E0F18FEAB742}"/>
              </a:ext>
            </a:extLst>
          </p:cNvPr>
          <p:cNvSpPr txBox="1"/>
          <p:nvPr/>
        </p:nvSpPr>
        <p:spPr>
          <a:xfrm>
            <a:off x="4991693" y="3573295"/>
            <a:ext cx="1152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 </a:t>
            </a:r>
            <a:r>
              <a:rPr lang="en-US" altLang="ko-KR" sz="700" dirty="0"/>
              <a:t>2018-5-9 13:40</a:t>
            </a:r>
            <a:endParaRPr lang="ko-KR" altLang="en-US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2FC331-FDB1-487B-AC41-E9C32152F2F1}"/>
              </a:ext>
            </a:extLst>
          </p:cNvPr>
          <p:cNvSpPr txBox="1"/>
          <p:nvPr>
            <p:custDataLst>
              <p:custData r:id="rId7"/>
              <p:custData r:id="rId8"/>
            </p:custDataLst>
          </p:nvPr>
        </p:nvSpPr>
        <p:spPr>
          <a:xfrm>
            <a:off x="5040195" y="3748022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다음엔 같이 먹자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52AC1A70-1CEB-4A9E-9C20-D417BF508690}"/>
              </a:ext>
            </a:extLst>
          </p:cNvPr>
          <p:cNvPicPr>
            <a:picLocks noChangeAspect="1"/>
          </p:cNvPicPr>
          <p:nvPr>
            <p:custDataLst>
              <p:custData r:id="rId9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0" y="4190777"/>
            <a:ext cx="251155" cy="25115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F00675F-6ABD-40B0-BB46-7DA280B441F0}"/>
              </a:ext>
            </a:extLst>
          </p:cNvPr>
          <p:cNvSpPr txBox="1"/>
          <p:nvPr/>
        </p:nvSpPr>
        <p:spPr>
          <a:xfrm>
            <a:off x="4991693" y="4098380"/>
            <a:ext cx="11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 </a:t>
            </a:r>
            <a:r>
              <a:rPr lang="en-US" altLang="ko-KR" sz="700" dirty="0"/>
              <a:t>2018-5-8 1:30</a:t>
            </a:r>
            <a:endParaRPr lang="ko-KR" altLang="en-US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3EDAB2-39D0-4334-A2C6-D208BC133686}"/>
              </a:ext>
            </a:extLst>
          </p:cNvPr>
          <p:cNvSpPr txBox="1"/>
          <p:nvPr/>
        </p:nvSpPr>
        <p:spPr>
          <a:xfrm>
            <a:off x="5058603" y="426147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Wow..!</a:t>
            </a:r>
            <a:endParaRPr lang="ko-KR" altLang="en-US" sz="1000" dirty="0"/>
          </a:p>
        </p:txBody>
      </p:sp>
      <p:grpSp>
        <p:nvGrpSpPr>
          <p:cNvPr id="102" name="ScrollbarVertical">
            <a:extLst>
              <a:ext uri="{FF2B5EF4-FFF2-40B4-BE49-F238E27FC236}">
                <a16:creationId xmlns:a16="http://schemas.microsoft.com/office/drawing/2014/main" id="{89526236-8C93-4000-AD0B-355A83A0FF57}"/>
              </a:ext>
            </a:extLst>
          </p:cNvPr>
          <p:cNvGrpSpPr/>
          <p:nvPr>
            <p:custDataLst>
              <p:custData r:id="rId10"/>
              <p:custData r:id="rId11"/>
            </p:custDataLst>
          </p:nvPr>
        </p:nvGrpSpPr>
        <p:grpSpPr>
          <a:xfrm>
            <a:off x="7282066" y="1074905"/>
            <a:ext cx="137144" cy="3788991"/>
            <a:chOff x="4496659" y="1543109"/>
            <a:chExt cx="147992" cy="3562291"/>
          </a:xfrm>
        </p:grpSpPr>
        <p:sp>
          <p:nvSpPr>
            <p:cNvPr id="122" name="Background">
              <a:extLst>
                <a:ext uri="{FF2B5EF4-FFF2-40B4-BE49-F238E27FC236}">
                  <a16:creationId xmlns:a16="http://schemas.microsoft.com/office/drawing/2014/main" id="{B39B01FE-C207-4F75-B026-A9CE652B5AC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3" name="Slider">
              <a:extLst>
                <a:ext uri="{FF2B5EF4-FFF2-40B4-BE49-F238E27FC236}">
                  <a16:creationId xmlns:a16="http://schemas.microsoft.com/office/drawing/2014/main" id="{0F43582C-169C-4E87-A682-9773B4DBE916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4" name="UpArrow">
              <a:extLst>
                <a:ext uri="{FF2B5EF4-FFF2-40B4-BE49-F238E27FC236}">
                  <a16:creationId xmlns:a16="http://schemas.microsoft.com/office/drawing/2014/main" id="{BCDD3D78-B247-448F-893D-D5D455E4209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5" name="DownArrow">
              <a:extLst>
                <a:ext uri="{FF2B5EF4-FFF2-40B4-BE49-F238E27FC236}">
                  <a16:creationId xmlns:a16="http://schemas.microsoft.com/office/drawing/2014/main" id="{6B41ADD5-72EE-4C6F-B559-155615AF631B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0B9968A5-541D-4978-BCEE-BE542A008F51}"/>
              </a:ext>
            </a:extLst>
          </p:cNvPr>
          <p:cNvPicPr>
            <a:picLocks noChangeAspect="1"/>
          </p:cNvPicPr>
          <p:nvPr/>
        </p:nvPicPr>
        <p:blipFill>
          <a:blip r:embed="rId4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14" y="3176169"/>
            <a:ext cx="180975" cy="257175"/>
          </a:xfrm>
          <a:prstGeom prst="rect">
            <a:avLst/>
          </a:prstGeom>
        </p:spPr>
      </p:pic>
      <p:sp>
        <p:nvSpPr>
          <p:cNvPr id="193" name="Content">
            <a:extLst>
              <a:ext uri="{FF2B5EF4-FFF2-40B4-BE49-F238E27FC236}">
                <a16:creationId xmlns:a16="http://schemas.microsoft.com/office/drawing/2014/main" id="{B5D836A3-C5E9-427D-B8E8-A25AE562F329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6558382" y="2856480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B9F7B7C-15BC-46F8-BCDC-CEFBE62DDD7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05" y="2377402"/>
            <a:ext cx="186502" cy="1865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4FCF46-A460-4708-99B9-1D879FF4803D}"/>
              </a:ext>
            </a:extLst>
          </p:cNvPr>
          <p:cNvSpPr txBox="1"/>
          <p:nvPr/>
        </p:nvSpPr>
        <p:spPr>
          <a:xfrm>
            <a:off x="4876013" y="235987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97" name="Content">
            <a:extLst>
              <a:ext uri="{FF2B5EF4-FFF2-40B4-BE49-F238E27FC236}">
                <a16:creationId xmlns:a16="http://schemas.microsoft.com/office/drawing/2014/main" id="{93C55D3F-DAF6-4183-80AA-98C7332D269B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448604" y="4972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6916774-2270-479F-BB2E-69404C517F9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76" y="5176045"/>
            <a:ext cx="233093" cy="2330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6A314A9-AEDE-4D98-B90A-D28D90FA365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06" y="5108710"/>
            <a:ext cx="305278" cy="30527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F320538-88E6-4749-9778-50F6F1FA11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23" y="5164380"/>
            <a:ext cx="244758" cy="24475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40A47F0-856B-4E4F-A98C-FA3ADC42B81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6234" y="5106123"/>
            <a:ext cx="310452" cy="31045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B0A610F-0873-4517-925A-5D07F658F56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01" y="5116712"/>
            <a:ext cx="289274" cy="28927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38418581-9549-4264-8418-22E91CE8C55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5" y="5139074"/>
            <a:ext cx="197046" cy="1970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713B3B-4B86-45E0-8D07-0C2F29619E4B}"/>
              </a:ext>
            </a:extLst>
          </p:cNvPr>
          <p:cNvSpPr/>
          <p:nvPr/>
        </p:nvSpPr>
        <p:spPr>
          <a:xfrm>
            <a:off x="4585659" y="992248"/>
            <a:ext cx="2639506" cy="19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03C8FA-1125-4EBB-AAE6-AF72FEBDFBCE}"/>
              </a:ext>
            </a:extLst>
          </p:cNvPr>
          <p:cNvSpPr txBox="1"/>
          <p:nvPr/>
        </p:nvSpPr>
        <p:spPr>
          <a:xfrm>
            <a:off x="198642" y="181186"/>
            <a:ext cx="215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삭제</a:t>
            </a:r>
            <a:endParaRPr lang="en-US" altLang="ko-KR" dirty="0"/>
          </a:p>
          <a:p>
            <a:r>
              <a:rPr lang="en-US" altLang="ko-KR" dirty="0"/>
              <a:t>(UI-COMMENT-03)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08653AC5-93C8-4C90-BD07-7FB481AE858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5260539" y="3288993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댓글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댓글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7" name="MousePointer">
            <a:extLst>
              <a:ext uri="{FF2B5EF4-FFF2-40B4-BE49-F238E27FC236}">
                <a16:creationId xmlns:a16="http://schemas.microsoft.com/office/drawing/2014/main" id="{3995A022-29A1-445C-B691-53C2787FBE55}"/>
              </a:ext>
            </a:extLst>
          </p:cNvPr>
          <p:cNvSpPr/>
          <p:nvPr>
            <p:custDataLst>
              <p:custData r:id="rId15"/>
              <p:custData r:id="rId16"/>
            </p:custDataLst>
          </p:nvPr>
        </p:nvSpPr>
        <p:spPr>
          <a:xfrm rot="20359169">
            <a:off x="5741070" y="354389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54" name="WindowsPhone">
            <a:extLst>
              <a:ext uri="{FF2B5EF4-FFF2-40B4-BE49-F238E27FC236}">
                <a16:creationId xmlns:a16="http://schemas.microsoft.com/office/drawing/2014/main" id="{EC404E1F-B995-4694-B2D7-DADDA03BF627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8476918" y="4345"/>
            <a:ext cx="3464995" cy="6857998"/>
            <a:chOff x="2839503" y="1"/>
            <a:chExt cx="3464995" cy="6857998"/>
          </a:xfrm>
        </p:grpSpPr>
        <p:grpSp>
          <p:nvGrpSpPr>
            <p:cNvPr id="55" name="Group 2">
              <a:extLst>
                <a:ext uri="{FF2B5EF4-FFF2-40B4-BE49-F238E27FC236}">
                  <a16:creationId xmlns:a16="http://schemas.microsoft.com/office/drawing/2014/main" id="{A94EBEBC-126A-4604-9CAE-BE92C726D6DB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7" name="Group 4">
                <a:extLst>
                  <a:ext uri="{FF2B5EF4-FFF2-40B4-BE49-F238E27FC236}">
                    <a16:creationId xmlns:a16="http://schemas.microsoft.com/office/drawing/2014/main" id="{71E0F2BB-7FC1-4A7E-AAB6-BFB1680C6F4D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9" name="Rounded Rectangle 6">
                  <a:extLst>
                    <a:ext uri="{FF2B5EF4-FFF2-40B4-BE49-F238E27FC236}">
                      <a16:creationId xmlns:a16="http://schemas.microsoft.com/office/drawing/2014/main" id="{9B04DDA7-6F8A-40EB-B5D6-5983B84190EB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Rounded Rectangle 7">
                  <a:extLst>
                    <a:ext uri="{FF2B5EF4-FFF2-40B4-BE49-F238E27FC236}">
                      <a16:creationId xmlns:a16="http://schemas.microsoft.com/office/drawing/2014/main" id="{CCB1E233-57E1-4620-A815-AE79F2FC24D7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1" name="Rectangle 8">
                  <a:extLst>
                    <a:ext uri="{FF2B5EF4-FFF2-40B4-BE49-F238E27FC236}">
                      <a16:creationId xmlns:a16="http://schemas.microsoft.com/office/drawing/2014/main" id="{B0E97668-8819-4B9D-9F67-BB8A04D38084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Left Arrow 9">
                  <a:extLst>
                    <a:ext uri="{FF2B5EF4-FFF2-40B4-BE49-F238E27FC236}">
                      <a16:creationId xmlns:a16="http://schemas.microsoft.com/office/drawing/2014/main" id="{D2B40EE6-BA38-4820-98F9-29E2DF18120F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5" name="Group 10">
                  <a:extLst>
                    <a:ext uri="{FF2B5EF4-FFF2-40B4-BE49-F238E27FC236}">
                      <a16:creationId xmlns:a16="http://schemas.microsoft.com/office/drawing/2014/main" id="{F110E59D-D30F-48A0-A047-4F5806C27A29}"/>
                    </a:ext>
                  </a:extLst>
                </p:cNvPr>
                <p:cNvGrpSpPr/>
                <p:nvPr>
                  <p:custDataLst>
                    <p:custData r:id="rId33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7" name="Flowchart: Stored Data 12">
                    <a:extLst>
                      <a:ext uri="{FF2B5EF4-FFF2-40B4-BE49-F238E27FC236}">
                        <a16:creationId xmlns:a16="http://schemas.microsoft.com/office/drawing/2014/main" id="{AA292AE7-47A9-470C-A7AA-E1CF07E60BC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Flowchart: Stored Data 13">
                    <a:extLst>
                      <a:ext uri="{FF2B5EF4-FFF2-40B4-BE49-F238E27FC236}">
                        <a16:creationId xmlns:a16="http://schemas.microsoft.com/office/drawing/2014/main" id="{712B50BF-E713-4E24-B2BB-70E09B7892AB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lowchart: Stored Data 14">
                    <a:extLst>
                      <a:ext uri="{FF2B5EF4-FFF2-40B4-BE49-F238E27FC236}">
                        <a16:creationId xmlns:a16="http://schemas.microsoft.com/office/drawing/2014/main" id="{B03AD39E-0198-4E03-A864-953D541D2B56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Flowchart: Stored Data 15">
                    <a:extLst>
                      <a:ext uri="{FF2B5EF4-FFF2-40B4-BE49-F238E27FC236}">
                        <a16:creationId xmlns:a16="http://schemas.microsoft.com/office/drawing/2014/main" id="{45407DB2-D1C6-46BE-AC3A-4D0F2B9AA30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6" name="Rounded Rectangle 11">
                  <a:extLst>
                    <a:ext uri="{FF2B5EF4-FFF2-40B4-BE49-F238E27FC236}">
                      <a16:creationId xmlns:a16="http://schemas.microsoft.com/office/drawing/2014/main" id="{AA53325D-6B86-4B15-BCE1-B85C187968D1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8" name="Rectangle 5">
                <a:extLst>
                  <a:ext uri="{FF2B5EF4-FFF2-40B4-BE49-F238E27FC236}">
                    <a16:creationId xmlns:a16="http://schemas.microsoft.com/office/drawing/2014/main" id="{2CB093BC-164B-4F5D-B8AD-FE70CECF84F9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F473D2CC-F5AA-4CB4-8B01-504DBBFE9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Content">
            <a:extLst>
              <a:ext uri="{FF2B5EF4-FFF2-40B4-BE49-F238E27FC236}">
                <a16:creationId xmlns:a16="http://schemas.microsoft.com/office/drawing/2014/main" id="{6E59A16D-2D08-4CB2-9400-988DEC7EC784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8698383" y="6712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BF4431-89A9-437F-8132-0DF0592908AB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8857317" y="1093980"/>
            <a:ext cx="2579935" cy="1582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912B25CA-0431-4A61-AA82-0D5812A1EB2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83" y="1262880"/>
            <a:ext cx="1056127" cy="62278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4FD7B71-D74F-4400-BA7D-199848984BA1}"/>
              </a:ext>
            </a:extLst>
          </p:cNvPr>
          <p:cNvSpPr txBox="1"/>
          <p:nvPr/>
        </p:nvSpPr>
        <p:spPr>
          <a:xfrm>
            <a:off x="8883696" y="210695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8034BB-7B64-4935-B8BC-0D32721D4CE8}"/>
              </a:ext>
            </a:extLst>
          </p:cNvPr>
          <p:cNvSpPr txBox="1"/>
          <p:nvPr/>
        </p:nvSpPr>
        <p:spPr>
          <a:xfrm>
            <a:off x="10588922" y="2377291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715A9C6B-9678-49EA-9BEB-36C061858A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93" y="2819911"/>
            <a:ext cx="233363" cy="233363"/>
          </a:xfrm>
          <a:prstGeom prst="rect">
            <a:avLst/>
          </a:prstGeom>
        </p:spPr>
      </p:pic>
      <p:sp>
        <p:nvSpPr>
          <p:cNvPr id="79" name="Content">
            <a:extLst>
              <a:ext uri="{FF2B5EF4-FFF2-40B4-BE49-F238E27FC236}">
                <a16:creationId xmlns:a16="http://schemas.microsoft.com/office/drawing/2014/main" id="{8B700321-9442-479F-8857-6922A4034D64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9357051" y="283719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22A3EF-C961-4FEB-A462-A656F05C2863}"/>
              </a:ext>
            </a:extLst>
          </p:cNvPr>
          <p:cNvSpPr txBox="1"/>
          <p:nvPr/>
        </p:nvSpPr>
        <p:spPr>
          <a:xfrm>
            <a:off x="8874071" y="1876132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DE887E8-51AB-4CCB-B4C6-2B9E2BFCA5F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51" y="3131476"/>
            <a:ext cx="386647" cy="35525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1A643A9-0D65-4ECD-BF70-2FF221F5E701}"/>
              </a:ext>
            </a:extLst>
          </p:cNvPr>
          <p:cNvSpPr txBox="1"/>
          <p:nvPr/>
        </p:nvSpPr>
        <p:spPr>
          <a:xfrm>
            <a:off x="9257140" y="3116691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 </a:t>
            </a:r>
            <a:r>
              <a:rPr lang="en-US" altLang="ko-KR" sz="600" dirty="0"/>
              <a:t>2018-5-10 14:00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9DFD882-F8F7-4EE6-BAE3-5C9C8672A750}"/>
              </a:ext>
            </a:extLst>
          </p:cNvPr>
          <p:cNvSpPr txBox="1"/>
          <p:nvPr>
            <p:custDataLst>
              <p:custData r:id="rId21"/>
            </p:custDataLst>
          </p:nvPr>
        </p:nvSpPr>
        <p:spPr>
          <a:xfrm>
            <a:off x="9261255" y="327518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맛있겠다ㅜㅜ</a:t>
            </a:r>
            <a:endParaRPr lang="ko-KR" altLang="en-US" sz="1000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F44A736-8688-43F0-BE1B-8F32AE39FD95}"/>
              </a:ext>
            </a:extLst>
          </p:cNvPr>
          <p:cNvPicPr>
            <a:picLocks noChangeAspect="1"/>
          </p:cNvPicPr>
          <p:nvPr>
            <p:custDataLst>
              <p:custData r:id="rId2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71" y="3638559"/>
            <a:ext cx="321405" cy="32140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739CCC1-CC3E-41B1-A4BD-235E4AFF60E5}"/>
              </a:ext>
            </a:extLst>
          </p:cNvPr>
          <p:cNvSpPr txBox="1"/>
          <p:nvPr/>
        </p:nvSpPr>
        <p:spPr>
          <a:xfrm>
            <a:off x="9246240" y="3577640"/>
            <a:ext cx="1152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 </a:t>
            </a:r>
            <a:r>
              <a:rPr lang="en-US" altLang="ko-KR" sz="700" dirty="0"/>
              <a:t>2018-5-9 13:40</a:t>
            </a:r>
            <a:endParaRPr lang="ko-KR" altLang="en-US" sz="9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E1FCF2-E774-46DC-AEF1-97E27A73DF7D}"/>
              </a:ext>
            </a:extLst>
          </p:cNvPr>
          <p:cNvSpPr txBox="1"/>
          <p:nvPr>
            <p:custDataLst>
              <p:custData r:id="rId23"/>
              <p:custData r:id="rId24"/>
            </p:custDataLst>
          </p:nvPr>
        </p:nvSpPr>
        <p:spPr>
          <a:xfrm>
            <a:off x="9294742" y="3752367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다음엔 같이 먹자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8BF58E46-9451-4103-978D-E10145AB5F12}"/>
              </a:ext>
            </a:extLst>
          </p:cNvPr>
          <p:cNvPicPr>
            <a:picLocks noChangeAspect="1"/>
          </p:cNvPicPr>
          <p:nvPr>
            <p:custDataLst>
              <p:custData r:id="rId2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87" y="4195122"/>
            <a:ext cx="251155" cy="25115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25E231C-30C3-42F7-B38A-6906A683A3B2}"/>
              </a:ext>
            </a:extLst>
          </p:cNvPr>
          <p:cNvSpPr txBox="1"/>
          <p:nvPr/>
        </p:nvSpPr>
        <p:spPr>
          <a:xfrm>
            <a:off x="9246240" y="4102725"/>
            <a:ext cx="11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 </a:t>
            </a:r>
            <a:r>
              <a:rPr lang="en-US" altLang="ko-KR" sz="700" dirty="0"/>
              <a:t>2018-5-8 1:30</a:t>
            </a:r>
            <a:endParaRPr lang="ko-KR" altLang="en-US" sz="9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982100-01DC-47CB-8802-69C9B6F06C5D}"/>
              </a:ext>
            </a:extLst>
          </p:cNvPr>
          <p:cNvSpPr txBox="1"/>
          <p:nvPr/>
        </p:nvSpPr>
        <p:spPr>
          <a:xfrm>
            <a:off x="9313150" y="426581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Wow..!</a:t>
            </a:r>
            <a:endParaRPr lang="ko-KR" altLang="en-US" sz="1000" dirty="0"/>
          </a:p>
        </p:txBody>
      </p:sp>
      <p:grpSp>
        <p:nvGrpSpPr>
          <p:cNvPr id="96" name="ScrollbarVertical">
            <a:extLst>
              <a:ext uri="{FF2B5EF4-FFF2-40B4-BE49-F238E27FC236}">
                <a16:creationId xmlns:a16="http://schemas.microsoft.com/office/drawing/2014/main" id="{F28A5B65-C8AA-400D-92B0-542365255AD8}"/>
              </a:ext>
            </a:extLst>
          </p:cNvPr>
          <p:cNvGrpSpPr/>
          <p:nvPr>
            <p:custDataLst>
              <p:custData r:id="rId26"/>
              <p:custData r:id="rId27"/>
            </p:custDataLst>
          </p:nvPr>
        </p:nvGrpSpPr>
        <p:grpSpPr>
          <a:xfrm>
            <a:off x="11536613" y="1079250"/>
            <a:ext cx="137144" cy="3788991"/>
            <a:chOff x="4496659" y="1543109"/>
            <a:chExt cx="147992" cy="3562291"/>
          </a:xfrm>
        </p:grpSpPr>
        <p:sp>
          <p:nvSpPr>
            <p:cNvPr id="100" name="Background">
              <a:extLst>
                <a:ext uri="{FF2B5EF4-FFF2-40B4-BE49-F238E27FC236}">
                  <a16:creationId xmlns:a16="http://schemas.microsoft.com/office/drawing/2014/main" id="{6C160923-705F-4AB5-B073-BF7843370C05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3" name="Slider">
              <a:extLst>
                <a:ext uri="{FF2B5EF4-FFF2-40B4-BE49-F238E27FC236}">
                  <a16:creationId xmlns:a16="http://schemas.microsoft.com/office/drawing/2014/main" id="{E3F05C95-C07F-4643-AC2A-31609BE7B8D5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4" name="UpArrow">
              <a:extLst>
                <a:ext uri="{FF2B5EF4-FFF2-40B4-BE49-F238E27FC236}">
                  <a16:creationId xmlns:a16="http://schemas.microsoft.com/office/drawing/2014/main" id="{D97D26D7-07BF-4D38-B05D-009D4313481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7" name="DownArrow">
              <a:extLst>
                <a:ext uri="{FF2B5EF4-FFF2-40B4-BE49-F238E27FC236}">
                  <a16:creationId xmlns:a16="http://schemas.microsoft.com/office/drawing/2014/main" id="{BEBEEF90-84BD-45C7-9B2C-11BB3B56FEA2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307A24A7-0EFB-41F3-BCDD-CFBDC9D4A39B}"/>
              </a:ext>
            </a:extLst>
          </p:cNvPr>
          <p:cNvPicPr>
            <a:picLocks noChangeAspect="1"/>
          </p:cNvPicPr>
          <p:nvPr/>
        </p:nvPicPr>
        <p:blipFill>
          <a:blip r:embed="rId4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961" y="3180514"/>
            <a:ext cx="180975" cy="257175"/>
          </a:xfrm>
          <a:prstGeom prst="rect">
            <a:avLst/>
          </a:prstGeom>
        </p:spPr>
      </p:pic>
      <p:sp>
        <p:nvSpPr>
          <p:cNvPr id="113" name="Content">
            <a:extLst>
              <a:ext uri="{FF2B5EF4-FFF2-40B4-BE49-F238E27FC236}">
                <a16:creationId xmlns:a16="http://schemas.microsoft.com/office/drawing/2014/main" id="{B66C0CDF-8692-4A9A-AB5E-9FB82B4D5443}"/>
              </a:ext>
            </a:extLst>
          </p:cNvPr>
          <p:cNvSpPr/>
          <p:nvPr>
            <p:custDataLst>
              <p:custData r:id="rId28"/>
            </p:custDataLst>
          </p:nvPr>
        </p:nvSpPr>
        <p:spPr>
          <a:xfrm>
            <a:off x="10812929" y="286082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30378361-AE77-4DE0-9BB9-8D82CC48FB6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52" y="2381747"/>
            <a:ext cx="186502" cy="18650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21CB0745-3D89-4AE5-A6B4-A83219AB1911}"/>
              </a:ext>
            </a:extLst>
          </p:cNvPr>
          <p:cNvSpPr txBox="1"/>
          <p:nvPr/>
        </p:nvSpPr>
        <p:spPr>
          <a:xfrm>
            <a:off x="9130560" y="2364217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116" name="Content">
            <a:extLst>
              <a:ext uri="{FF2B5EF4-FFF2-40B4-BE49-F238E27FC236}">
                <a16:creationId xmlns:a16="http://schemas.microsoft.com/office/drawing/2014/main" id="{D40AFA8E-230D-4583-9825-BE84D3DD9C06}"/>
              </a:ext>
            </a:extLst>
          </p:cNvPr>
          <p:cNvSpPr/>
          <p:nvPr>
            <p:custDataLst>
              <p:custData r:id="rId29"/>
            </p:custDataLst>
          </p:nvPr>
        </p:nvSpPr>
        <p:spPr>
          <a:xfrm>
            <a:off x="8703151" y="4977218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DE8FE275-D144-4260-A53A-36DE1B7D139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23" y="5180390"/>
            <a:ext cx="233093" cy="233093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339E7947-9BB8-4178-8709-5ECE694A26F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53" y="5113055"/>
            <a:ext cx="305278" cy="30527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BF12B8E2-BE53-41C4-86CD-F5FB3DD2250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70" y="5168725"/>
            <a:ext cx="244758" cy="244758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400C6E7B-461D-4749-9362-71917D91E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781" y="5110468"/>
            <a:ext cx="310452" cy="310452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50A17CC5-6588-45DD-B469-CBF91BDF651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48" y="5121057"/>
            <a:ext cx="289274" cy="289274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E2888A79-A4F2-46E3-AA8A-4715A29369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732" y="5143419"/>
            <a:ext cx="197046" cy="197046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C17529A-6856-4B88-817E-CF4946B251C4}"/>
              </a:ext>
            </a:extLst>
          </p:cNvPr>
          <p:cNvSpPr/>
          <p:nvPr/>
        </p:nvSpPr>
        <p:spPr>
          <a:xfrm>
            <a:off x="8840206" y="996593"/>
            <a:ext cx="2639506" cy="19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AlertDialog">
            <a:extLst>
              <a:ext uri="{FF2B5EF4-FFF2-40B4-BE49-F238E27FC236}">
                <a16:creationId xmlns:a16="http://schemas.microsoft.com/office/drawing/2014/main" id="{9D6DAF6D-7300-4ED1-9F50-61BCA7EBC30D}"/>
              </a:ext>
            </a:extLst>
          </p:cNvPr>
          <p:cNvGrpSpPr/>
          <p:nvPr>
            <p:custDataLst>
              <p:custData r:id="rId30"/>
            </p:custDataLst>
          </p:nvPr>
        </p:nvGrpSpPr>
        <p:grpSpPr>
          <a:xfrm>
            <a:off x="8846665" y="3136708"/>
            <a:ext cx="2615109" cy="1081498"/>
            <a:chOff x="2894331" y="2786062"/>
            <a:chExt cx="3458844" cy="1357313"/>
          </a:xfrm>
        </p:grpSpPr>
        <p:grpSp>
          <p:nvGrpSpPr>
            <p:cNvPr id="131" name="Group 2">
              <a:extLst>
                <a:ext uri="{FF2B5EF4-FFF2-40B4-BE49-F238E27FC236}">
                  <a16:creationId xmlns:a16="http://schemas.microsoft.com/office/drawing/2014/main" id="{D6E7889F-FD8D-47EB-9489-E5FD288D830C}"/>
                </a:ext>
              </a:extLst>
            </p:cNvPr>
            <p:cNvGrpSpPr/>
            <p:nvPr/>
          </p:nvGrpSpPr>
          <p:grpSpPr>
            <a:xfrm>
              <a:off x="2894331" y="2786062"/>
              <a:ext cx="3458844" cy="1357313"/>
              <a:chOff x="2161591" y="511099"/>
              <a:chExt cx="3458844" cy="1357313"/>
            </a:xfrm>
          </p:grpSpPr>
          <p:sp>
            <p:nvSpPr>
              <p:cNvPr id="140" name="Background">
                <a:extLst>
                  <a:ext uri="{FF2B5EF4-FFF2-40B4-BE49-F238E27FC236}">
                    <a16:creationId xmlns:a16="http://schemas.microsoft.com/office/drawing/2014/main" id="{F680EC3E-D263-48AD-BD95-2A8314B05B8C}"/>
                  </a:ext>
                </a:extLst>
              </p:cNvPr>
              <p:cNvSpPr/>
              <p:nvPr/>
            </p:nvSpPr>
            <p:spPr>
              <a:xfrm>
                <a:off x="2161591" y="511099"/>
                <a:ext cx="3458844" cy="1357313"/>
              </a:xfrm>
              <a:prstGeom prst="roundRect">
                <a:avLst>
                  <a:gd name="adj" fmla="val 2136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r>
                  <a:rPr lang="ko-KR" altLang="en-US" sz="1000" kern="0" dirty="0">
                    <a:solidFill>
                      <a:srgbClr val="FFFFFF"/>
                    </a:solidFill>
                    <a:latin typeface="Segoe UI"/>
                  </a:rPr>
                  <a:t>경고</a:t>
                </a:r>
                <a:endParaRPr lang="en-US" sz="10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1" name="InnerArea">
                <a:extLst>
                  <a:ext uri="{FF2B5EF4-FFF2-40B4-BE49-F238E27FC236}">
                    <a16:creationId xmlns:a16="http://schemas.microsoft.com/office/drawing/2014/main" id="{4CA00E56-EFFE-420F-82F7-712CBBE3009B}"/>
                  </a:ext>
                </a:extLst>
              </p:cNvPr>
              <p:cNvSpPr/>
              <p:nvPr/>
            </p:nvSpPr>
            <p:spPr>
              <a:xfrm>
                <a:off x="2220594" y="806374"/>
                <a:ext cx="3333165" cy="99536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Minimize - Maximize - Close">
              <a:extLst>
                <a:ext uri="{FF2B5EF4-FFF2-40B4-BE49-F238E27FC236}">
                  <a16:creationId xmlns:a16="http://schemas.microsoft.com/office/drawing/2014/main" id="{07BE55C1-C61C-4EF4-9508-0B3D05DD4B74}"/>
                </a:ext>
              </a:extLst>
            </p:cNvPr>
            <p:cNvGrpSpPr/>
            <p:nvPr/>
          </p:nvGrpSpPr>
          <p:grpSpPr>
            <a:xfrm>
              <a:off x="6200962" y="2883131"/>
              <a:ext cx="70774" cy="76200"/>
              <a:chOff x="9661395" y="131588"/>
              <a:chExt cx="70774" cy="76200"/>
            </a:xfrm>
          </p:grpSpPr>
          <p:cxnSp>
            <p:nvCxnSpPr>
              <p:cNvPr id="138" name="X2">
                <a:extLst>
                  <a:ext uri="{FF2B5EF4-FFF2-40B4-BE49-F238E27FC236}">
                    <a16:creationId xmlns:a16="http://schemas.microsoft.com/office/drawing/2014/main" id="{D4F886F1-7DAA-4E53-94F0-988C94E2E9B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39" name="X1">
                <a:extLst>
                  <a:ext uri="{FF2B5EF4-FFF2-40B4-BE49-F238E27FC236}">
                    <a16:creationId xmlns:a16="http://schemas.microsoft.com/office/drawing/2014/main" id="{B38E49E2-E3B8-4B52-9EEB-09135A12EF27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34" name="AlertText">
              <a:extLst>
                <a:ext uri="{FF2B5EF4-FFF2-40B4-BE49-F238E27FC236}">
                  <a16:creationId xmlns:a16="http://schemas.microsoft.com/office/drawing/2014/main" id="{E69BFD09-D29C-4C03-B8E3-4CEA35254AF0}"/>
                </a:ext>
              </a:extLst>
            </p:cNvPr>
            <p:cNvSpPr txBox="1"/>
            <p:nvPr/>
          </p:nvSpPr>
          <p:spPr>
            <a:xfrm>
              <a:off x="3463239" y="3163963"/>
              <a:ext cx="2746910" cy="469900"/>
            </a:xfrm>
            <a:prstGeom prst="rect">
              <a:avLst/>
            </a:prstGeom>
            <a:noFill/>
          </p:spPr>
          <p:txBody>
            <a:bodyPr wrap="square" tIns="45720" rtlCol="0" anchor="ctr" anchorCtr="0">
              <a:noAutofit/>
            </a:bodyPr>
            <a:lstStyle/>
            <a:p>
              <a:r>
                <a:rPr lang="ko-KR" alt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정말로 댓글을 삭제하시겠습니까</a:t>
              </a:r>
              <a:r>
                <a:rPr lang="en-US" altLang="ko-KR" sz="10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sz="10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WarningIcon">
              <a:extLst>
                <a:ext uri="{FF2B5EF4-FFF2-40B4-BE49-F238E27FC236}">
                  <a16:creationId xmlns:a16="http://schemas.microsoft.com/office/drawing/2014/main" id="{209FA0FC-C1C4-4FA6-B6FF-E77A9647DA57}"/>
                </a:ext>
              </a:extLst>
            </p:cNvPr>
            <p:cNvSpPr/>
            <p:nvPr/>
          </p:nvSpPr>
          <p:spPr>
            <a:xfrm>
              <a:off x="3089179" y="3283508"/>
              <a:ext cx="279400" cy="230809"/>
            </a:xfrm>
            <a:prstGeom prst="triangle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136" name="CancelButton">
              <a:extLst>
                <a:ext uri="{FF2B5EF4-FFF2-40B4-BE49-F238E27FC236}">
                  <a16:creationId xmlns:a16="http://schemas.microsoft.com/office/drawing/2014/main" id="{5BFC7653-F5D0-4CAB-BA70-6EEBF3A5018E}"/>
                </a:ext>
              </a:extLst>
            </p:cNvPr>
            <p:cNvSpPr/>
            <p:nvPr/>
          </p:nvSpPr>
          <p:spPr>
            <a:xfrm>
              <a:off x="5426871" y="3785448"/>
              <a:ext cx="7608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Cancel</a:t>
              </a:r>
            </a:p>
          </p:txBody>
        </p:sp>
        <p:sp>
          <p:nvSpPr>
            <p:cNvPr id="137" name="OkButton">
              <a:extLst>
                <a:ext uri="{FF2B5EF4-FFF2-40B4-BE49-F238E27FC236}">
                  <a16:creationId xmlns:a16="http://schemas.microsoft.com/office/drawing/2014/main" id="{4F827C2D-6F6C-430E-B444-2DD01BD332C1}"/>
                </a:ext>
              </a:extLst>
            </p:cNvPr>
            <p:cNvSpPr/>
            <p:nvPr/>
          </p:nvSpPr>
          <p:spPr>
            <a:xfrm>
              <a:off x="4771340" y="3785448"/>
              <a:ext cx="608481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OK</a:t>
              </a:r>
            </a:p>
          </p:txBody>
        </p:sp>
      </p:grpSp>
      <p:sp>
        <p:nvSpPr>
          <p:cNvPr id="129" name="MousePointer">
            <a:extLst>
              <a:ext uri="{FF2B5EF4-FFF2-40B4-BE49-F238E27FC236}">
                <a16:creationId xmlns:a16="http://schemas.microsoft.com/office/drawing/2014/main" id="{D4E0B60E-B7D9-4A15-B912-CBCBB8026E0F}"/>
              </a:ext>
            </a:extLst>
          </p:cNvPr>
          <p:cNvSpPr/>
          <p:nvPr>
            <p:custDataLst>
              <p:custData r:id="rId31"/>
              <p:custData r:id="rId32"/>
            </p:custDataLst>
          </p:nvPr>
        </p:nvSpPr>
        <p:spPr>
          <a:xfrm rot="20359169">
            <a:off x="10361663" y="400589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66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391699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>
                  <p:custDataLst>
                    <p:custData r:id="rId21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613164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CE80D2-BB03-45C5-8A92-3D640F683CE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772098" y="1089635"/>
            <a:ext cx="2579935" cy="1582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CA40C4-FE44-4E00-8BF4-31ABB3C6A8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64" y="1258535"/>
            <a:ext cx="1056127" cy="6227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537404C-8E58-4E33-AF5C-B7EDC4325C25}"/>
              </a:ext>
            </a:extLst>
          </p:cNvPr>
          <p:cNvSpPr txBox="1"/>
          <p:nvPr/>
        </p:nvSpPr>
        <p:spPr>
          <a:xfrm>
            <a:off x="8798477" y="2102614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968E4-4D3B-4578-9F74-DF7ABFE558E8}"/>
              </a:ext>
            </a:extLst>
          </p:cNvPr>
          <p:cNvSpPr txBox="1"/>
          <p:nvPr/>
        </p:nvSpPr>
        <p:spPr>
          <a:xfrm>
            <a:off x="10503703" y="2372946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5FD67B6-1EF8-49D0-A7AB-AEA52982EB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974" y="2815566"/>
            <a:ext cx="233363" cy="233363"/>
          </a:xfrm>
          <a:prstGeom prst="rect">
            <a:avLst/>
          </a:prstGeom>
        </p:spPr>
      </p:pic>
      <p:sp>
        <p:nvSpPr>
          <p:cNvPr id="74" name="Content">
            <a:extLst>
              <a:ext uri="{FF2B5EF4-FFF2-40B4-BE49-F238E27FC236}">
                <a16:creationId xmlns:a16="http://schemas.microsoft.com/office/drawing/2014/main" id="{C53C389B-7C48-4C5D-BD97-4482178197E9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9271832" y="2832848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760DE-8ACD-4541-8821-DE0EB64D1EEC}"/>
              </a:ext>
            </a:extLst>
          </p:cNvPr>
          <p:cNvSpPr txBox="1"/>
          <p:nvPr/>
        </p:nvSpPr>
        <p:spPr>
          <a:xfrm>
            <a:off x="8788852" y="187178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812F11D-D709-467D-AAB1-D70970269F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32" y="3127131"/>
            <a:ext cx="386647" cy="35525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A9879E7-DA56-4997-97C9-98C131DC9BAA}"/>
              </a:ext>
            </a:extLst>
          </p:cNvPr>
          <p:cNvSpPr txBox="1"/>
          <p:nvPr/>
        </p:nvSpPr>
        <p:spPr>
          <a:xfrm>
            <a:off x="9171921" y="3112346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 </a:t>
            </a:r>
            <a:r>
              <a:rPr lang="en-US" altLang="ko-KR" sz="600" dirty="0"/>
              <a:t>2018-5-10 14:00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E7355-38E9-4534-ADA0-65D14888CAC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9176036" y="327084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맛있겠다ㅜㅜ</a:t>
            </a:r>
            <a:endParaRPr lang="ko-KR" altLang="en-US" sz="10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7B6FA11-E9F7-4FA5-9A71-07CB606253AD}"/>
              </a:ext>
            </a:extLst>
          </p:cNvPr>
          <p:cNvPicPr>
            <a:picLocks noChangeAspect="1"/>
          </p:cNvPicPr>
          <p:nvPr>
            <p:custDataLst>
              <p:custData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552" y="3634214"/>
            <a:ext cx="321405" cy="3214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A317D4-F933-496F-8C49-E0F18FEAB742}"/>
              </a:ext>
            </a:extLst>
          </p:cNvPr>
          <p:cNvSpPr txBox="1"/>
          <p:nvPr/>
        </p:nvSpPr>
        <p:spPr>
          <a:xfrm>
            <a:off x="9161021" y="3573295"/>
            <a:ext cx="1152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 </a:t>
            </a:r>
            <a:r>
              <a:rPr lang="en-US" altLang="ko-KR" sz="700" dirty="0"/>
              <a:t>2018-5-9 13:40</a:t>
            </a:r>
            <a:endParaRPr lang="ko-KR" altLang="en-US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2FC331-FDB1-487B-AC41-E9C32152F2F1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9209523" y="3748022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다음엔 같이 먹자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52AC1A70-1CEB-4A9E-9C20-D417BF50869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68" y="4190777"/>
            <a:ext cx="251155" cy="25115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F00675F-6ABD-40B0-BB46-7DA280B441F0}"/>
              </a:ext>
            </a:extLst>
          </p:cNvPr>
          <p:cNvSpPr txBox="1"/>
          <p:nvPr/>
        </p:nvSpPr>
        <p:spPr>
          <a:xfrm>
            <a:off x="9161021" y="4098380"/>
            <a:ext cx="11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 </a:t>
            </a:r>
            <a:r>
              <a:rPr lang="en-US" altLang="ko-KR" sz="700" dirty="0"/>
              <a:t>2018-5-8 1:30</a:t>
            </a:r>
            <a:endParaRPr lang="ko-KR" altLang="en-US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3EDAB2-39D0-4334-A2C6-D208BC133686}"/>
              </a:ext>
            </a:extLst>
          </p:cNvPr>
          <p:cNvSpPr txBox="1"/>
          <p:nvPr/>
        </p:nvSpPr>
        <p:spPr>
          <a:xfrm>
            <a:off x="9227931" y="426147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Wow..!</a:t>
            </a:r>
            <a:endParaRPr lang="ko-KR" altLang="en-US" sz="1000" dirty="0"/>
          </a:p>
        </p:txBody>
      </p:sp>
      <p:grpSp>
        <p:nvGrpSpPr>
          <p:cNvPr id="102" name="ScrollbarVertical">
            <a:extLst>
              <a:ext uri="{FF2B5EF4-FFF2-40B4-BE49-F238E27FC236}">
                <a16:creationId xmlns:a16="http://schemas.microsoft.com/office/drawing/2014/main" id="{89526236-8C93-4000-AD0B-355A83A0FF57}"/>
              </a:ext>
            </a:extLst>
          </p:cNvPr>
          <p:cNvGrpSpPr/>
          <p:nvPr>
            <p:custDataLst>
              <p:custData r:id="rId8"/>
              <p:custData r:id="rId9"/>
            </p:custDataLst>
          </p:nvPr>
        </p:nvGrpSpPr>
        <p:grpSpPr>
          <a:xfrm>
            <a:off x="11451394" y="1074905"/>
            <a:ext cx="137144" cy="3788991"/>
            <a:chOff x="4496659" y="1543109"/>
            <a:chExt cx="147992" cy="3562291"/>
          </a:xfrm>
        </p:grpSpPr>
        <p:sp>
          <p:nvSpPr>
            <p:cNvPr id="122" name="Background">
              <a:extLst>
                <a:ext uri="{FF2B5EF4-FFF2-40B4-BE49-F238E27FC236}">
                  <a16:creationId xmlns:a16="http://schemas.microsoft.com/office/drawing/2014/main" id="{B39B01FE-C207-4F75-B026-A9CE652B5AC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3" name="Slider">
              <a:extLst>
                <a:ext uri="{FF2B5EF4-FFF2-40B4-BE49-F238E27FC236}">
                  <a16:creationId xmlns:a16="http://schemas.microsoft.com/office/drawing/2014/main" id="{0F43582C-169C-4E87-A682-9773B4DBE916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4" name="UpArrow">
              <a:extLst>
                <a:ext uri="{FF2B5EF4-FFF2-40B4-BE49-F238E27FC236}">
                  <a16:creationId xmlns:a16="http://schemas.microsoft.com/office/drawing/2014/main" id="{BCDD3D78-B247-448F-893D-D5D455E4209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5" name="DownArrow">
              <a:extLst>
                <a:ext uri="{FF2B5EF4-FFF2-40B4-BE49-F238E27FC236}">
                  <a16:creationId xmlns:a16="http://schemas.microsoft.com/office/drawing/2014/main" id="{6B41ADD5-72EE-4C6F-B559-155615AF631B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0B9968A5-541D-4978-BCEE-BE542A008F51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42" y="3176169"/>
            <a:ext cx="180975" cy="257175"/>
          </a:xfrm>
          <a:prstGeom prst="rect">
            <a:avLst/>
          </a:prstGeom>
        </p:spPr>
      </p:pic>
      <p:sp>
        <p:nvSpPr>
          <p:cNvPr id="193" name="Content">
            <a:extLst>
              <a:ext uri="{FF2B5EF4-FFF2-40B4-BE49-F238E27FC236}">
                <a16:creationId xmlns:a16="http://schemas.microsoft.com/office/drawing/2014/main" id="{B5D836A3-C5E9-427D-B8E8-A25AE562F329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10727710" y="2856480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B9F7B7C-15BC-46F8-BCDC-CEFBE62DDD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733" y="2377402"/>
            <a:ext cx="186502" cy="1865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4FCF46-A460-4708-99B9-1D879FF4803D}"/>
              </a:ext>
            </a:extLst>
          </p:cNvPr>
          <p:cNvSpPr txBox="1"/>
          <p:nvPr/>
        </p:nvSpPr>
        <p:spPr>
          <a:xfrm>
            <a:off x="9045341" y="235987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97" name="Content">
            <a:extLst>
              <a:ext uri="{FF2B5EF4-FFF2-40B4-BE49-F238E27FC236}">
                <a16:creationId xmlns:a16="http://schemas.microsoft.com/office/drawing/2014/main" id="{93C55D3F-DAF6-4183-80AA-98C7332D269B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8617932" y="4972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6916774-2270-479F-BB2E-69404C517F9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04" y="5176045"/>
            <a:ext cx="233093" cy="2330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6A314A9-AEDE-4D98-B90A-D28D90FA36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134" y="5108710"/>
            <a:ext cx="305278" cy="30527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F320538-88E6-4749-9778-50F6F1FA114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251" y="5164380"/>
            <a:ext cx="244758" cy="24475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40A47F0-856B-4E4F-A98C-FA3ADC42B81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5562" y="5106123"/>
            <a:ext cx="310452" cy="31045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B0A610F-0873-4517-925A-5D07F658F5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429" y="5116712"/>
            <a:ext cx="289274" cy="28927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38418581-9549-4264-8418-22E91CE8C55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13" y="5139074"/>
            <a:ext cx="197046" cy="1970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713B3B-4B86-45E0-8D07-0C2F29619E4B}"/>
              </a:ext>
            </a:extLst>
          </p:cNvPr>
          <p:cNvSpPr/>
          <p:nvPr/>
        </p:nvSpPr>
        <p:spPr>
          <a:xfrm>
            <a:off x="8754987" y="992248"/>
            <a:ext cx="2639506" cy="19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03C8FA-1125-4EBB-AAE6-AF72FEBDFBCE}"/>
              </a:ext>
            </a:extLst>
          </p:cNvPr>
          <p:cNvSpPr txBox="1"/>
          <p:nvPr/>
        </p:nvSpPr>
        <p:spPr>
          <a:xfrm>
            <a:off x="198642" y="181186"/>
            <a:ext cx="215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조회</a:t>
            </a:r>
            <a:endParaRPr lang="en-US" altLang="ko-KR" dirty="0"/>
          </a:p>
          <a:p>
            <a:r>
              <a:rPr lang="en-US" altLang="ko-KR" dirty="0"/>
              <a:t>(UI-COMMENT-04)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79" name="WindowsPhone">
            <a:extLst>
              <a:ext uri="{FF2B5EF4-FFF2-40B4-BE49-F238E27FC236}">
                <a16:creationId xmlns:a16="http://schemas.microsoft.com/office/drawing/2014/main" id="{5C17A49B-7F5F-4685-808F-04CD1DE40AD4}"/>
              </a:ext>
            </a:extLst>
          </p:cNvPr>
          <p:cNvGrpSpPr/>
          <p:nvPr>
            <p:custDataLst>
              <p:custData r:id="rId12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E715077D-0D01-473D-9412-4935AAB6980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92" name="Group 4">
                <a:extLst>
                  <a:ext uri="{FF2B5EF4-FFF2-40B4-BE49-F238E27FC236}">
                    <a16:creationId xmlns:a16="http://schemas.microsoft.com/office/drawing/2014/main" id="{911DB10C-AEB4-4DAF-9794-DBCCDBA3D876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4" name="Rounded Rectangle 6">
                  <a:extLst>
                    <a:ext uri="{FF2B5EF4-FFF2-40B4-BE49-F238E27FC236}">
                      <a16:creationId xmlns:a16="http://schemas.microsoft.com/office/drawing/2014/main" id="{DD3C3D09-FDB3-4ECE-88AA-9FD031E94CB1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ounded Rectangle 7">
                  <a:extLst>
                    <a:ext uri="{FF2B5EF4-FFF2-40B4-BE49-F238E27FC236}">
                      <a16:creationId xmlns:a16="http://schemas.microsoft.com/office/drawing/2014/main" id="{7B72BEA6-033C-4857-8B8E-0427F5F25D2D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00" name="Rectangle 8">
                  <a:extLst>
                    <a:ext uri="{FF2B5EF4-FFF2-40B4-BE49-F238E27FC236}">
                      <a16:creationId xmlns:a16="http://schemas.microsoft.com/office/drawing/2014/main" id="{22F095BB-81A8-486E-A830-0CB52FE9F295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Left Arrow 9">
                  <a:extLst>
                    <a:ext uri="{FF2B5EF4-FFF2-40B4-BE49-F238E27FC236}">
                      <a16:creationId xmlns:a16="http://schemas.microsoft.com/office/drawing/2014/main" id="{8883D14D-5436-46C7-9664-07CC963E94F7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7" name="Group 10">
                  <a:extLst>
                    <a:ext uri="{FF2B5EF4-FFF2-40B4-BE49-F238E27FC236}">
                      <a16:creationId xmlns:a16="http://schemas.microsoft.com/office/drawing/2014/main" id="{FE12CC31-6656-4EF3-87EA-5FD39FA2EA84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19" name="Flowchart: Stored Data 12">
                    <a:extLst>
                      <a:ext uri="{FF2B5EF4-FFF2-40B4-BE49-F238E27FC236}">
                        <a16:creationId xmlns:a16="http://schemas.microsoft.com/office/drawing/2014/main" id="{87E9B957-BD2D-4709-86A0-E4CC4FBDB8D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Flowchart: Stored Data 13">
                    <a:extLst>
                      <a:ext uri="{FF2B5EF4-FFF2-40B4-BE49-F238E27FC236}">
                        <a16:creationId xmlns:a16="http://schemas.microsoft.com/office/drawing/2014/main" id="{39F6B5FD-F171-4AA6-B750-6A03D42C302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Flowchart: Stored Data 14">
                    <a:extLst>
                      <a:ext uri="{FF2B5EF4-FFF2-40B4-BE49-F238E27FC236}">
                        <a16:creationId xmlns:a16="http://schemas.microsoft.com/office/drawing/2014/main" id="{18A893A9-740A-4D66-BA6D-4748F7F7328D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Flowchart: Stored Data 15">
                    <a:extLst>
                      <a:ext uri="{FF2B5EF4-FFF2-40B4-BE49-F238E27FC236}">
                        <a16:creationId xmlns:a16="http://schemas.microsoft.com/office/drawing/2014/main" id="{EA66F74F-58BD-43D9-B64A-352798BD83C7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12" name="Rounded Rectangle 11">
                  <a:extLst>
                    <a:ext uri="{FF2B5EF4-FFF2-40B4-BE49-F238E27FC236}">
                      <a16:creationId xmlns:a16="http://schemas.microsoft.com/office/drawing/2014/main" id="{D4D3552B-D329-496F-8916-FC3856A4097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52EE704B-0A47-47FB-880E-7413206FD89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9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AC483562-C8FE-4D76-B536-B6785E596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8" name="Content">
            <a:extLst>
              <a:ext uri="{FF2B5EF4-FFF2-40B4-BE49-F238E27FC236}">
                <a16:creationId xmlns:a16="http://schemas.microsoft.com/office/drawing/2014/main" id="{DEF82FAF-AE8C-4E51-94F6-99E257BBF268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06AC3A3-62FF-4AD7-B140-13A1AE7BC000}"/>
              </a:ext>
            </a:extLst>
          </p:cNvPr>
          <p:cNvSpPr/>
          <p:nvPr/>
        </p:nvSpPr>
        <p:spPr>
          <a:xfrm>
            <a:off x="4681657" y="1126810"/>
            <a:ext cx="2579935" cy="206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699C66-42F3-4FC2-AAD4-56773BFAD913}"/>
              </a:ext>
            </a:extLst>
          </p:cNvPr>
          <p:cNvSpPr txBox="1"/>
          <p:nvPr/>
        </p:nvSpPr>
        <p:spPr>
          <a:xfrm>
            <a:off x="4962696" y="1251086"/>
            <a:ext cx="1819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2018-5-8 13:30</a:t>
            </a:r>
            <a:endParaRPr lang="ko-KR" altLang="en-US" sz="8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2A09FA8-2C44-4792-99F4-7CEB6D5EBCD7}"/>
              </a:ext>
            </a:extLst>
          </p:cNvPr>
          <p:cNvSpPr txBox="1"/>
          <p:nvPr/>
        </p:nvSpPr>
        <p:spPr>
          <a:xfrm>
            <a:off x="6344580" y="1459297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지도 보기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스트리트 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DAB1B12-5F28-45DB-A921-047948B4069A}"/>
              </a:ext>
            </a:extLst>
          </p:cNvPr>
          <p:cNvSpPr txBox="1"/>
          <p:nvPr/>
        </p:nvSpPr>
        <p:spPr>
          <a:xfrm>
            <a:off x="4663957" y="1423244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대구 광역시 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933334AD-5329-4617-B68A-964C5FEAE25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1" y="1927249"/>
            <a:ext cx="1056127" cy="622787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FC1FC134-96B9-4534-BCDA-87FB0C12B2A6}"/>
              </a:ext>
            </a:extLst>
          </p:cNvPr>
          <p:cNvSpPr txBox="1"/>
          <p:nvPr/>
        </p:nvSpPr>
        <p:spPr>
          <a:xfrm>
            <a:off x="4651471" y="1202558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2310DF-8D92-4F13-A067-30D7920E7D17}"/>
              </a:ext>
            </a:extLst>
          </p:cNvPr>
          <p:cNvSpPr txBox="1"/>
          <p:nvPr/>
        </p:nvSpPr>
        <p:spPr>
          <a:xfrm>
            <a:off x="4716414" y="272247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27E0BDC-66E1-4CDE-9A5D-CAABF2223EA0}"/>
              </a:ext>
            </a:extLst>
          </p:cNvPr>
          <p:cNvSpPr txBox="1"/>
          <p:nvPr/>
        </p:nvSpPr>
        <p:spPr>
          <a:xfrm>
            <a:off x="6411737" y="2937028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EC0C1F32-FF04-48A2-BB2C-0F9A19DC9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53" y="3313571"/>
            <a:ext cx="233363" cy="233363"/>
          </a:xfrm>
          <a:prstGeom prst="rect">
            <a:avLst/>
          </a:prstGeom>
        </p:spPr>
      </p:pic>
      <p:sp>
        <p:nvSpPr>
          <p:cNvPr id="139" name="Content">
            <a:extLst>
              <a:ext uri="{FF2B5EF4-FFF2-40B4-BE49-F238E27FC236}">
                <a16:creationId xmlns:a16="http://schemas.microsoft.com/office/drawing/2014/main" id="{9FFCB70B-147F-4A36-A475-EEA3F2170A24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5137811" y="3330853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9254FB-89EE-4C4E-BFFA-05D8C48E6A9A}"/>
              </a:ext>
            </a:extLst>
          </p:cNvPr>
          <p:cNvSpPr txBox="1"/>
          <p:nvPr/>
        </p:nvSpPr>
        <p:spPr>
          <a:xfrm>
            <a:off x="4719965" y="253195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grpSp>
        <p:nvGrpSpPr>
          <p:cNvPr id="141" name="ScrollbarVertical">
            <a:extLst>
              <a:ext uri="{FF2B5EF4-FFF2-40B4-BE49-F238E27FC236}">
                <a16:creationId xmlns:a16="http://schemas.microsoft.com/office/drawing/2014/main" id="{5CAA96CE-BB3A-44A5-B0E4-03E2894EBF3A}"/>
              </a:ext>
            </a:extLst>
          </p:cNvPr>
          <p:cNvGrpSpPr/>
          <p:nvPr>
            <p:custDataLst>
              <p:custData r:id="rId15"/>
            </p:custDataLst>
          </p:nvPr>
        </p:nvGrpSpPr>
        <p:grpSpPr>
          <a:xfrm>
            <a:off x="7374344" y="1049075"/>
            <a:ext cx="137144" cy="3788991"/>
            <a:chOff x="4496659" y="1543109"/>
            <a:chExt cx="147992" cy="3562291"/>
          </a:xfrm>
        </p:grpSpPr>
        <p:sp>
          <p:nvSpPr>
            <p:cNvPr id="142" name="Background">
              <a:extLst>
                <a:ext uri="{FF2B5EF4-FFF2-40B4-BE49-F238E27FC236}">
                  <a16:creationId xmlns:a16="http://schemas.microsoft.com/office/drawing/2014/main" id="{4585349C-0AC6-407E-89DB-31FCA28560EB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43" name="Slider">
              <a:extLst>
                <a:ext uri="{FF2B5EF4-FFF2-40B4-BE49-F238E27FC236}">
                  <a16:creationId xmlns:a16="http://schemas.microsoft.com/office/drawing/2014/main" id="{4D470A8F-2924-431B-BEEF-8AFFE4DC383A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4" name="UpArrow">
              <a:extLst>
                <a:ext uri="{FF2B5EF4-FFF2-40B4-BE49-F238E27FC236}">
                  <a16:creationId xmlns:a16="http://schemas.microsoft.com/office/drawing/2014/main" id="{8552E1C7-D42A-40BD-ACFF-AE4CEABC4332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45" name="DownArrow">
              <a:extLst>
                <a:ext uri="{FF2B5EF4-FFF2-40B4-BE49-F238E27FC236}">
                  <a16:creationId xmlns:a16="http://schemas.microsoft.com/office/drawing/2014/main" id="{1401ADE6-F1AD-4C0D-9B61-422896ED2B7A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6" name="그림 145">
            <a:extLst>
              <a:ext uri="{FF2B5EF4-FFF2-40B4-BE49-F238E27FC236}">
                <a16:creationId xmlns:a16="http://schemas.microsoft.com/office/drawing/2014/main" id="{2947AB1F-FD52-4C91-B71C-6404A2ECCCB9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22" y="1164622"/>
            <a:ext cx="180975" cy="257175"/>
          </a:xfrm>
          <a:prstGeom prst="rect">
            <a:avLst/>
          </a:prstGeom>
        </p:spPr>
      </p:pic>
      <p:sp>
        <p:nvSpPr>
          <p:cNvPr id="147" name="Content">
            <a:extLst>
              <a:ext uri="{FF2B5EF4-FFF2-40B4-BE49-F238E27FC236}">
                <a16:creationId xmlns:a16="http://schemas.microsoft.com/office/drawing/2014/main" id="{9EFFFD4F-DCBD-4198-92C0-FFE76F20F4EF}"/>
              </a:ext>
            </a:extLst>
          </p:cNvPr>
          <p:cNvSpPr/>
          <p:nvPr>
            <p:custDataLst>
              <p:custData r:id="rId16"/>
              <p:custData r:id="rId17"/>
            </p:custDataLst>
          </p:nvPr>
        </p:nvSpPr>
        <p:spPr>
          <a:xfrm>
            <a:off x="6593689" y="3354485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FAF919F6-3296-4A02-98AF-38EF8866A34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7" y="2952870"/>
            <a:ext cx="186502" cy="18650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2D1B3FA9-9F37-4459-B1A6-37CBA117CF60}"/>
              </a:ext>
            </a:extLst>
          </p:cNvPr>
          <p:cNvSpPr txBox="1"/>
          <p:nvPr/>
        </p:nvSpPr>
        <p:spPr>
          <a:xfrm>
            <a:off x="4925375" y="293534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150" name="Content">
            <a:extLst>
              <a:ext uri="{FF2B5EF4-FFF2-40B4-BE49-F238E27FC236}">
                <a16:creationId xmlns:a16="http://schemas.microsoft.com/office/drawing/2014/main" id="{EA327EF0-5619-4C12-A491-5E3089CE375F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4540882" y="494704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5D3F0937-B9C4-4DCD-A3C5-87EB878771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54" y="5150215"/>
            <a:ext cx="233093" cy="233093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360ECC99-DC95-48E9-B6B3-1A539A7735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4" y="5082880"/>
            <a:ext cx="305278" cy="305278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237F4E4B-582F-4756-826F-6568666D832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01" y="5138550"/>
            <a:ext cx="244758" cy="244758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71A6BE2C-3150-4C11-95F1-1375EE2A419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8512" y="5080293"/>
            <a:ext cx="310452" cy="310452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2147CD91-640C-46DE-A497-4F03FB8D480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79" y="5090882"/>
            <a:ext cx="289274" cy="289274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03B9655C-9BA7-4877-9CD2-6064DE1D002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3" y="5113244"/>
            <a:ext cx="197046" cy="197046"/>
          </a:xfrm>
          <a:prstGeom prst="rect">
            <a:avLst/>
          </a:prstGeom>
        </p:spPr>
      </p:pic>
      <p:sp>
        <p:nvSpPr>
          <p:cNvPr id="157" name="MousePointer">
            <a:extLst>
              <a:ext uri="{FF2B5EF4-FFF2-40B4-BE49-F238E27FC236}">
                <a16:creationId xmlns:a16="http://schemas.microsoft.com/office/drawing/2014/main" id="{3995A022-29A1-445C-B691-53C2787FBE55}"/>
              </a:ext>
            </a:extLst>
          </p:cNvPr>
          <p:cNvSpPr/>
          <p:nvPr>
            <p:custDataLst>
              <p:custData r:id="rId19"/>
              <p:custData r:id="rId20"/>
            </p:custDataLst>
          </p:nvPr>
        </p:nvSpPr>
        <p:spPr>
          <a:xfrm rot="20359169">
            <a:off x="6873322" y="301466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163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22371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>
                  <p:custDataLst>
                    <p:custData r:id="rId24"/>
                  </p:custDataLst>
                </p:nvPr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43836" y="66690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CE80D2-BB03-45C5-8A92-3D640F683CE0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4602770" y="1089635"/>
            <a:ext cx="2579935" cy="1582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CA40C4-FE44-4E00-8BF4-31ABB3C6A8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36" y="1258535"/>
            <a:ext cx="1056127" cy="6227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537404C-8E58-4E33-AF5C-B7EDC4325C25}"/>
              </a:ext>
            </a:extLst>
          </p:cNvPr>
          <p:cNvSpPr txBox="1"/>
          <p:nvPr/>
        </p:nvSpPr>
        <p:spPr>
          <a:xfrm>
            <a:off x="4629149" y="2102614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너무너무 맛있는 </a:t>
            </a:r>
            <a:r>
              <a:rPr lang="ko-KR" altLang="en-US" sz="1000" dirty="0" err="1"/>
              <a:t>엽떡을</a:t>
            </a:r>
            <a:r>
              <a:rPr lang="ko-KR" altLang="en-US" sz="1000" dirty="0"/>
              <a:t> 먹었다</a:t>
            </a:r>
            <a:r>
              <a:rPr lang="en-US" altLang="ko-KR" sz="1000" dirty="0"/>
              <a:t>~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968E4-4D3B-4578-9F74-DF7ABFE558E8}"/>
              </a:ext>
            </a:extLst>
          </p:cNvPr>
          <p:cNvSpPr txBox="1"/>
          <p:nvPr/>
        </p:nvSpPr>
        <p:spPr>
          <a:xfrm>
            <a:off x="6334375" y="2372946"/>
            <a:ext cx="851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댓글목록</a:t>
            </a:r>
            <a:r>
              <a:rPr lang="en-US" altLang="ko-KR" sz="1000" b="1" dirty="0"/>
              <a:t>(4)</a:t>
            </a:r>
            <a:endParaRPr lang="ko-KR" altLang="en-US" sz="10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5FD67B6-1EF8-49D0-A7AB-AEA52982EBE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6" y="2815566"/>
            <a:ext cx="233363" cy="233363"/>
          </a:xfrm>
          <a:prstGeom prst="rect">
            <a:avLst/>
          </a:prstGeom>
        </p:spPr>
      </p:pic>
      <p:sp>
        <p:nvSpPr>
          <p:cNvPr id="74" name="Content">
            <a:extLst>
              <a:ext uri="{FF2B5EF4-FFF2-40B4-BE49-F238E27FC236}">
                <a16:creationId xmlns:a16="http://schemas.microsoft.com/office/drawing/2014/main" id="{C53C389B-7C48-4C5D-BD97-4482178197E9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102504" y="2832848"/>
            <a:ext cx="1365386" cy="20634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cs typeface="Segoe UI" pitchFamily="34" charset="0"/>
              </a:rPr>
              <a:t>댓글을 입력하세요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760DE-8ACD-4541-8821-DE0EB64D1EEC}"/>
              </a:ext>
            </a:extLst>
          </p:cNvPr>
          <p:cNvSpPr txBox="1"/>
          <p:nvPr/>
        </p:nvSpPr>
        <p:spPr>
          <a:xfrm>
            <a:off x="4619524" y="1871787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</a:t>
            </a:r>
            <a:r>
              <a:rPr lang="ko-KR" altLang="en-US" sz="900" dirty="0" err="1"/>
              <a:t>예스맛</a:t>
            </a:r>
            <a:endParaRPr lang="ko-KR" altLang="en-US" sz="9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812F11D-D709-467D-AAB1-D70970269F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04" y="3127131"/>
            <a:ext cx="386647" cy="35525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A9879E7-DA56-4997-97C9-98C131DC9BAA}"/>
              </a:ext>
            </a:extLst>
          </p:cNvPr>
          <p:cNvSpPr txBox="1"/>
          <p:nvPr/>
        </p:nvSpPr>
        <p:spPr>
          <a:xfrm>
            <a:off x="5002593" y="3112346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 </a:t>
            </a:r>
            <a:r>
              <a:rPr lang="en-US" altLang="ko-KR" sz="600" dirty="0"/>
              <a:t>2018-5-10 14:00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E7355-38E9-4534-ADA0-65D14888CAC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5006708" y="327084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맛있겠다ㅜㅜ</a:t>
            </a:r>
            <a:endParaRPr lang="ko-KR" altLang="en-US" sz="10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7B6FA11-E9F7-4FA5-9A71-07CB606253AD}"/>
              </a:ext>
            </a:extLst>
          </p:cNvPr>
          <p:cNvPicPr>
            <a:picLocks noChangeAspect="1"/>
          </p:cNvPicPr>
          <p:nvPr>
            <p:custDataLst>
              <p:custData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4" y="3634214"/>
            <a:ext cx="321405" cy="3214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A317D4-F933-496F-8C49-E0F18FEAB742}"/>
              </a:ext>
            </a:extLst>
          </p:cNvPr>
          <p:cNvSpPr txBox="1"/>
          <p:nvPr/>
        </p:nvSpPr>
        <p:spPr>
          <a:xfrm>
            <a:off x="4991693" y="3573295"/>
            <a:ext cx="1152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Jake </a:t>
            </a:r>
            <a:r>
              <a:rPr lang="en-US" altLang="ko-KR" sz="700" dirty="0"/>
              <a:t>2018-5-9 13:40</a:t>
            </a:r>
            <a:endParaRPr lang="ko-KR" altLang="en-US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2FC331-FDB1-487B-AC41-E9C32152F2F1}"/>
              </a:ext>
            </a:extLst>
          </p:cNvPr>
          <p:cNvSpPr txBox="1"/>
          <p:nvPr>
            <p:custDataLst>
              <p:custData r:id="rId7"/>
              <p:custData r:id="rId8"/>
            </p:custDataLst>
          </p:nvPr>
        </p:nvSpPr>
        <p:spPr>
          <a:xfrm>
            <a:off x="5040195" y="3748022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다음엔 같이 먹자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52AC1A70-1CEB-4A9E-9C20-D417BF508690}"/>
              </a:ext>
            </a:extLst>
          </p:cNvPr>
          <p:cNvPicPr>
            <a:picLocks noChangeAspect="1"/>
          </p:cNvPicPr>
          <p:nvPr>
            <p:custDataLst>
              <p:custData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0" y="4190777"/>
            <a:ext cx="251155" cy="25115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F00675F-6ABD-40B0-BB46-7DA280B441F0}"/>
              </a:ext>
            </a:extLst>
          </p:cNvPr>
          <p:cNvSpPr txBox="1"/>
          <p:nvPr/>
        </p:nvSpPr>
        <p:spPr>
          <a:xfrm>
            <a:off x="4991693" y="4098380"/>
            <a:ext cx="11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John </a:t>
            </a:r>
            <a:r>
              <a:rPr lang="en-US" altLang="ko-KR" sz="700" dirty="0"/>
              <a:t>2018-5-8 1:30</a:t>
            </a:r>
            <a:endParaRPr lang="ko-KR" altLang="en-US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3EDAB2-39D0-4334-A2C6-D208BC133686}"/>
              </a:ext>
            </a:extLst>
          </p:cNvPr>
          <p:cNvSpPr txBox="1"/>
          <p:nvPr/>
        </p:nvSpPr>
        <p:spPr>
          <a:xfrm>
            <a:off x="5058603" y="426147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Wow..!</a:t>
            </a:r>
            <a:endParaRPr lang="ko-KR" altLang="en-US" sz="1000" dirty="0"/>
          </a:p>
        </p:txBody>
      </p:sp>
      <p:grpSp>
        <p:nvGrpSpPr>
          <p:cNvPr id="102" name="ScrollbarVertical">
            <a:extLst>
              <a:ext uri="{FF2B5EF4-FFF2-40B4-BE49-F238E27FC236}">
                <a16:creationId xmlns:a16="http://schemas.microsoft.com/office/drawing/2014/main" id="{89526236-8C93-4000-AD0B-355A83A0FF57}"/>
              </a:ext>
            </a:extLst>
          </p:cNvPr>
          <p:cNvGrpSpPr/>
          <p:nvPr>
            <p:custDataLst>
              <p:custData r:id="rId10"/>
              <p:custData r:id="rId11"/>
            </p:custDataLst>
          </p:nvPr>
        </p:nvGrpSpPr>
        <p:grpSpPr>
          <a:xfrm>
            <a:off x="7282066" y="1074905"/>
            <a:ext cx="137144" cy="3788991"/>
            <a:chOff x="4496659" y="1543109"/>
            <a:chExt cx="147992" cy="3562291"/>
          </a:xfrm>
        </p:grpSpPr>
        <p:sp>
          <p:nvSpPr>
            <p:cNvPr id="122" name="Background">
              <a:extLst>
                <a:ext uri="{FF2B5EF4-FFF2-40B4-BE49-F238E27FC236}">
                  <a16:creationId xmlns:a16="http://schemas.microsoft.com/office/drawing/2014/main" id="{B39B01FE-C207-4F75-B026-A9CE652B5AC4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23" name="Slider">
              <a:extLst>
                <a:ext uri="{FF2B5EF4-FFF2-40B4-BE49-F238E27FC236}">
                  <a16:creationId xmlns:a16="http://schemas.microsoft.com/office/drawing/2014/main" id="{0F43582C-169C-4E87-A682-9773B4DBE916}"/>
                </a:ext>
              </a:extLst>
            </p:cNvPr>
            <p:cNvSpPr/>
            <p:nvPr/>
          </p:nvSpPr>
          <p:spPr>
            <a:xfrm>
              <a:off x="4496659" y="1842087"/>
              <a:ext cx="138781" cy="29149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4" name="UpArrow">
              <a:extLst>
                <a:ext uri="{FF2B5EF4-FFF2-40B4-BE49-F238E27FC236}">
                  <a16:creationId xmlns:a16="http://schemas.microsoft.com/office/drawing/2014/main" id="{BCDD3D78-B247-448F-893D-D5D455E42098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25" name="DownArrow">
              <a:extLst>
                <a:ext uri="{FF2B5EF4-FFF2-40B4-BE49-F238E27FC236}">
                  <a16:creationId xmlns:a16="http://schemas.microsoft.com/office/drawing/2014/main" id="{6B41ADD5-72EE-4C6F-B559-155615AF631B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0B9968A5-541D-4978-BCEE-BE542A008F51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14" y="3176169"/>
            <a:ext cx="180975" cy="257175"/>
          </a:xfrm>
          <a:prstGeom prst="rect">
            <a:avLst/>
          </a:prstGeom>
        </p:spPr>
      </p:pic>
      <p:sp>
        <p:nvSpPr>
          <p:cNvPr id="193" name="Content">
            <a:extLst>
              <a:ext uri="{FF2B5EF4-FFF2-40B4-BE49-F238E27FC236}">
                <a16:creationId xmlns:a16="http://schemas.microsoft.com/office/drawing/2014/main" id="{B5D836A3-C5E9-427D-B8E8-A25AE562F329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6558382" y="2856480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댓글 달기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B9F7B7C-15BC-46F8-BCDC-CEFBE62DDD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05" y="2377402"/>
            <a:ext cx="186502" cy="1865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4FCF46-A460-4708-99B9-1D879FF4803D}"/>
              </a:ext>
            </a:extLst>
          </p:cNvPr>
          <p:cNvSpPr txBox="1"/>
          <p:nvPr/>
        </p:nvSpPr>
        <p:spPr>
          <a:xfrm>
            <a:off x="4876013" y="235987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r>
              <a:rPr lang="ko-KR" altLang="en-US" sz="1000" dirty="0"/>
              <a:t>명</a:t>
            </a:r>
          </a:p>
        </p:txBody>
      </p:sp>
      <p:sp>
        <p:nvSpPr>
          <p:cNvPr id="97" name="Content">
            <a:extLst>
              <a:ext uri="{FF2B5EF4-FFF2-40B4-BE49-F238E27FC236}">
                <a16:creationId xmlns:a16="http://schemas.microsoft.com/office/drawing/2014/main" id="{93C55D3F-DAF6-4183-80AA-98C7332D269B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448604" y="497287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6916774-2270-479F-BB2E-69404C517F9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76" y="5176045"/>
            <a:ext cx="233093" cy="2330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6A314A9-AEDE-4D98-B90A-D28D90FA365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06" y="5108710"/>
            <a:ext cx="305278" cy="30527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F320538-88E6-4749-9778-50F6F1FA11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23" y="5164380"/>
            <a:ext cx="244758" cy="24475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40A47F0-856B-4E4F-A98C-FA3ADC42B81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6234" y="5106123"/>
            <a:ext cx="310452" cy="310452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B0A610F-0873-4517-925A-5D07F658F56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01" y="5116712"/>
            <a:ext cx="289274" cy="28927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38418581-9549-4264-8418-22E91CE8C5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5" y="5139074"/>
            <a:ext cx="197046" cy="1970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713B3B-4B86-45E0-8D07-0C2F29619E4B}"/>
              </a:ext>
            </a:extLst>
          </p:cNvPr>
          <p:cNvSpPr/>
          <p:nvPr/>
        </p:nvSpPr>
        <p:spPr>
          <a:xfrm>
            <a:off x="4585659" y="992248"/>
            <a:ext cx="2639506" cy="19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03C8FA-1125-4EBB-AAE6-AF72FEBDFBCE}"/>
              </a:ext>
            </a:extLst>
          </p:cNvPr>
          <p:cNvSpPr txBox="1"/>
          <p:nvPr/>
        </p:nvSpPr>
        <p:spPr>
          <a:xfrm>
            <a:off x="198642" y="181186"/>
            <a:ext cx="215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신고</a:t>
            </a:r>
            <a:endParaRPr lang="en-US" altLang="ko-KR" dirty="0"/>
          </a:p>
          <a:p>
            <a:r>
              <a:rPr lang="en-US" altLang="ko-KR" dirty="0"/>
              <a:t>(UI-COMMENT-05)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5" name="Content">
            <a:extLst>
              <a:ext uri="{FF2B5EF4-FFF2-40B4-BE49-F238E27FC236}">
                <a16:creationId xmlns:a16="http://schemas.microsoft.com/office/drawing/2014/main" id="{08653AC5-93C8-4C90-BD07-7FB481AE858B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5260539" y="3288993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댓글 수정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댓글 삭제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신고하기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7" name="MousePointer">
            <a:extLst>
              <a:ext uri="{FF2B5EF4-FFF2-40B4-BE49-F238E27FC236}">
                <a16:creationId xmlns:a16="http://schemas.microsoft.com/office/drawing/2014/main" id="{3995A022-29A1-445C-B691-53C2787FBE55}"/>
              </a:ext>
            </a:extLst>
          </p:cNvPr>
          <p:cNvSpPr/>
          <p:nvPr>
            <p:custDataLst>
              <p:custData r:id="rId15"/>
              <p:custData r:id="rId16"/>
            </p:custDataLst>
          </p:nvPr>
        </p:nvSpPr>
        <p:spPr>
          <a:xfrm rot="20359169">
            <a:off x="5750873" y="37514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54" name="WindowsPhone">
            <a:extLst>
              <a:ext uri="{FF2B5EF4-FFF2-40B4-BE49-F238E27FC236}">
                <a16:creationId xmlns:a16="http://schemas.microsoft.com/office/drawing/2014/main" id="{FDC753BB-776D-463E-B34C-B1B5AF8866C3}"/>
              </a:ext>
            </a:extLst>
          </p:cNvPr>
          <p:cNvGrpSpPr/>
          <p:nvPr>
            <p:custDataLst>
              <p:custData r:id="rId17"/>
            </p:custDataLst>
          </p:nvPr>
        </p:nvGrpSpPr>
        <p:grpSpPr>
          <a:xfrm>
            <a:off x="8482908" y="0"/>
            <a:ext cx="3464995" cy="6857998"/>
            <a:chOff x="2839503" y="1"/>
            <a:chExt cx="3464995" cy="6857998"/>
          </a:xfrm>
        </p:grpSpPr>
        <p:grpSp>
          <p:nvGrpSpPr>
            <p:cNvPr id="55" name="Group 2">
              <a:extLst>
                <a:ext uri="{FF2B5EF4-FFF2-40B4-BE49-F238E27FC236}">
                  <a16:creationId xmlns:a16="http://schemas.microsoft.com/office/drawing/2014/main" id="{808F13EF-7FE5-436E-B150-1F992ACFD836}"/>
                </a:ext>
              </a:extLst>
            </p:cNvPr>
            <p:cNvGrpSpPr/>
            <p:nvPr>
              <p:custDataLst>
                <p:custData r:id="rId22"/>
              </p:custDataLst>
            </p:nvPr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7" name="Group 4">
                <a:extLst>
                  <a:ext uri="{FF2B5EF4-FFF2-40B4-BE49-F238E27FC236}">
                    <a16:creationId xmlns:a16="http://schemas.microsoft.com/office/drawing/2014/main" id="{AE10513F-AD6E-48E2-B000-9DC06E58EC3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9" name="Rounded Rectangle 6">
                  <a:extLst>
                    <a:ext uri="{FF2B5EF4-FFF2-40B4-BE49-F238E27FC236}">
                      <a16:creationId xmlns:a16="http://schemas.microsoft.com/office/drawing/2014/main" id="{2D7EA63E-8252-44E4-9577-0561BC55808A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Rounded Rectangle 7">
                  <a:extLst>
                    <a:ext uri="{FF2B5EF4-FFF2-40B4-BE49-F238E27FC236}">
                      <a16:creationId xmlns:a16="http://schemas.microsoft.com/office/drawing/2014/main" id="{B41C8891-9624-43F9-8595-3143A793CBA9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1" name="Rectangle 8">
                  <a:extLst>
                    <a:ext uri="{FF2B5EF4-FFF2-40B4-BE49-F238E27FC236}">
                      <a16:creationId xmlns:a16="http://schemas.microsoft.com/office/drawing/2014/main" id="{104BC9D1-D806-4DC8-B11D-B1CAE1517EE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Left Arrow 9">
                  <a:extLst>
                    <a:ext uri="{FF2B5EF4-FFF2-40B4-BE49-F238E27FC236}">
                      <a16:creationId xmlns:a16="http://schemas.microsoft.com/office/drawing/2014/main" id="{5BD93425-7081-4A24-A740-C50629947BB2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5" name="Group 10">
                  <a:extLst>
                    <a:ext uri="{FF2B5EF4-FFF2-40B4-BE49-F238E27FC236}">
                      <a16:creationId xmlns:a16="http://schemas.microsoft.com/office/drawing/2014/main" id="{74D9BBC2-4BB1-45B6-A32D-555643846A3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7" name="Flowchart: Stored Data 12">
                    <a:extLst>
                      <a:ext uri="{FF2B5EF4-FFF2-40B4-BE49-F238E27FC236}">
                        <a16:creationId xmlns:a16="http://schemas.microsoft.com/office/drawing/2014/main" id="{B3D7F4EB-3991-42AD-97BB-CA0F08F5A761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Flowchart: Stored Data 13">
                    <a:extLst>
                      <a:ext uri="{FF2B5EF4-FFF2-40B4-BE49-F238E27FC236}">
                        <a16:creationId xmlns:a16="http://schemas.microsoft.com/office/drawing/2014/main" id="{4E24676A-6E60-4953-BAE9-75ED3C9A0A5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lowchart: Stored Data 14">
                    <a:extLst>
                      <a:ext uri="{FF2B5EF4-FFF2-40B4-BE49-F238E27FC236}">
                        <a16:creationId xmlns:a16="http://schemas.microsoft.com/office/drawing/2014/main" id="{2F489372-36FA-4B8A-99F2-D4057DBF7CCE}"/>
                      </a:ext>
                    </a:extLst>
                  </p:cNvPr>
                  <p:cNvSpPr/>
                  <p:nvPr>
                    <p:custDataLst>
                      <p:custData r:id="rId23"/>
                    </p:custDataLst>
                  </p:nvPr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Flowchart: Stored Data 15">
                    <a:extLst>
                      <a:ext uri="{FF2B5EF4-FFF2-40B4-BE49-F238E27FC236}">
                        <a16:creationId xmlns:a16="http://schemas.microsoft.com/office/drawing/2014/main" id="{13A1EBC7-584A-4989-90E6-77B39748E38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6" name="Rounded Rectangle 11">
                  <a:extLst>
                    <a:ext uri="{FF2B5EF4-FFF2-40B4-BE49-F238E27FC236}">
                      <a16:creationId xmlns:a16="http://schemas.microsoft.com/office/drawing/2014/main" id="{ABACB9AA-C1BD-440D-AAA7-973962D4A520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8" name="Rectangle 5">
                <a:extLst>
                  <a:ext uri="{FF2B5EF4-FFF2-40B4-BE49-F238E27FC236}">
                    <a16:creationId xmlns:a16="http://schemas.microsoft.com/office/drawing/2014/main" id="{45375954-080B-4A9F-AB86-2D16E1D8C3C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2102402-0015-49EF-95CF-296702B62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Content">
            <a:extLst>
              <a:ext uri="{FF2B5EF4-FFF2-40B4-BE49-F238E27FC236}">
                <a16:creationId xmlns:a16="http://schemas.microsoft.com/office/drawing/2014/main" id="{7EF9DD78-0C73-4C8D-830C-B09AF217A53E}"/>
              </a:ext>
            </a:extLst>
          </p:cNvPr>
          <p:cNvSpPr/>
          <p:nvPr>
            <p:custDataLst>
              <p:custData r:id="rId18"/>
              <p:custData r:id="rId19"/>
            </p:custDataLst>
          </p:nvPr>
        </p:nvSpPr>
        <p:spPr>
          <a:xfrm>
            <a:off x="8698636" y="657799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479A121-55C0-4D48-8987-ADBD6D76C7B9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>
          <a:xfrm>
            <a:off x="8719993" y="895638"/>
            <a:ext cx="3002827" cy="474092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F80690E-7E64-46E0-85AC-F4C25A36EB3A}"/>
              </a:ext>
            </a:extLst>
          </p:cNvPr>
          <p:cNvSpPr txBox="1"/>
          <p:nvPr/>
        </p:nvSpPr>
        <p:spPr>
          <a:xfrm>
            <a:off x="9165427" y="1360666"/>
            <a:ext cx="1141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 </a:t>
            </a:r>
            <a:endParaRPr lang="ko-KR" altLang="en-US" sz="9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1FC25C-CD6A-4819-8900-A16677139BA4}"/>
              </a:ext>
            </a:extLst>
          </p:cNvPr>
          <p:cNvSpPr txBox="1"/>
          <p:nvPr/>
        </p:nvSpPr>
        <p:spPr>
          <a:xfrm>
            <a:off x="9162908" y="153339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맛있겠다ㅜㅜ</a:t>
            </a:r>
            <a:endParaRPr lang="ko-KR" altLang="en-US" sz="1000" dirty="0"/>
          </a:p>
        </p:txBody>
      </p:sp>
      <p:sp>
        <p:nvSpPr>
          <p:cNvPr id="77" name="Content">
            <a:extLst>
              <a:ext uri="{FF2B5EF4-FFF2-40B4-BE49-F238E27FC236}">
                <a16:creationId xmlns:a16="http://schemas.microsoft.com/office/drawing/2014/main" id="{626ED065-0FDB-4FEC-AD86-5DDA4166CE62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>
            <a:off x="8703404" y="5032147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D79D172-4BE8-4781-98D7-788D035F5B4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76" y="5235319"/>
            <a:ext cx="233093" cy="2330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679BA83-5059-454C-A5F9-877A6CBE12D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06" y="5167984"/>
            <a:ext cx="305278" cy="3052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22A1A94-A5AB-462E-A9EB-B42EE1A3D15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3" y="5223654"/>
            <a:ext cx="244758" cy="24475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267C733-1F15-4FC7-AF8E-5D8576BE764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1034" y="5165397"/>
            <a:ext cx="310452" cy="31045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2CD390B-CF1F-4CD3-869A-25F22EE14E1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01" y="5175986"/>
            <a:ext cx="289274" cy="289274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D0F7910-578A-41E0-9DC9-6C7AC37ABF1F}"/>
              </a:ext>
            </a:extLst>
          </p:cNvPr>
          <p:cNvPicPr>
            <a:picLocks noChangeAspect="1"/>
          </p:cNvPicPr>
          <p:nvPr>
            <p:custDataLst>
              <p:custData r:id="rId2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85" y="5198348"/>
            <a:ext cx="197046" cy="1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81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PK-MESSAGE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391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62835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>
                    <p:custDataLst>
                      <p:custData r:id="rId22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84300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메시지 함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00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메시지 삭제</a:t>
            </a:r>
            <a:endParaRPr lang="en-US" altLang="ko-KR" dirty="0"/>
          </a:p>
          <a:p>
            <a:r>
              <a:rPr lang="en-US" altLang="ko-KR" dirty="0"/>
              <a:t>(UI-MESSAGE-01)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533EF15-0C92-45F6-9105-BE2A9839C046}"/>
              </a:ext>
            </a:extLst>
          </p:cNvPr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96" y="1414394"/>
            <a:ext cx="336526" cy="33652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9DC9A0B-47E9-4637-AF7D-865411DE9232}"/>
              </a:ext>
            </a:extLst>
          </p:cNvPr>
          <p:cNvSpPr txBox="1"/>
          <p:nvPr/>
        </p:nvSpPr>
        <p:spPr>
          <a:xfrm>
            <a:off x="4819974" y="1489310"/>
            <a:ext cx="232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“</a:t>
            </a:r>
            <a:r>
              <a:rPr lang="ko-KR" altLang="en-US" sz="1100" dirty="0"/>
              <a:t>친구들과</a:t>
            </a:r>
            <a:r>
              <a:rPr lang="en-US" altLang="ko-KR" sz="1100" dirty="0"/>
              <a:t>”        </a:t>
            </a:r>
            <a:r>
              <a:rPr lang="ko-KR" altLang="en-US" sz="1100" dirty="0"/>
              <a:t>그룹 초대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2FBC73B-C08B-44CB-BA7D-9147393C4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4" y="1399609"/>
            <a:ext cx="413055" cy="3795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24A523A-F6D2-4EF2-9416-A4489140D579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556319" y="1697152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sp>
        <p:nvSpPr>
          <p:cNvPr id="60" name="Content">
            <a:extLst>
              <a:ext uri="{FF2B5EF4-FFF2-40B4-BE49-F238E27FC236}">
                <a16:creationId xmlns:a16="http://schemas.microsoft.com/office/drawing/2014/main" id="{AE456D13-F082-4BFC-8F32-C8F0395B392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969917" y="1548114"/>
            <a:ext cx="431674" cy="16470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확인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365CDF-BD6A-45D3-9A93-8BDA343EDBE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58" y="2138763"/>
            <a:ext cx="305081" cy="2976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3E30F7-6C5C-4BED-878E-CD5F420C79BA}"/>
              </a:ext>
            </a:extLst>
          </p:cNvPr>
          <p:cNvSpPr txBox="1"/>
          <p:nvPr/>
        </p:nvSpPr>
        <p:spPr>
          <a:xfrm>
            <a:off x="4532733" y="2405770"/>
            <a:ext cx="55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Jake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316AE7-4164-4655-8D0F-7F430DE41540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4948440" y="2183639"/>
            <a:ext cx="247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당신을 친구로 추가하였습니다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BDA408D-FC74-4D13-8FAA-635A82891998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63" y="2124026"/>
            <a:ext cx="180975" cy="257175"/>
          </a:xfrm>
          <a:prstGeom prst="rect">
            <a:avLst/>
          </a:prstGeom>
        </p:spPr>
      </p:pic>
      <p:sp>
        <p:nvSpPr>
          <p:cNvPr id="42" name="Content">
            <a:extLst>
              <a:ext uri="{FF2B5EF4-FFF2-40B4-BE49-F238E27FC236}">
                <a16:creationId xmlns:a16="http://schemas.microsoft.com/office/drawing/2014/main" id="{B2E72818-4C1C-4F35-A562-3B742488A05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489068" y="49564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77B072E-D14D-4458-BDE1-FB30C04152C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40" y="5159591"/>
            <a:ext cx="233093" cy="2330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9576B3E-0180-470C-9327-CD2E96646A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70" y="5092256"/>
            <a:ext cx="305278" cy="3052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3EDC1D-70BB-4D72-8EC9-25FDDC4914AC}"/>
              </a:ext>
            </a:extLst>
          </p:cNvPr>
          <p:cNvPicPr>
            <a:picLocks noChangeAspect="1"/>
          </p:cNvPicPr>
          <p:nvPr>
            <p:custDataLst>
              <p:custData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87" y="5147926"/>
            <a:ext cx="244758" cy="2447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91D21A9-4FA3-486C-ACB4-3C2693F8EB2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6698" y="5089669"/>
            <a:ext cx="310452" cy="3104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FBFC087-6A5A-4B78-88D6-11C250B4AE2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65" y="5100258"/>
            <a:ext cx="289274" cy="28927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4A3761F-6D0F-413E-B3E5-E42AECC994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49" y="5122620"/>
            <a:ext cx="197046" cy="197046"/>
          </a:xfrm>
          <a:prstGeom prst="rect">
            <a:avLst/>
          </a:prstGeom>
        </p:spPr>
      </p:pic>
      <p:sp>
        <p:nvSpPr>
          <p:cNvPr id="109" name="Content">
            <a:extLst>
              <a:ext uri="{FF2B5EF4-FFF2-40B4-BE49-F238E27FC236}">
                <a16:creationId xmlns:a16="http://schemas.microsoft.com/office/drawing/2014/main" id="{25E408D9-7A96-49E1-939F-AB40D5348D8D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5575554" y="2273088"/>
            <a:ext cx="1763312" cy="2636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>
                <a:latin typeface="Segoe UI" pitchFamily="34" charset="0"/>
                <a:cs typeface="Segoe UI" pitchFamily="34" charset="0"/>
              </a:rPr>
              <a:t>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10" name="WindowsPhone">
            <a:extLst>
              <a:ext uri="{FF2B5EF4-FFF2-40B4-BE49-F238E27FC236}">
                <a16:creationId xmlns:a16="http://schemas.microsoft.com/office/drawing/2014/main" id="{612CBFA1-810B-4CD0-806C-6B34DE57E1DE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8528816" y="0"/>
            <a:ext cx="3464995" cy="6857998"/>
            <a:chOff x="2839503" y="1"/>
            <a:chExt cx="3464995" cy="6857998"/>
          </a:xfrm>
        </p:grpSpPr>
        <p:grpSp>
          <p:nvGrpSpPr>
            <p:cNvPr id="111" name="Group 2">
              <a:extLst>
                <a:ext uri="{FF2B5EF4-FFF2-40B4-BE49-F238E27FC236}">
                  <a16:creationId xmlns:a16="http://schemas.microsoft.com/office/drawing/2014/main" id="{F595048D-0227-4887-BC26-5402DFA0B06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3" name="Group 4">
                <a:extLst>
                  <a:ext uri="{FF2B5EF4-FFF2-40B4-BE49-F238E27FC236}">
                    <a16:creationId xmlns:a16="http://schemas.microsoft.com/office/drawing/2014/main" id="{A724FF09-0A9C-414F-871A-9A8D7F125AF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5" name="Rounded Rectangle 6">
                  <a:extLst>
                    <a:ext uri="{FF2B5EF4-FFF2-40B4-BE49-F238E27FC236}">
                      <a16:creationId xmlns:a16="http://schemas.microsoft.com/office/drawing/2014/main" id="{0D9F271F-C2F9-4B2F-959C-38D4473F0FE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ounded Rectangle 7">
                  <a:extLst>
                    <a:ext uri="{FF2B5EF4-FFF2-40B4-BE49-F238E27FC236}">
                      <a16:creationId xmlns:a16="http://schemas.microsoft.com/office/drawing/2014/main" id="{8DB0198C-244E-4BCA-846D-F76EA7744D9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7" name="Rectangle 8">
                  <a:extLst>
                    <a:ext uri="{FF2B5EF4-FFF2-40B4-BE49-F238E27FC236}">
                      <a16:creationId xmlns:a16="http://schemas.microsoft.com/office/drawing/2014/main" id="{906B3C50-9A41-47AB-9A3F-5CF56C4E10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Left Arrow 9">
                  <a:extLst>
                    <a:ext uri="{FF2B5EF4-FFF2-40B4-BE49-F238E27FC236}">
                      <a16:creationId xmlns:a16="http://schemas.microsoft.com/office/drawing/2014/main" id="{3004CB15-645D-414D-8662-F519F62CF5F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9" name="Group 10">
                  <a:extLst>
                    <a:ext uri="{FF2B5EF4-FFF2-40B4-BE49-F238E27FC236}">
                      <a16:creationId xmlns:a16="http://schemas.microsoft.com/office/drawing/2014/main" id="{1D83934D-FF05-4012-A730-737F2683570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1" name="Flowchart: Stored Data 12">
                    <a:extLst>
                      <a:ext uri="{FF2B5EF4-FFF2-40B4-BE49-F238E27FC236}">
                        <a16:creationId xmlns:a16="http://schemas.microsoft.com/office/drawing/2014/main" id="{C8EA8701-01A5-4179-8FF8-97E41BF1BC6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Flowchart: Stored Data 13">
                    <a:extLst>
                      <a:ext uri="{FF2B5EF4-FFF2-40B4-BE49-F238E27FC236}">
                        <a16:creationId xmlns:a16="http://schemas.microsoft.com/office/drawing/2014/main" id="{8B19F758-2302-4695-8C8D-D5183FDB3B52}"/>
                      </a:ext>
                    </a:extLst>
                  </p:cNvPr>
                  <p:cNvSpPr/>
                  <p:nvPr>
                    <p:custDataLst>
                      <p:custData r:id="rId21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Flowchart: Stored Data 14">
                    <a:extLst>
                      <a:ext uri="{FF2B5EF4-FFF2-40B4-BE49-F238E27FC236}">
                        <a16:creationId xmlns:a16="http://schemas.microsoft.com/office/drawing/2014/main" id="{45FAD764-32AC-4165-8DB9-899DB7E1AE8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5">
                    <a:extLst>
                      <a:ext uri="{FF2B5EF4-FFF2-40B4-BE49-F238E27FC236}">
                        <a16:creationId xmlns:a16="http://schemas.microsoft.com/office/drawing/2014/main" id="{3531F18C-F01C-46B6-AC71-E87D6DCC26B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0" name="Rounded Rectangle 11">
                  <a:extLst>
                    <a:ext uri="{FF2B5EF4-FFF2-40B4-BE49-F238E27FC236}">
                      <a16:creationId xmlns:a16="http://schemas.microsoft.com/office/drawing/2014/main" id="{61C152CF-479D-4811-8292-2BC6E51C761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4" name="Rectangle 5">
                <a:extLst>
                  <a:ext uri="{FF2B5EF4-FFF2-40B4-BE49-F238E27FC236}">
                    <a16:creationId xmlns:a16="http://schemas.microsoft.com/office/drawing/2014/main" id="{C6E9445E-B7E8-4C24-AFEC-98353BD6A7B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6F8131A-4EAE-415F-B391-DD2BB37DE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Content">
            <a:extLst>
              <a:ext uri="{FF2B5EF4-FFF2-40B4-BE49-F238E27FC236}">
                <a16:creationId xmlns:a16="http://schemas.microsoft.com/office/drawing/2014/main" id="{3D6996C9-AC83-4677-BC2E-50D5C21EBCF2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8750281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메시지 함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77873A4F-4B7F-4C8C-A52E-A77F4F275129}"/>
              </a:ext>
            </a:extLst>
          </p:cNvPr>
          <p:cNvPicPr>
            <a:picLocks noChangeAspect="1"/>
          </p:cNvPicPr>
          <p:nvPr>
            <p:custDataLst>
              <p:custData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77" y="1414394"/>
            <a:ext cx="336526" cy="33652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117BFFD4-A5B8-4961-A122-A568374545BC}"/>
              </a:ext>
            </a:extLst>
          </p:cNvPr>
          <p:cNvSpPr txBox="1"/>
          <p:nvPr/>
        </p:nvSpPr>
        <p:spPr>
          <a:xfrm>
            <a:off x="9085955" y="1489310"/>
            <a:ext cx="232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“</a:t>
            </a:r>
            <a:r>
              <a:rPr lang="ko-KR" altLang="en-US" sz="1100" dirty="0"/>
              <a:t>친구들과</a:t>
            </a:r>
            <a:r>
              <a:rPr lang="en-US" altLang="ko-KR" sz="1100" dirty="0"/>
              <a:t>”        </a:t>
            </a:r>
            <a:r>
              <a:rPr lang="ko-KR" altLang="en-US" sz="1100" dirty="0"/>
              <a:t>그룹 초대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FBB03508-0AEC-4D4A-8A9D-91ABD088CD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95" y="1399609"/>
            <a:ext cx="413055" cy="379516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A14A866E-6830-41A9-9958-A7F94CF629EE}"/>
              </a:ext>
            </a:extLst>
          </p:cNvPr>
          <p:cNvSpPr txBox="1"/>
          <p:nvPr>
            <p:custDataLst>
              <p:custData r:id="rId13"/>
            </p:custDataLst>
          </p:nvPr>
        </p:nvSpPr>
        <p:spPr>
          <a:xfrm>
            <a:off x="8822300" y="1697152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77DACD9B-39F7-47FD-9A8A-DA143BB056F6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>
            <a:off x="11235898" y="1548114"/>
            <a:ext cx="431674" cy="16470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확인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BD36123A-FABA-4B42-8976-9937EEF423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39" y="2138763"/>
            <a:ext cx="305081" cy="29761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D4072A04-DCDF-4684-8759-70F6019DC1AD}"/>
              </a:ext>
            </a:extLst>
          </p:cNvPr>
          <p:cNvSpPr txBox="1"/>
          <p:nvPr/>
        </p:nvSpPr>
        <p:spPr>
          <a:xfrm>
            <a:off x="8798714" y="2405770"/>
            <a:ext cx="55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Jake</a:t>
            </a:r>
            <a:endParaRPr lang="ko-KR" altLang="en-US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552ECF1-C1DB-415B-A4CB-A4001986F497}"/>
              </a:ext>
            </a:extLst>
          </p:cNvPr>
          <p:cNvSpPr txBox="1"/>
          <p:nvPr>
            <p:custDataLst>
              <p:custData r:id="rId15"/>
            </p:custDataLst>
          </p:nvPr>
        </p:nvSpPr>
        <p:spPr>
          <a:xfrm>
            <a:off x="9214421" y="2183639"/>
            <a:ext cx="247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당신을 친구로 추가하였습니다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74815DF5-90FB-4369-9D2B-F1AF76FEC015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844" y="2124026"/>
            <a:ext cx="180975" cy="257175"/>
          </a:xfrm>
          <a:prstGeom prst="rect">
            <a:avLst/>
          </a:prstGeom>
        </p:spPr>
      </p:pic>
      <p:sp>
        <p:nvSpPr>
          <p:cNvPr id="135" name="Content">
            <a:extLst>
              <a:ext uri="{FF2B5EF4-FFF2-40B4-BE49-F238E27FC236}">
                <a16:creationId xmlns:a16="http://schemas.microsoft.com/office/drawing/2014/main" id="{24E371E1-4F98-48C3-9458-2612F6D3DBAB}"/>
              </a:ext>
            </a:extLst>
          </p:cNvPr>
          <p:cNvSpPr/>
          <p:nvPr>
            <p:custDataLst>
              <p:custData r:id="rId16"/>
            </p:custDataLst>
          </p:nvPr>
        </p:nvSpPr>
        <p:spPr>
          <a:xfrm>
            <a:off x="8755049" y="49564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89265B-8F5D-48E0-BD77-6A4144D82B9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21" y="5159591"/>
            <a:ext cx="233093" cy="233093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B098D89F-0CE6-4D4F-A98A-83FFF8BCD0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51" y="5092256"/>
            <a:ext cx="305278" cy="305278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28E15F6A-E92C-499E-B564-88D72695036B}"/>
              </a:ext>
            </a:extLst>
          </p:cNvPr>
          <p:cNvPicPr>
            <a:picLocks noChangeAspect="1"/>
          </p:cNvPicPr>
          <p:nvPr>
            <p:custDataLst>
              <p:custData r:id="rId1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368" y="5147926"/>
            <a:ext cx="244758" cy="24475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EB3EE476-2684-48AD-88C9-9F219AA1C7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2679" y="5089669"/>
            <a:ext cx="310452" cy="310452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0E1E9201-BA7C-4007-8175-9B99ABBF646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6" y="5100258"/>
            <a:ext cx="289274" cy="28927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B8318FC4-F668-478D-B9DC-0C4B4E60B0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630" y="5122620"/>
            <a:ext cx="197046" cy="197046"/>
          </a:xfrm>
          <a:prstGeom prst="rect">
            <a:avLst/>
          </a:prstGeom>
        </p:spPr>
      </p:pic>
      <p:sp>
        <p:nvSpPr>
          <p:cNvPr id="72" name="Content">
            <a:extLst>
              <a:ext uri="{FF2B5EF4-FFF2-40B4-BE49-F238E27FC236}">
                <a16:creationId xmlns:a16="http://schemas.microsoft.com/office/drawing/2014/main" id="{30B79C29-C21E-45E7-99FB-836355A5E527}"/>
              </a:ext>
            </a:extLst>
          </p:cNvPr>
          <p:cNvSpPr/>
          <p:nvPr>
            <p:custDataLst>
              <p:custData r:id="rId18"/>
            </p:custDataLst>
          </p:nvPr>
        </p:nvSpPr>
        <p:spPr>
          <a:xfrm>
            <a:off x="9857101" y="2273088"/>
            <a:ext cx="1763312" cy="2636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>
                <a:latin typeface="Segoe UI" pitchFamily="34" charset="0"/>
                <a:cs typeface="Segoe UI" pitchFamily="34" charset="0"/>
              </a:rPr>
              <a:t>삭제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MousePointer">
            <a:extLst>
              <a:ext uri="{FF2B5EF4-FFF2-40B4-BE49-F238E27FC236}">
                <a16:creationId xmlns:a16="http://schemas.microsoft.com/office/drawing/2014/main" id="{398B197B-F53F-45FC-9819-8DDDF2FA6626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 rot="20359169">
            <a:off x="7248812" y="222458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3" name="MousePointer">
            <a:extLst>
              <a:ext uri="{FF2B5EF4-FFF2-40B4-BE49-F238E27FC236}">
                <a16:creationId xmlns:a16="http://schemas.microsoft.com/office/drawing/2014/main" id="{A81EC5A0-BC40-4130-A9F9-6E4251D7DF81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 rot="20359169">
            <a:off x="9984777" y="232374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57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490886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712351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메시지 함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002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메시지 조회</a:t>
            </a:r>
            <a:endParaRPr lang="en-US" altLang="ko-KR" dirty="0"/>
          </a:p>
          <a:p>
            <a:r>
              <a:rPr lang="en-US" altLang="ko-KR" dirty="0"/>
              <a:t>(UI-MESSAGE-02)</a:t>
            </a:r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533EF15-0C92-45F6-9105-BE2A9839C0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47" y="1414394"/>
            <a:ext cx="336526" cy="33652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9DC9A0B-47E9-4637-AF7D-865411DE9232}"/>
              </a:ext>
            </a:extLst>
          </p:cNvPr>
          <p:cNvSpPr txBox="1"/>
          <p:nvPr/>
        </p:nvSpPr>
        <p:spPr>
          <a:xfrm>
            <a:off x="9048025" y="1489310"/>
            <a:ext cx="232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“</a:t>
            </a:r>
            <a:r>
              <a:rPr lang="ko-KR" altLang="en-US" sz="1100" dirty="0"/>
              <a:t>친구들과</a:t>
            </a:r>
            <a:r>
              <a:rPr lang="en-US" altLang="ko-KR" sz="1100" dirty="0"/>
              <a:t>”        </a:t>
            </a:r>
            <a:r>
              <a:rPr lang="ko-KR" altLang="en-US" sz="1100" dirty="0"/>
              <a:t>그룹 초대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2FBC73B-C08B-44CB-BA7D-9147393C4B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665" y="1399609"/>
            <a:ext cx="413055" cy="3795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24A523A-F6D2-4EF2-9416-A4489140D579}"/>
              </a:ext>
            </a:extLst>
          </p:cNvPr>
          <p:cNvSpPr txBox="1"/>
          <p:nvPr/>
        </p:nvSpPr>
        <p:spPr>
          <a:xfrm>
            <a:off x="8784370" y="1697152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sp>
        <p:nvSpPr>
          <p:cNvPr id="60" name="Content">
            <a:extLst>
              <a:ext uri="{FF2B5EF4-FFF2-40B4-BE49-F238E27FC236}">
                <a16:creationId xmlns:a16="http://schemas.microsoft.com/office/drawing/2014/main" id="{AE456D13-F082-4BFC-8F32-C8F0395B392A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1197968" y="1548114"/>
            <a:ext cx="431674" cy="16470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확인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365CDF-BD6A-45D3-9A93-8BDA343EDB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09" y="2138763"/>
            <a:ext cx="305081" cy="2976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3E30F7-6C5C-4BED-878E-CD5F420C79BA}"/>
              </a:ext>
            </a:extLst>
          </p:cNvPr>
          <p:cNvSpPr txBox="1"/>
          <p:nvPr/>
        </p:nvSpPr>
        <p:spPr>
          <a:xfrm>
            <a:off x="8760784" y="2405770"/>
            <a:ext cx="55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Jake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316AE7-4164-4655-8D0F-7F430DE41540}"/>
              </a:ext>
            </a:extLst>
          </p:cNvPr>
          <p:cNvSpPr txBox="1"/>
          <p:nvPr/>
        </p:nvSpPr>
        <p:spPr>
          <a:xfrm>
            <a:off x="9176491" y="2183639"/>
            <a:ext cx="247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당신을 친구로 추가하였습니다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BDA408D-FC74-4D13-8FAA-635A8289199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914" y="2124026"/>
            <a:ext cx="180975" cy="257175"/>
          </a:xfrm>
          <a:prstGeom prst="rect">
            <a:avLst/>
          </a:prstGeom>
        </p:spPr>
      </p:pic>
      <p:sp>
        <p:nvSpPr>
          <p:cNvPr id="42" name="Content">
            <a:extLst>
              <a:ext uri="{FF2B5EF4-FFF2-40B4-BE49-F238E27FC236}">
                <a16:creationId xmlns:a16="http://schemas.microsoft.com/office/drawing/2014/main" id="{B2E72818-4C1C-4F35-A562-3B742488A053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8717119" y="49564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77B072E-D14D-4458-BDE1-FB30C04152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91" y="5159591"/>
            <a:ext cx="233093" cy="2330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9576B3E-0180-470C-9327-CD2E96646A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21" y="5092256"/>
            <a:ext cx="305278" cy="3052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3EDC1D-70BB-4D72-8EC9-25FDDC4914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438" y="5147926"/>
            <a:ext cx="244758" cy="2447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91D21A9-4FA3-486C-ACB4-3C2693F8EB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749" y="5089669"/>
            <a:ext cx="310452" cy="3104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FBFC087-6A5A-4B78-88D6-11C250B4AE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16" y="5100258"/>
            <a:ext cx="289274" cy="28927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4A3761F-6D0F-413E-B3E5-E42AECC994F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00" y="5122620"/>
            <a:ext cx="197046" cy="197046"/>
          </a:xfrm>
          <a:prstGeom prst="rect">
            <a:avLst/>
          </a:prstGeom>
        </p:spPr>
      </p:pic>
      <p:grpSp>
        <p:nvGrpSpPr>
          <p:cNvPr id="38" name="WindowsPhone">
            <a:extLst>
              <a:ext uri="{FF2B5EF4-FFF2-40B4-BE49-F238E27FC236}">
                <a16:creationId xmlns:a16="http://schemas.microsoft.com/office/drawing/2014/main" id="{AD3719E2-E37E-486F-B121-6F5612055E27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40" name="Group 2">
              <a:extLst>
                <a:ext uri="{FF2B5EF4-FFF2-40B4-BE49-F238E27FC236}">
                  <a16:creationId xmlns:a16="http://schemas.microsoft.com/office/drawing/2014/main" id="{34B59C22-B88E-4F44-9AA8-407C0BD026B1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2" name="Group 4">
                <a:extLst>
                  <a:ext uri="{FF2B5EF4-FFF2-40B4-BE49-F238E27FC236}">
                    <a16:creationId xmlns:a16="http://schemas.microsoft.com/office/drawing/2014/main" id="{3E1F0C74-1692-4311-B53E-A62B8344344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4" name="Rounded Rectangle 6">
                  <a:extLst>
                    <a:ext uri="{FF2B5EF4-FFF2-40B4-BE49-F238E27FC236}">
                      <a16:creationId xmlns:a16="http://schemas.microsoft.com/office/drawing/2014/main" id="{30428859-5326-4F8C-9A83-1A23D24ED6DE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Rounded Rectangle 7">
                  <a:extLst>
                    <a:ext uri="{FF2B5EF4-FFF2-40B4-BE49-F238E27FC236}">
                      <a16:creationId xmlns:a16="http://schemas.microsoft.com/office/drawing/2014/main" id="{86E20424-6766-4679-8CE2-098561A38FB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1" name="Rectangle 8">
                  <a:extLst>
                    <a:ext uri="{FF2B5EF4-FFF2-40B4-BE49-F238E27FC236}">
                      <a16:creationId xmlns:a16="http://schemas.microsoft.com/office/drawing/2014/main" id="{DCF9EDF9-251F-4B02-873B-D2DE6AF03EE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Left Arrow 9">
                  <a:extLst>
                    <a:ext uri="{FF2B5EF4-FFF2-40B4-BE49-F238E27FC236}">
                      <a16:creationId xmlns:a16="http://schemas.microsoft.com/office/drawing/2014/main" id="{1F54CFC3-1298-4803-BE05-5BA815DBB4E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4" name="Group 10">
                  <a:extLst>
                    <a:ext uri="{FF2B5EF4-FFF2-40B4-BE49-F238E27FC236}">
                      <a16:creationId xmlns:a16="http://schemas.microsoft.com/office/drawing/2014/main" id="{227E97CD-E4BB-4881-AE2F-D796EE17A964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66" name="Flowchart: Stored Data 12">
                    <a:extLst>
                      <a:ext uri="{FF2B5EF4-FFF2-40B4-BE49-F238E27FC236}">
                        <a16:creationId xmlns:a16="http://schemas.microsoft.com/office/drawing/2014/main" id="{BF8A2B30-D8F8-4809-9F1D-C99DD805036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Flowchart: Stored Data 13">
                    <a:extLst>
                      <a:ext uri="{FF2B5EF4-FFF2-40B4-BE49-F238E27FC236}">
                        <a16:creationId xmlns:a16="http://schemas.microsoft.com/office/drawing/2014/main" id="{A01D6B4E-4839-4A2B-8F8F-6835472A7195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Flowchart: Stored Data 14">
                    <a:extLst>
                      <a:ext uri="{FF2B5EF4-FFF2-40B4-BE49-F238E27FC236}">
                        <a16:creationId xmlns:a16="http://schemas.microsoft.com/office/drawing/2014/main" id="{0493463F-8218-4952-A3ED-AE6C1B0A9C0C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lowchart: Stored Data 15">
                    <a:extLst>
                      <a:ext uri="{FF2B5EF4-FFF2-40B4-BE49-F238E27FC236}">
                        <a16:creationId xmlns:a16="http://schemas.microsoft.com/office/drawing/2014/main" id="{D595FEBF-7BDB-4B5C-9BD9-B33EC951546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5" name="Rounded Rectangle 11">
                  <a:extLst>
                    <a:ext uri="{FF2B5EF4-FFF2-40B4-BE49-F238E27FC236}">
                      <a16:creationId xmlns:a16="http://schemas.microsoft.com/office/drawing/2014/main" id="{5CEC54DE-79D4-44CD-912C-E6800EE0619E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3" name="Rectangle 5">
                <a:extLst>
                  <a:ext uri="{FF2B5EF4-FFF2-40B4-BE49-F238E27FC236}">
                    <a16:creationId xmlns:a16="http://schemas.microsoft.com/office/drawing/2014/main" id="{2C8C37FE-5AAA-4AC3-B203-F9CF6EA067C0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5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8A441808-D648-4995-8AF8-A01872716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Content">
            <a:extLst>
              <a:ext uri="{FF2B5EF4-FFF2-40B4-BE49-F238E27FC236}">
                <a16:creationId xmlns:a16="http://schemas.microsoft.com/office/drawing/2014/main" id="{929FE132-A135-405F-B69D-CEE19710045E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7C80910-EB67-4B7A-8A74-101504CA0D7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AFCAFF3-2DB7-4BDC-8AF0-D2336AC8388C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73" name="Content">
            <a:extLst>
              <a:ext uri="{FF2B5EF4-FFF2-40B4-BE49-F238E27FC236}">
                <a16:creationId xmlns:a16="http://schemas.microsoft.com/office/drawing/2014/main" id="{A0B414F2-EE10-48BE-99CE-E800B98E4D2C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761253" y="152840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4" name="ScrollbarVertical">
            <a:extLst>
              <a:ext uri="{FF2B5EF4-FFF2-40B4-BE49-F238E27FC236}">
                <a16:creationId xmlns:a16="http://schemas.microsoft.com/office/drawing/2014/main" id="{9E75EB29-ED5F-4799-B4AF-53420CBDBC5B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7384574" y="2121974"/>
            <a:ext cx="161167" cy="2797929"/>
            <a:chOff x="4496659" y="1543109"/>
            <a:chExt cx="147992" cy="3562291"/>
          </a:xfrm>
        </p:grpSpPr>
        <p:sp>
          <p:nvSpPr>
            <p:cNvPr id="75" name="Background">
              <a:extLst>
                <a:ext uri="{FF2B5EF4-FFF2-40B4-BE49-F238E27FC236}">
                  <a16:creationId xmlns:a16="http://schemas.microsoft.com/office/drawing/2014/main" id="{0E2D26FB-7C97-413A-B3B0-6BC458682AB2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76" name="Slider">
              <a:extLst>
                <a:ext uri="{FF2B5EF4-FFF2-40B4-BE49-F238E27FC236}">
                  <a16:creationId xmlns:a16="http://schemas.microsoft.com/office/drawing/2014/main" id="{B76972AA-E00D-4821-A989-47BB144547B4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7" name="UpArrow">
              <a:extLst>
                <a:ext uri="{FF2B5EF4-FFF2-40B4-BE49-F238E27FC236}">
                  <a16:creationId xmlns:a16="http://schemas.microsoft.com/office/drawing/2014/main" id="{6F4CCCE0-5203-4220-8E27-CE3F9681E7B6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8" name="DownArrow">
              <a:extLst>
                <a:ext uri="{FF2B5EF4-FFF2-40B4-BE49-F238E27FC236}">
                  <a16:creationId xmlns:a16="http://schemas.microsoft.com/office/drawing/2014/main" id="{9CF07912-7DDD-43D6-A5D6-107BA1E3E898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DatePicker">
            <a:extLst>
              <a:ext uri="{FF2B5EF4-FFF2-40B4-BE49-F238E27FC236}">
                <a16:creationId xmlns:a16="http://schemas.microsoft.com/office/drawing/2014/main" id="{F85747CD-D6ED-4EBF-BD94-B63909333976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4772800" y="1818678"/>
            <a:ext cx="969302" cy="191553"/>
            <a:chOff x="3790801" y="3347719"/>
            <a:chExt cx="969299" cy="228600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13014DD2-B54B-4E1E-9D3C-EE4DC846A5DD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81" name="Icon" descr="C:\Users\t-dantay\Documents\First24\calendar1.png">
              <a:extLst>
                <a:ext uri="{FF2B5EF4-FFF2-40B4-BE49-F238E27FC236}">
                  <a16:creationId xmlns:a16="http://schemas.microsoft.com/office/drawing/2014/main" id="{9E65A1CE-DEC9-4D95-A76F-F6230F04B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DatePicker">
            <a:extLst>
              <a:ext uri="{FF2B5EF4-FFF2-40B4-BE49-F238E27FC236}">
                <a16:creationId xmlns:a16="http://schemas.microsoft.com/office/drawing/2014/main" id="{4E39A6FF-8B58-4F49-92B1-3BBC0A2C5666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5879987" y="1825720"/>
            <a:ext cx="969302" cy="191553"/>
            <a:chOff x="3790801" y="3347719"/>
            <a:chExt cx="969299" cy="228600"/>
          </a:xfrm>
        </p:grpSpPr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77496218-0786-4C11-A7BD-B944DF40ABC9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84" name="Icon" descr="C:\Users\t-dantay\Documents\First24\calendar1.png">
              <a:extLst>
                <a:ext uri="{FF2B5EF4-FFF2-40B4-BE49-F238E27FC236}">
                  <a16:creationId xmlns:a16="http://schemas.microsoft.com/office/drawing/2014/main" id="{F9AFA13D-3A14-426B-99B9-73DE9BC39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3CAB2D13-9B1E-4798-AC37-C0CAB811350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96" y="4407985"/>
            <a:ext cx="408066" cy="40806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80FAB2A-5D11-4B3A-A0F9-A2710362642B}"/>
              </a:ext>
            </a:extLst>
          </p:cNvPr>
          <p:cNvSpPr txBox="1"/>
          <p:nvPr/>
        </p:nvSpPr>
        <p:spPr>
          <a:xfrm>
            <a:off x="5038835" y="213414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B444FB62-832C-48D0-9453-42352CC0102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3" y="2396903"/>
            <a:ext cx="699024" cy="70327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505590D-5F74-46B4-ACCB-80AA0D540AD2}"/>
              </a:ext>
            </a:extLst>
          </p:cNvPr>
          <p:cNvSpPr txBox="1"/>
          <p:nvPr/>
        </p:nvSpPr>
        <p:spPr>
          <a:xfrm>
            <a:off x="5052787" y="344065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5692C9C4-428F-4884-9EA1-086E397E01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6" y="3672515"/>
            <a:ext cx="727255" cy="737714"/>
          </a:xfrm>
          <a:prstGeom prst="rect">
            <a:avLst/>
          </a:prstGeom>
        </p:spPr>
      </p:pic>
      <p:sp>
        <p:nvSpPr>
          <p:cNvPr id="90" name="Content">
            <a:extLst>
              <a:ext uri="{FF2B5EF4-FFF2-40B4-BE49-F238E27FC236}">
                <a16:creationId xmlns:a16="http://schemas.microsoft.com/office/drawing/2014/main" id="{DEE116E7-318F-481A-AE57-940AA8BA1067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6677692" y="129954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>
            <a:extLst>
              <a:ext uri="{FF2B5EF4-FFF2-40B4-BE49-F238E27FC236}">
                <a16:creationId xmlns:a16="http://schemas.microsoft.com/office/drawing/2014/main" id="{0EFDA252-1E68-4521-BFA1-C0D134C53BDE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6909478" y="180883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E0E01D27-07A3-4B18-AC4C-69907DC92A2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56" y="1267618"/>
            <a:ext cx="160601" cy="16060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7840B10-0CE3-4115-8849-97A4279CB492}"/>
              </a:ext>
            </a:extLst>
          </p:cNvPr>
          <p:cNvSpPr txBox="1"/>
          <p:nvPr/>
        </p:nvSpPr>
        <p:spPr>
          <a:xfrm>
            <a:off x="5455996" y="259457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9A03F5-E3BD-445A-B44F-5999437E595B}"/>
              </a:ext>
            </a:extLst>
          </p:cNvPr>
          <p:cNvSpPr txBox="1"/>
          <p:nvPr/>
        </p:nvSpPr>
        <p:spPr>
          <a:xfrm>
            <a:off x="5514207" y="399501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DD3E03-B4C4-40B5-8766-4C0D9628E858}"/>
              </a:ext>
            </a:extLst>
          </p:cNvPr>
          <p:cNvSpPr txBox="1"/>
          <p:nvPr/>
        </p:nvSpPr>
        <p:spPr>
          <a:xfrm>
            <a:off x="4703381" y="213469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B35EDAB-680B-4A69-A691-EB3814DFCEDE}"/>
              </a:ext>
            </a:extLst>
          </p:cNvPr>
          <p:cNvSpPr txBox="1"/>
          <p:nvPr/>
        </p:nvSpPr>
        <p:spPr>
          <a:xfrm>
            <a:off x="4720523" y="344278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470877F-823D-47D7-89FE-150B4827C69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7" y="2173944"/>
            <a:ext cx="155926" cy="15592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7192016-E5B5-4713-BD6E-CF27CD5A8D78}"/>
              </a:ext>
            </a:extLst>
          </p:cNvPr>
          <p:cNvSpPr txBox="1"/>
          <p:nvPr/>
        </p:nvSpPr>
        <p:spPr>
          <a:xfrm>
            <a:off x="5870162" y="214777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C79DBA7D-855C-4ED7-8972-8F687CC851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48" y="941986"/>
            <a:ext cx="177268" cy="177268"/>
          </a:xfrm>
          <a:prstGeom prst="rect">
            <a:avLst/>
          </a:prstGeom>
        </p:spPr>
      </p:pic>
      <p:sp>
        <p:nvSpPr>
          <p:cNvPr id="100" name="Content">
            <a:extLst>
              <a:ext uri="{FF2B5EF4-FFF2-40B4-BE49-F238E27FC236}">
                <a16:creationId xmlns:a16="http://schemas.microsoft.com/office/drawing/2014/main" id="{23DD7DDE-FD98-4792-A1DC-38E0A2AE1D6E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74C7FDE-20FC-43DD-B951-19D7C21BA9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CC99BDE4-07F0-4763-88CD-1FF2C2258B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C639730D-1CE8-41CE-816B-9D37782071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44C5C44-19BB-43D3-85A3-13B4A985658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4232CC2-CE8E-452C-BEFA-57BE1BFF940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EA7E00F-7581-47F1-8CDE-CFEE6A22DD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107" name="MousePointer">
            <a:extLst>
              <a:ext uri="{FF2B5EF4-FFF2-40B4-BE49-F238E27FC236}">
                <a16:creationId xmlns:a16="http://schemas.microsoft.com/office/drawing/2014/main" id="{398B197B-F53F-45FC-9819-8DDDF2FA6626}"/>
              </a:ext>
            </a:extLst>
          </p:cNvPr>
          <p:cNvSpPr/>
          <p:nvPr>
            <p:custDataLst>
              <p:custData r:id="rId14"/>
            </p:custDataLst>
          </p:nvPr>
        </p:nvSpPr>
        <p:spPr>
          <a:xfrm rot="20359169">
            <a:off x="5666575" y="138850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8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62835" y="0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>
                    <p:custDataLst>
                      <p:custData r:id="rId22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4484300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메시지 함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2002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초대 메시지 확인</a:t>
            </a:r>
            <a:endParaRPr lang="en-US" altLang="ko-KR" dirty="0"/>
          </a:p>
          <a:p>
            <a:r>
              <a:rPr lang="en-US" altLang="ko-KR" dirty="0"/>
              <a:t>(UI-MESSAGE-03)</a:t>
            </a:r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533EF15-0C92-45F6-9105-BE2A9839C046}"/>
              </a:ext>
            </a:extLst>
          </p:cNvPr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96" y="1414394"/>
            <a:ext cx="336526" cy="33652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9DC9A0B-47E9-4637-AF7D-865411DE9232}"/>
              </a:ext>
            </a:extLst>
          </p:cNvPr>
          <p:cNvSpPr txBox="1"/>
          <p:nvPr/>
        </p:nvSpPr>
        <p:spPr>
          <a:xfrm>
            <a:off x="4819974" y="1489310"/>
            <a:ext cx="232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“</a:t>
            </a:r>
            <a:r>
              <a:rPr lang="ko-KR" altLang="en-US" sz="1100" dirty="0"/>
              <a:t>친구들과</a:t>
            </a:r>
            <a:r>
              <a:rPr lang="en-US" altLang="ko-KR" sz="1100" dirty="0"/>
              <a:t>”        </a:t>
            </a:r>
            <a:r>
              <a:rPr lang="ko-KR" altLang="en-US" sz="1100" dirty="0"/>
              <a:t>그룹 초대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2FBC73B-C08B-44CB-BA7D-9147393C4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4" y="1399609"/>
            <a:ext cx="413055" cy="3795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24A523A-F6D2-4EF2-9416-A4489140D579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556319" y="1697152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sp>
        <p:nvSpPr>
          <p:cNvPr id="60" name="Content">
            <a:extLst>
              <a:ext uri="{FF2B5EF4-FFF2-40B4-BE49-F238E27FC236}">
                <a16:creationId xmlns:a16="http://schemas.microsoft.com/office/drawing/2014/main" id="{AE456D13-F082-4BFC-8F32-C8F0395B392A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6969917" y="1548114"/>
            <a:ext cx="431674" cy="16470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확인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365CDF-BD6A-45D3-9A93-8BDA343EDBE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58" y="2138763"/>
            <a:ext cx="305081" cy="2976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3E30F7-6C5C-4BED-878E-CD5F420C79BA}"/>
              </a:ext>
            </a:extLst>
          </p:cNvPr>
          <p:cNvSpPr txBox="1"/>
          <p:nvPr/>
        </p:nvSpPr>
        <p:spPr>
          <a:xfrm>
            <a:off x="4532733" y="2405770"/>
            <a:ext cx="55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Jake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316AE7-4164-4655-8D0F-7F430DE41540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4948440" y="2183639"/>
            <a:ext cx="247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당신을 친구로 추가하였습니다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BDA408D-FC74-4D13-8FAA-635A82891998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63" y="2124026"/>
            <a:ext cx="180975" cy="257175"/>
          </a:xfrm>
          <a:prstGeom prst="rect">
            <a:avLst/>
          </a:prstGeom>
        </p:spPr>
      </p:pic>
      <p:sp>
        <p:nvSpPr>
          <p:cNvPr id="42" name="Content">
            <a:extLst>
              <a:ext uri="{FF2B5EF4-FFF2-40B4-BE49-F238E27FC236}">
                <a16:creationId xmlns:a16="http://schemas.microsoft.com/office/drawing/2014/main" id="{B2E72818-4C1C-4F35-A562-3B742488A053}"/>
              </a:ext>
            </a:extLst>
          </p:cNvPr>
          <p:cNvSpPr/>
          <p:nvPr>
            <p:custDataLst>
              <p:custData r:id="rId7"/>
            </p:custDataLst>
          </p:nvPr>
        </p:nvSpPr>
        <p:spPr>
          <a:xfrm>
            <a:off x="4489068" y="49564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77B072E-D14D-4458-BDE1-FB30C04152C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40" y="5159591"/>
            <a:ext cx="233093" cy="2330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9576B3E-0180-470C-9327-CD2E96646A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70" y="5092256"/>
            <a:ext cx="305278" cy="3052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3EDC1D-70BB-4D72-8EC9-25FDDC4914AC}"/>
              </a:ext>
            </a:extLst>
          </p:cNvPr>
          <p:cNvPicPr>
            <a:picLocks noChangeAspect="1"/>
          </p:cNvPicPr>
          <p:nvPr>
            <p:custDataLst>
              <p:custData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87" y="5147926"/>
            <a:ext cx="244758" cy="2447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91D21A9-4FA3-486C-ACB4-3C2693F8EB2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6698" y="5089669"/>
            <a:ext cx="310452" cy="3104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FBFC087-6A5A-4B78-88D6-11C250B4AE2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65" y="5100258"/>
            <a:ext cx="289274" cy="28927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4A3761F-6D0F-413E-B3E5-E42AECC994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49" y="5122620"/>
            <a:ext cx="197046" cy="197046"/>
          </a:xfrm>
          <a:prstGeom prst="rect">
            <a:avLst/>
          </a:prstGeom>
        </p:spPr>
      </p:pic>
      <p:sp>
        <p:nvSpPr>
          <p:cNvPr id="108" name="Content">
            <a:extLst>
              <a:ext uri="{FF2B5EF4-FFF2-40B4-BE49-F238E27FC236}">
                <a16:creationId xmlns:a16="http://schemas.microsoft.com/office/drawing/2014/main" id="{958CD6F3-850A-467C-90AE-BA6F1377AA04}"/>
              </a:ext>
            </a:extLst>
          </p:cNvPr>
          <p:cNvSpPr/>
          <p:nvPr>
            <p:custDataLst>
              <p:custData r:id="rId9"/>
            </p:custDataLst>
          </p:nvPr>
        </p:nvSpPr>
        <p:spPr>
          <a:xfrm>
            <a:off x="5400125" y="1601758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수락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거절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MousePointer">
            <a:extLst>
              <a:ext uri="{FF2B5EF4-FFF2-40B4-BE49-F238E27FC236}">
                <a16:creationId xmlns:a16="http://schemas.microsoft.com/office/drawing/2014/main" id="{398B197B-F53F-45FC-9819-8DDDF2FA6626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 rot="20359169">
            <a:off x="7097438" y="161373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10" name="WindowsPhone">
            <a:extLst>
              <a:ext uri="{FF2B5EF4-FFF2-40B4-BE49-F238E27FC236}">
                <a16:creationId xmlns:a16="http://schemas.microsoft.com/office/drawing/2014/main" id="{612CBFA1-810B-4CD0-806C-6B34DE57E1DE}"/>
              </a:ext>
            </a:extLst>
          </p:cNvPr>
          <p:cNvGrpSpPr/>
          <p:nvPr>
            <p:custDataLst>
              <p:custData r:id="rId11"/>
            </p:custDataLst>
          </p:nvPr>
        </p:nvGrpSpPr>
        <p:grpSpPr>
          <a:xfrm>
            <a:off x="8528816" y="0"/>
            <a:ext cx="3464995" cy="6857998"/>
            <a:chOff x="2839503" y="1"/>
            <a:chExt cx="3464995" cy="6857998"/>
          </a:xfrm>
        </p:grpSpPr>
        <p:grpSp>
          <p:nvGrpSpPr>
            <p:cNvPr id="111" name="Group 2">
              <a:extLst>
                <a:ext uri="{FF2B5EF4-FFF2-40B4-BE49-F238E27FC236}">
                  <a16:creationId xmlns:a16="http://schemas.microsoft.com/office/drawing/2014/main" id="{F595048D-0227-4887-BC26-5402DFA0B06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3" name="Group 4">
                <a:extLst>
                  <a:ext uri="{FF2B5EF4-FFF2-40B4-BE49-F238E27FC236}">
                    <a16:creationId xmlns:a16="http://schemas.microsoft.com/office/drawing/2014/main" id="{A724FF09-0A9C-414F-871A-9A8D7F125AF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15" name="Rounded Rectangle 6">
                  <a:extLst>
                    <a:ext uri="{FF2B5EF4-FFF2-40B4-BE49-F238E27FC236}">
                      <a16:creationId xmlns:a16="http://schemas.microsoft.com/office/drawing/2014/main" id="{0D9F271F-C2F9-4B2F-959C-38D4473F0FE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ounded Rectangle 7">
                  <a:extLst>
                    <a:ext uri="{FF2B5EF4-FFF2-40B4-BE49-F238E27FC236}">
                      <a16:creationId xmlns:a16="http://schemas.microsoft.com/office/drawing/2014/main" id="{8DB0198C-244E-4BCA-846D-F76EA7744D95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7" name="Rectangle 8">
                  <a:extLst>
                    <a:ext uri="{FF2B5EF4-FFF2-40B4-BE49-F238E27FC236}">
                      <a16:creationId xmlns:a16="http://schemas.microsoft.com/office/drawing/2014/main" id="{906B3C50-9A41-47AB-9A3F-5CF56C4E1039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Left Arrow 9">
                  <a:extLst>
                    <a:ext uri="{FF2B5EF4-FFF2-40B4-BE49-F238E27FC236}">
                      <a16:creationId xmlns:a16="http://schemas.microsoft.com/office/drawing/2014/main" id="{3004CB15-645D-414D-8662-F519F62CF5F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9" name="Group 10">
                  <a:extLst>
                    <a:ext uri="{FF2B5EF4-FFF2-40B4-BE49-F238E27FC236}">
                      <a16:creationId xmlns:a16="http://schemas.microsoft.com/office/drawing/2014/main" id="{1D83934D-FF05-4012-A730-737F2683570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21" name="Flowchart: Stored Data 12">
                    <a:extLst>
                      <a:ext uri="{FF2B5EF4-FFF2-40B4-BE49-F238E27FC236}">
                        <a16:creationId xmlns:a16="http://schemas.microsoft.com/office/drawing/2014/main" id="{C8EA8701-01A5-4179-8FF8-97E41BF1BC6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Flowchart: Stored Data 13">
                    <a:extLst>
                      <a:ext uri="{FF2B5EF4-FFF2-40B4-BE49-F238E27FC236}">
                        <a16:creationId xmlns:a16="http://schemas.microsoft.com/office/drawing/2014/main" id="{8B19F758-2302-4695-8C8D-D5183FDB3B52}"/>
                      </a:ext>
                    </a:extLst>
                  </p:cNvPr>
                  <p:cNvSpPr/>
                  <p:nvPr>
                    <p:custDataLst>
                      <p:custData r:id="rId21"/>
                    </p:custDataLst>
                  </p:nvPr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Flowchart: Stored Data 14">
                    <a:extLst>
                      <a:ext uri="{FF2B5EF4-FFF2-40B4-BE49-F238E27FC236}">
                        <a16:creationId xmlns:a16="http://schemas.microsoft.com/office/drawing/2014/main" id="{45FAD764-32AC-4165-8DB9-899DB7E1AE8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Flowchart: Stored Data 15">
                    <a:extLst>
                      <a:ext uri="{FF2B5EF4-FFF2-40B4-BE49-F238E27FC236}">
                        <a16:creationId xmlns:a16="http://schemas.microsoft.com/office/drawing/2014/main" id="{3531F18C-F01C-46B6-AC71-E87D6DCC26B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20" name="Rounded Rectangle 11">
                  <a:extLst>
                    <a:ext uri="{FF2B5EF4-FFF2-40B4-BE49-F238E27FC236}">
                      <a16:creationId xmlns:a16="http://schemas.microsoft.com/office/drawing/2014/main" id="{61C152CF-479D-4811-8292-2BC6E51C761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14" name="Rectangle 5">
                <a:extLst>
                  <a:ext uri="{FF2B5EF4-FFF2-40B4-BE49-F238E27FC236}">
                    <a16:creationId xmlns:a16="http://schemas.microsoft.com/office/drawing/2014/main" id="{C6E9445E-B7E8-4C24-AFEC-98353BD6A7B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12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E6F8131A-4EAE-415F-B391-DD2BB37DE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Content">
            <a:extLst>
              <a:ext uri="{FF2B5EF4-FFF2-40B4-BE49-F238E27FC236}">
                <a16:creationId xmlns:a16="http://schemas.microsoft.com/office/drawing/2014/main" id="{3D6996C9-AC83-4677-BC2E-50D5C21EBCF2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8750281" y="670646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메시지 함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77873A4F-4B7F-4C8C-A52E-A77F4F275129}"/>
              </a:ext>
            </a:extLst>
          </p:cNvPr>
          <p:cNvPicPr>
            <a:picLocks noChangeAspect="1"/>
          </p:cNvPicPr>
          <p:nvPr>
            <p:custDataLst>
              <p:custData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77" y="1414394"/>
            <a:ext cx="336526" cy="33652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117BFFD4-A5B8-4961-A122-A568374545BC}"/>
              </a:ext>
            </a:extLst>
          </p:cNvPr>
          <p:cNvSpPr txBox="1"/>
          <p:nvPr/>
        </p:nvSpPr>
        <p:spPr>
          <a:xfrm>
            <a:off x="9085955" y="1489310"/>
            <a:ext cx="232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</a:t>
            </a:r>
            <a:r>
              <a:rPr lang="en-US" altLang="ko-KR" sz="1100" dirty="0"/>
              <a:t>“</a:t>
            </a:r>
            <a:r>
              <a:rPr lang="ko-KR" altLang="en-US" sz="1100" dirty="0"/>
              <a:t>친구들과</a:t>
            </a:r>
            <a:r>
              <a:rPr lang="en-US" altLang="ko-KR" sz="1100" dirty="0"/>
              <a:t>”        </a:t>
            </a:r>
            <a:r>
              <a:rPr lang="ko-KR" altLang="en-US" sz="1100" dirty="0"/>
              <a:t>그룹 초대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FBB03508-0AEC-4D4A-8A9D-91ABD088CD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95" y="1399609"/>
            <a:ext cx="413055" cy="379516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A14A866E-6830-41A9-9958-A7F94CF629EE}"/>
              </a:ext>
            </a:extLst>
          </p:cNvPr>
          <p:cNvSpPr txBox="1"/>
          <p:nvPr>
            <p:custDataLst>
              <p:custData r:id="rId14"/>
            </p:custDataLst>
          </p:nvPr>
        </p:nvSpPr>
        <p:spPr>
          <a:xfrm>
            <a:off x="8822300" y="1697152"/>
            <a:ext cx="3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Bob</a:t>
            </a:r>
            <a:endParaRPr lang="ko-KR" altLang="en-US" sz="900" dirty="0"/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77DACD9B-39F7-47FD-9A8A-DA143BB056F6}"/>
              </a:ext>
            </a:extLst>
          </p:cNvPr>
          <p:cNvSpPr/>
          <p:nvPr>
            <p:custDataLst>
              <p:custData r:id="rId15"/>
            </p:custDataLst>
          </p:nvPr>
        </p:nvSpPr>
        <p:spPr>
          <a:xfrm>
            <a:off x="11235898" y="1548114"/>
            <a:ext cx="431674" cy="164706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900" dirty="0">
                <a:latin typeface="Segoe UI" pitchFamily="34" charset="0"/>
                <a:cs typeface="Segoe UI" pitchFamily="34" charset="0"/>
              </a:rPr>
              <a:t>확인</a:t>
            </a:r>
            <a:r>
              <a:rPr lang="ko-KR" alt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sz="9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BD36123A-FABA-4B42-8976-9937EEF423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39" y="2138763"/>
            <a:ext cx="305081" cy="29761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D4072A04-DCDF-4684-8759-70F6019DC1AD}"/>
              </a:ext>
            </a:extLst>
          </p:cNvPr>
          <p:cNvSpPr txBox="1"/>
          <p:nvPr/>
        </p:nvSpPr>
        <p:spPr>
          <a:xfrm>
            <a:off x="8798714" y="2405770"/>
            <a:ext cx="55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Jake</a:t>
            </a:r>
            <a:endParaRPr lang="ko-KR" altLang="en-US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552ECF1-C1DB-415B-A4CB-A4001986F497}"/>
              </a:ext>
            </a:extLst>
          </p:cNvPr>
          <p:cNvSpPr txBox="1"/>
          <p:nvPr>
            <p:custDataLst>
              <p:custData r:id="rId16"/>
            </p:custDataLst>
          </p:nvPr>
        </p:nvSpPr>
        <p:spPr>
          <a:xfrm>
            <a:off x="9214421" y="2183639"/>
            <a:ext cx="247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님이 당신을 친구로 추가하였습니다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74815DF5-90FB-4369-9D2B-F1AF76FEC015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844" y="2124026"/>
            <a:ext cx="180975" cy="257175"/>
          </a:xfrm>
          <a:prstGeom prst="rect">
            <a:avLst/>
          </a:prstGeom>
        </p:spPr>
      </p:pic>
      <p:sp>
        <p:nvSpPr>
          <p:cNvPr id="135" name="Content">
            <a:extLst>
              <a:ext uri="{FF2B5EF4-FFF2-40B4-BE49-F238E27FC236}">
                <a16:creationId xmlns:a16="http://schemas.microsoft.com/office/drawing/2014/main" id="{24E371E1-4F98-48C3-9458-2612F6D3DBAB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8755049" y="4956419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89265B-8F5D-48E0-BD77-6A4144D82B9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21" y="5159591"/>
            <a:ext cx="233093" cy="233093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B098D89F-0CE6-4D4F-A98A-83FFF8BCD0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51" y="5092256"/>
            <a:ext cx="305278" cy="305278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28E15F6A-E92C-499E-B564-88D72695036B}"/>
              </a:ext>
            </a:extLst>
          </p:cNvPr>
          <p:cNvPicPr>
            <a:picLocks noChangeAspect="1"/>
          </p:cNvPicPr>
          <p:nvPr>
            <p:custDataLst>
              <p:custData r:id="rId1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368" y="5147926"/>
            <a:ext cx="244758" cy="24475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EB3EE476-2684-48AD-88C9-9F219AA1C7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2679" y="5089669"/>
            <a:ext cx="310452" cy="310452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0E1E9201-BA7C-4007-8175-9B99ABBF646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6" y="5100258"/>
            <a:ext cx="289274" cy="28927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B8318FC4-F668-478D-B9DC-0C4B4E60B0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630" y="5122620"/>
            <a:ext cx="197046" cy="197046"/>
          </a:xfrm>
          <a:prstGeom prst="rect">
            <a:avLst/>
          </a:prstGeom>
        </p:spPr>
      </p:pic>
      <p:sp>
        <p:nvSpPr>
          <p:cNvPr id="142" name="Content">
            <a:extLst>
              <a:ext uri="{FF2B5EF4-FFF2-40B4-BE49-F238E27FC236}">
                <a16:creationId xmlns:a16="http://schemas.microsoft.com/office/drawing/2014/main" id="{69A27B04-701D-4D09-82A0-AF0EA6980726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9666106" y="1601758"/>
            <a:ext cx="1763312" cy="5781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수락</a:t>
            </a:r>
            <a:endParaRPr lang="en-US" altLang="ko-KR" sz="1200" dirty="0">
              <a:latin typeface="Segoe UI" pitchFamily="34" charset="0"/>
              <a:cs typeface="Segoe UI" pitchFamily="34" charset="0"/>
            </a:endParaRPr>
          </a:p>
          <a:p>
            <a:r>
              <a:rPr lang="ko-KR" altLang="en-US" sz="1200" dirty="0">
                <a:latin typeface="Segoe UI" pitchFamily="34" charset="0"/>
                <a:cs typeface="Segoe UI" pitchFamily="34" charset="0"/>
              </a:rPr>
              <a:t>거절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3" name="MousePointer">
            <a:extLst>
              <a:ext uri="{FF2B5EF4-FFF2-40B4-BE49-F238E27FC236}">
                <a16:creationId xmlns:a16="http://schemas.microsoft.com/office/drawing/2014/main" id="{42B82B46-01EE-4CA4-BB20-49573EBBE5CD}"/>
              </a:ext>
            </a:extLst>
          </p:cNvPr>
          <p:cNvSpPr/>
          <p:nvPr>
            <p:custDataLst>
              <p:custData r:id="rId20"/>
            </p:custDataLst>
          </p:nvPr>
        </p:nvSpPr>
        <p:spPr>
          <a:xfrm rot="20359169">
            <a:off x="9918024" y="167117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069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FFB9-EEA9-4C42-B268-2CEEB554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PK-MAP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0155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indowsPhone">
            <a:extLst>
              <a:ext uri="{FF2B5EF4-FFF2-40B4-BE49-F238E27FC236}">
                <a16:creationId xmlns:a16="http://schemas.microsoft.com/office/drawing/2014/main" id="{266A9E00-7E98-47DA-AAC9-7F80CD31304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365051" y="2"/>
            <a:ext cx="3464995" cy="6857998"/>
            <a:chOff x="2839503" y="1"/>
            <a:chExt cx="3464995" cy="685799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825E603-7463-402F-85D8-BD7093A5A160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2C82454E-D39B-454F-9424-A7396FE8D6D3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9" name="Rounded Rectangle 6">
                  <a:extLst>
                    <a:ext uri="{FF2B5EF4-FFF2-40B4-BE49-F238E27FC236}">
                      <a16:creationId xmlns:a16="http://schemas.microsoft.com/office/drawing/2014/main" id="{75F38C46-B6C7-42A0-9C7C-5836D5CEB79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7">
                  <a:extLst>
                    <a:ext uri="{FF2B5EF4-FFF2-40B4-BE49-F238E27FC236}">
                      <a16:creationId xmlns:a16="http://schemas.microsoft.com/office/drawing/2014/main" id="{9652E3AA-6422-4BF1-99B4-14F5C503A866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023B7714-1920-47A8-A588-084EA5E0AA37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eft Arrow 9">
                  <a:extLst>
                    <a:ext uri="{FF2B5EF4-FFF2-40B4-BE49-F238E27FC236}">
                      <a16:creationId xmlns:a16="http://schemas.microsoft.com/office/drawing/2014/main" id="{2C425045-6FBB-4826-A0E1-3CDF4699985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0">
                  <a:extLst>
                    <a:ext uri="{FF2B5EF4-FFF2-40B4-BE49-F238E27FC236}">
                      <a16:creationId xmlns:a16="http://schemas.microsoft.com/office/drawing/2014/main" id="{A8B50DB2-BB4C-4E0F-8495-9C4C3A8D1C7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5" name="Flowchart: Stored Data 12">
                    <a:extLst>
                      <a:ext uri="{FF2B5EF4-FFF2-40B4-BE49-F238E27FC236}">
                        <a16:creationId xmlns:a16="http://schemas.microsoft.com/office/drawing/2014/main" id="{CDE065A3-5E11-4384-B16A-8DE23FF62D7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Flowchart: Stored Data 13">
                    <a:extLst>
                      <a:ext uri="{FF2B5EF4-FFF2-40B4-BE49-F238E27FC236}">
                        <a16:creationId xmlns:a16="http://schemas.microsoft.com/office/drawing/2014/main" id="{721967BE-2D09-43FC-BC4F-804F8B47078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4">
                    <a:extLst>
                      <a:ext uri="{FF2B5EF4-FFF2-40B4-BE49-F238E27FC236}">
                        <a16:creationId xmlns:a16="http://schemas.microsoft.com/office/drawing/2014/main" id="{37307FC0-F608-4B6E-BD7E-D31AB03F62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5">
                    <a:extLst>
                      <a:ext uri="{FF2B5EF4-FFF2-40B4-BE49-F238E27FC236}">
                        <a16:creationId xmlns:a16="http://schemas.microsoft.com/office/drawing/2014/main" id="{431DA351-B86B-412A-A4F2-6A7C2EAEB3DF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76F65830-DDF7-4729-B158-E837909508F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30DD4171-EBB6-4EE7-BBEC-D71CDAC8FFDE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5BE57B9-B6AE-41D4-B49F-82A6C60F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">
            <a:extLst>
              <a:ext uri="{FF2B5EF4-FFF2-40B4-BE49-F238E27FC236}">
                <a16:creationId xmlns:a16="http://schemas.microsoft.com/office/drawing/2014/main" id="{B999B5FB-1A2B-4184-B848-93ADE82FAD23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8586516" y="670648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John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의 지도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E7CEFA-E616-4EC4-BE1F-0A8F61FB17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93" y="930441"/>
            <a:ext cx="3019197" cy="40453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2907D0-0088-4999-A6B3-E4CD75F6E1A7}"/>
              </a:ext>
            </a:extLst>
          </p:cNvPr>
          <p:cNvSpPr txBox="1"/>
          <p:nvPr/>
        </p:nvSpPr>
        <p:spPr>
          <a:xfrm>
            <a:off x="475043" y="10743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조회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(UI-MAP-01)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7E879-F84F-48A3-815B-2323F5D41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749" y="4386786"/>
            <a:ext cx="408066" cy="408066"/>
          </a:xfrm>
          <a:prstGeom prst="rect">
            <a:avLst/>
          </a:prstGeom>
        </p:spPr>
      </p:pic>
      <p:sp>
        <p:nvSpPr>
          <p:cNvPr id="73" name="Content">
            <a:extLst>
              <a:ext uri="{FF2B5EF4-FFF2-40B4-BE49-F238E27FC236}">
                <a16:creationId xmlns:a16="http://schemas.microsoft.com/office/drawing/2014/main" id="{1B082EE8-1538-4E2F-A019-6D52770A638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8580093" y="4939913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1359E84-C2D9-4D24-B12D-D4B43BCBBF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65" y="5143085"/>
            <a:ext cx="233093" cy="2330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18F882D-5310-45C5-A3F2-EEF8022C89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295" y="5075750"/>
            <a:ext cx="305278" cy="3052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B43E78E-9146-46AF-A637-84044D789E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12" y="5131420"/>
            <a:ext cx="244758" cy="24475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3119116E-47A4-43CC-8736-F1556F8063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7723" y="5073163"/>
            <a:ext cx="310452" cy="3104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40430A8-0C94-4EE1-9D1C-ED000B90BA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90" y="5083752"/>
            <a:ext cx="289274" cy="289274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69C8A9E-B291-4C60-A8D8-352B9E49A5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74" y="5106114"/>
            <a:ext cx="197046" cy="197046"/>
          </a:xfrm>
          <a:prstGeom prst="rect">
            <a:avLst/>
          </a:prstGeom>
        </p:spPr>
      </p:pic>
      <p:grpSp>
        <p:nvGrpSpPr>
          <p:cNvPr id="68" name="WindowsPhone">
            <a:extLst>
              <a:ext uri="{FF2B5EF4-FFF2-40B4-BE49-F238E27FC236}">
                <a16:creationId xmlns:a16="http://schemas.microsoft.com/office/drawing/2014/main" id="{9346224A-C979-4D79-B6DD-9C7C8F5357A6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314649" y="-25830"/>
            <a:ext cx="3464995" cy="6857998"/>
            <a:chOff x="2839503" y="1"/>
            <a:chExt cx="3464995" cy="6857998"/>
          </a:xfrm>
        </p:grpSpPr>
        <p:grpSp>
          <p:nvGrpSpPr>
            <p:cNvPr id="69" name="Group 2">
              <a:extLst>
                <a:ext uri="{FF2B5EF4-FFF2-40B4-BE49-F238E27FC236}">
                  <a16:creationId xmlns:a16="http://schemas.microsoft.com/office/drawing/2014/main" id="{E73A943D-8081-451C-BFE6-032A7CEFF14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71" name="Group 4">
                <a:extLst>
                  <a:ext uri="{FF2B5EF4-FFF2-40B4-BE49-F238E27FC236}">
                    <a16:creationId xmlns:a16="http://schemas.microsoft.com/office/drawing/2014/main" id="{1B11230D-D7C4-423E-B502-234275CA4B19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81" name="Rounded Rectangle 6">
                  <a:extLst>
                    <a:ext uri="{FF2B5EF4-FFF2-40B4-BE49-F238E27FC236}">
                      <a16:creationId xmlns:a16="http://schemas.microsoft.com/office/drawing/2014/main" id="{0D621DD3-CAE5-4BCE-ACEB-930BFF27DFBD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ounded Rectangle 7">
                  <a:extLst>
                    <a:ext uri="{FF2B5EF4-FFF2-40B4-BE49-F238E27FC236}">
                      <a16:creationId xmlns:a16="http://schemas.microsoft.com/office/drawing/2014/main" id="{051E1C2B-AC81-49F7-8BD3-98DA715C61EB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91" name="Rectangle 8">
                  <a:extLst>
                    <a:ext uri="{FF2B5EF4-FFF2-40B4-BE49-F238E27FC236}">
                      <a16:creationId xmlns:a16="http://schemas.microsoft.com/office/drawing/2014/main" id="{3B041E95-D14A-4FA6-BEFD-2ACB3ADBDAF3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Left Arrow 9">
                  <a:extLst>
                    <a:ext uri="{FF2B5EF4-FFF2-40B4-BE49-F238E27FC236}">
                      <a16:creationId xmlns:a16="http://schemas.microsoft.com/office/drawing/2014/main" id="{B1B83869-5A4D-494D-8400-948F3ACCE691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3" name="Group 10">
                  <a:extLst>
                    <a:ext uri="{FF2B5EF4-FFF2-40B4-BE49-F238E27FC236}">
                      <a16:creationId xmlns:a16="http://schemas.microsoft.com/office/drawing/2014/main" id="{B08BABE4-BFE1-4FA2-B746-8F5D38569545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95" name="Flowchart: Stored Data 12">
                    <a:extLst>
                      <a:ext uri="{FF2B5EF4-FFF2-40B4-BE49-F238E27FC236}">
                        <a16:creationId xmlns:a16="http://schemas.microsoft.com/office/drawing/2014/main" id="{ED24C95B-ED0C-43FC-9547-DACA65AA8161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Flowchart: Stored Data 13">
                    <a:extLst>
                      <a:ext uri="{FF2B5EF4-FFF2-40B4-BE49-F238E27FC236}">
                        <a16:creationId xmlns:a16="http://schemas.microsoft.com/office/drawing/2014/main" id="{E27366A3-59CD-4899-AD5E-A7B3196706D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Flowchart: Stored Data 14">
                    <a:extLst>
                      <a:ext uri="{FF2B5EF4-FFF2-40B4-BE49-F238E27FC236}">
                        <a16:creationId xmlns:a16="http://schemas.microsoft.com/office/drawing/2014/main" id="{9CAF22E2-EFD4-4E86-B4D0-D1148302FF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lowchart: Stored Data 15">
                    <a:extLst>
                      <a:ext uri="{FF2B5EF4-FFF2-40B4-BE49-F238E27FC236}">
                        <a16:creationId xmlns:a16="http://schemas.microsoft.com/office/drawing/2014/main" id="{CB80CB01-488D-49CA-AFF2-D2A444FFAEFE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4" name="Rounded Rectangle 11">
                  <a:extLst>
                    <a:ext uri="{FF2B5EF4-FFF2-40B4-BE49-F238E27FC236}">
                      <a16:creationId xmlns:a16="http://schemas.microsoft.com/office/drawing/2014/main" id="{D57A873C-E19F-4299-8547-C57250C3A083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D2F7EA68-5BB6-4958-AFA4-BC538C440236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0F83A821-8368-4A05-A5F1-7DD31E091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9" name="Content">
            <a:extLst>
              <a:ext uri="{FF2B5EF4-FFF2-40B4-BE49-F238E27FC236}">
                <a16:creationId xmlns:a16="http://schemas.microsoft.com/office/drawing/2014/main" id="{9D2D1E1F-73E0-479F-889A-0D8EC30C962F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536114" y="641071"/>
            <a:ext cx="3032275" cy="239510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Picup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01B2C56-1CF2-48A0-B261-8397E4EA45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2" y="1056810"/>
            <a:ext cx="306350" cy="30635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767757A-E561-4405-A6BD-B5418BC48B98}"/>
              </a:ext>
            </a:extLst>
          </p:cNvPr>
          <p:cNvSpPr txBox="1"/>
          <p:nvPr/>
        </p:nvSpPr>
        <p:spPr>
          <a:xfrm>
            <a:off x="5201986" y="1191686"/>
            <a:ext cx="55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John</a:t>
            </a:r>
            <a:endParaRPr lang="ko-KR" altLang="en-US" sz="1100" dirty="0"/>
          </a:p>
        </p:txBody>
      </p:sp>
      <p:sp>
        <p:nvSpPr>
          <p:cNvPr id="102" name="Content">
            <a:extLst>
              <a:ext uri="{FF2B5EF4-FFF2-40B4-BE49-F238E27FC236}">
                <a16:creationId xmlns:a16="http://schemas.microsoft.com/office/drawing/2014/main" id="{0C19D941-4893-4AF2-B5C5-2A765D856B3B}"/>
              </a:ext>
            </a:extLst>
          </p:cNvPr>
          <p:cNvSpPr/>
          <p:nvPr>
            <p:custDataLst>
              <p:custData r:id="rId6"/>
            </p:custDataLst>
          </p:nvPr>
        </p:nvSpPr>
        <p:spPr>
          <a:xfrm>
            <a:off x="4761253" y="1528400"/>
            <a:ext cx="2556556" cy="188996"/>
          </a:xfrm>
          <a:prstGeom prst="rect">
            <a:avLst/>
          </a:prstGeom>
          <a:solidFill>
            <a:srgbClr val="FDD2C2"/>
          </a:solidFill>
          <a:ln w="3175" cap="flat" cmpd="sng" algn="ctr">
            <a:solidFill>
              <a:srgbClr val="FDD2C2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타임 라인       </a:t>
            </a:r>
            <a:r>
              <a:rPr lang="ko-KR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지도 보기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친구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3" name="ScrollbarVertical">
            <a:extLst>
              <a:ext uri="{FF2B5EF4-FFF2-40B4-BE49-F238E27FC236}">
                <a16:creationId xmlns:a16="http://schemas.microsoft.com/office/drawing/2014/main" id="{11C0D349-6659-41E4-8154-B3D6ACC49227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7384574" y="2121974"/>
            <a:ext cx="161167" cy="2797929"/>
            <a:chOff x="4496659" y="1543109"/>
            <a:chExt cx="147992" cy="3562291"/>
          </a:xfrm>
        </p:grpSpPr>
        <p:sp>
          <p:nvSpPr>
            <p:cNvPr id="104" name="Background">
              <a:extLst>
                <a:ext uri="{FF2B5EF4-FFF2-40B4-BE49-F238E27FC236}">
                  <a16:creationId xmlns:a16="http://schemas.microsoft.com/office/drawing/2014/main" id="{4C9C075C-A73A-400E-B6C2-4830B90957CD}"/>
                </a:ext>
              </a:extLst>
            </p:cNvPr>
            <p:cNvSpPr/>
            <p:nvPr/>
          </p:nvSpPr>
          <p:spPr>
            <a:xfrm>
              <a:off x="4496659" y="1543109"/>
              <a:ext cx="147992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05" name="Slider">
              <a:extLst>
                <a:ext uri="{FF2B5EF4-FFF2-40B4-BE49-F238E27FC236}">
                  <a16:creationId xmlns:a16="http://schemas.microsoft.com/office/drawing/2014/main" id="{F9D35283-1FA1-45DC-B738-BCCDB4461127}"/>
                </a:ext>
              </a:extLst>
            </p:cNvPr>
            <p:cNvSpPr/>
            <p:nvPr/>
          </p:nvSpPr>
          <p:spPr>
            <a:xfrm>
              <a:off x="4496659" y="1842087"/>
              <a:ext cx="147992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6" name="UpArrow">
              <a:extLst>
                <a:ext uri="{FF2B5EF4-FFF2-40B4-BE49-F238E27FC236}">
                  <a16:creationId xmlns:a16="http://schemas.microsoft.com/office/drawing/2014/main" id="{4B78FB36-A0BB-4D13-82B5-ACEE7DDB9F8B}"/>
                </a:ext>
              </a:extLst>
            </p:cNvPr>
            <p:cNvSpPr/>
            <p:nvPr/>
          </p:nvSpPr>
          <p:spPr>
            <a:xfrm>
              <a:off x="4539207" y="1572223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07" name="DownArrow">
              <a:extLst>
                <a:ext uri="{FF2B5EF4-FFF2-40B4-BE49-F238E27FC236}">
                  <a16:creationId xmlns:a16="http://schemas.microsoft.com/office/drawing/2014/main" id="{26476251-AEE4-44CC-A293-2363A5ECE712}"/>
                </a:ext>
              </a:extLst>
            </p:cNvPr>
            <p:cNvSpPr/>
            <p:nvPr/>
          </p:nvSpPr>
          <p:spPr>
            <a:xfrm rot="10800000">
              <a:off x="4539207" y="5016340"/>
              <a:ext cx="64008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DatePicker">
            <a:extLst>
              <a:ext uri="{FF2B5EF4-FFF2-40B4-BE49-F238E27FC236}">
                <a16:creationId xmlns:a16="http://schemas.microsoft.com/office/drawing/2014/main" id="{4C38DA75-8C82-4742-A3BA-CC7CF6F3FF7B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772800" y="1818678"/>
            <a:ext cx="969302" cy="191553"/>
            <a:chOff x="3790801" y="3347719"/>
            <a:chExt cx="969299" cy="228600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4BA6FE4D-24B5-476C-B968-136945549E32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0" name="Icon" descr="C:\Users\t-dantay\Documents\First24\calendar1.png">
              <a:extLst>
                <a:ext uri="{FF2B5EF4-FFF2-40B4-BE49-F238E27FC236}">
                  <a16:creationId xmlns:a16="http://schemas.microsoft.com/office/drawing/2014/main" id="{01B8DA07-579F-4A77-ADB7-B93678C4F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DatePicker">
            <a:extLst>
              <a:ext uri="{FF2B5EF4-FFF2-40B4-BE49-F238E27FC236}">
                <a16:creationId xmlns:a16="http://schemas.microsoft.com/office/drawing/2014/main" id="{3600067F-C70B-4B72-9B9B-9A7C62A549D8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5879987" y="1825720"/>
            <a:ext cx="969302" cy="191553"/>
            <a:chOff x="3790801" y="3347719"/>
            <a:chExt cx="969299" cy="228600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CE68972C-F6FC-4C01-A756-9D66FF352B59}"/>
                </a:ext>
              </a:extLst>
            </p:cNvPr>
            <p:cNvSpPr/>
            <p:nvPr/>
          </p:nvSpPr>
          <p:spPr>
            <a:xfrm>
              <a:off x="3790801" y="3347719"/>
              <a:ext cx="69865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/   /    </a:t>
              </a:r>
            </a:p>
          </p:txBody>
        </p:sp>
        <p:pic>
          <p:nvPicPr>
            <p:cNvPr id="113" name="Icon" descr="C:\Users\t-dantay\Documents\First24\calendar1.png">
              <a:extLst>
                <a:ext uri="{FF2B5EF4-FFF2-40B4-BE49-F238E27FC236}">
                  <a16:creationId xmlns:a16="http://schemas.microsoft.com/office/drawing/2014/main" id="{321BAFF8-38E8-4A3D-874A-DC64193E1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017" y="3347719"/>
              <a:ext cx="225083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4" name="그림 113">
            <a:extLst>
              <a:ext uri="{FF2B5EF4-FFF2-40B4-BE49-F238E27FC236}">
                <a16:creationId xmlns:a16="http://schemas.microsoft.com/office/drawing/2014/main" id="{AD28BEB5-DD4F-4F08-9D02-CF33BE7AE7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96" y="4407985"/>
            <a:ext cx="408066" cy="40806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CB567DC-0833-4D0D-BE1E-848D4D94B49F}"/>
              </a:ext>
            </a:extLst>
          </p:cNvPr>
          <p:cNvSpPr txBox="1"/>
          <p:nvPr/>
        </p:nvSpPr>
        <p:spPr>
          <a:xfrm>
            <a:off x="5038835" y="2134144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2018-5-10</a:t>
            </a:r>
            <a:endParaRPr lang="ko-KR" altLang="en-US" sz="1000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B7438368-A3BE-4365-AF57-526DEA5A88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3" y="2396903"/>
            <a:ext cx="699024" cy="70327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DC8A0B0-B8EF-448E-872F-75FF3AC4D480}"/>
              </a:ext>
            </a:extLst>
          </p:cNvPr>
          <p:cNvSpPr txBox="1"/>
          <p:nvPr/>
        </p:nvSpPr>
        <p:spPr>
          <a:xfrm>
            <a:off x="5052787" y="3440656"/>
            <a:ext cx="1819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2018-5-9</a:t>
            </a:r>
            <a:endParaRPr lang="ko-KR" altLang="en-US" sz="1000" dirty="0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8C0148A-00BA-4E2A-86CF-5CBE862F09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56" y="3672515"/>
            <a:ext cx="727255" cy="737714"/>
          </a:xfrm>
          <a:prstGeom prst="rect">
            <a:avLst/>
          </a:prstGeom>
        </p:spPr>
      </p:pic>
      <p:sp>
        <p:nvSpPr>
          <p:cNvPr id="119" name="Content">
            <a:extLst>
              <a:ext uri="{FF2B5EF4-FFF2-40B4-BE49-F238E27FC236}">
                <a16:creationId xmlns:a16="http://schemas.microsoft.com/office/drawing/2014/main" id="{B7613F60-07D7-4F61-8B0B-D1AE098A1971}"/>
              </a:ext>
            </a:extLst>
          </p:cNvPr>
          <p:cNvSpPr/>
          <p:nvPr>
            <p:custDataLst>
              <p:custData r:id="rId10"/>
            </p:custDataLst>
          </p:nvPr>
        </p:nvSpPr>
        <p:spPr>
          <a:xfrm>
            <a:off x="6677692" y="1299547"/>
            <a:ext cx="666783" cy="151533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친구 맺기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0" name="Content">
            <a:extLst>
              <a:ext uri="{FF2B5EF4-FFF2-40B4-BE49-F238E27FC236}">
                <a16:creationId xmlns:a16="http://schemas.microsoft.com/office/drawing/2014/main" id="{77963711-8479-4B1D-9735-BEBB0E10512D}"/>
              </a:ext>
            </a:extLst>
          </p:cNvPr>
          <p:cNvSpPr/>
          <p:nvPr>
            <p:custDataLst>
              <p:custData r:id="rId11"/>
            </p:custDataLst>
          </p:nvPr>
        </p:nvSpPr>
        <p:spPr>
          <a:xfrm>
            <a:off x="6909478" y="1808835"/>
            <a:ext cx="434997" cy="226571"/>
          </a:xfrm>
          <a:prstGeom prst="roundRect">
            <a:avLst/>
          </a:prstGeom>
          <a:solidFill>
            <a:srgbClr val="FDD2C2"/>
          </a:solidFill>
          <a:ln w="3175">
            <a:solidFill>
              <a:srgbClr val="FDD2C2"/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800" dirty="0">
                <a:latin typeface="Segoe UI" pitchFamily="34" charset="0"/>
                <a:cs typeface="Segoe UI" pitchFamily="34" charset="0"/>
              </a:rPr>
              <a:t>검색</a:t>
            </a:r>
            <a:endParaRPr lang="en-US" sz="8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A071A904-BC8D-4ED3-9987-40A4C9696D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56" y="1267618"/>
            <a:ext cx="160601" cy="160601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102696F-3988-4FB5-A419-AF4E99FDA818}"/>
              </a:ext>
            </a:extLst>
          </p:cNvPr>
          <p:cNvSpPr txBox="1"/>
          <p:nvPr/>
        </p:nvSpPr>
        <p:spPr>
          <a:xfrm>
            <a:off x="5455996" y="259457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홍대에서 커피 한 잔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ADE4280-2752-48AB-B8DB-109491927C6E}"/>
              </a:ext>
            </a:extLst>
          </p:cNvPr>
          <p:cNvSpPr txBox="1"/>
          <p:nvPr/>
        </p:nvSpPr>
        <p:spPr>
          <a:xfrm>
            <a:off x="5514207" y="3995017"/>
            <a:ext cx="1912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국가 정원에 </a:t>
            </a:r>
            <a:r>
              <a:rPr lang="ko-KR" altLang="en-US" sz="1050" dirty="0" err="1"/>
              <a:t>가봤어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2701D3-3683-4540-93DE-92DBCD8C3E0C}"/>
              </a:ext>
            </a:extLst>
          </p:cNvPr>
          <p:cNvSpPr txBox="1"/>
          <p:nvPr/>
        </p:nvSpPr>
        <p:spPr>
          <a:xfrm>
            <a:off x="4703381" y="2134695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5B974FE-5ADB-4C1F-AE97-D194477EACD2}"/>
              </a:ext>
            </a:extLst>
          </p:cNvPr>
          <p:cNvSpPr txBox="1"/>
          <p:nvPr/>
        </p:nvSpPr>
        <p:spPr>
          <a:xfrm>
            <a:off x="4720523" y="3442787"/>
            <a:ext cx="560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John</a:t>
            </a:r>
            <a:endParaRPr lang="ko-KR" altLang="en-US" sz="1000" dirty="0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CA115CD7-A3B5-4B6F-A392-4267C56BC4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7" y="2173944"/>
            <a:ext cx="155926" cy="15592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3ED5B997-6D7B-437F-B573-9EB51216B152}"/>
              </a:ext>
            </a:extLst>
          </p:cNvPr>
          <p:cNvSpPr txBox="1"/>
          <p:nvPr/>
        </p:nvSpPr>
        <p:spPr>
          <a:xfrm>
            <a:off x="5870162" y="2147775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ko-KR" altLang="en-US" sz="1000" dirty="0"/>
              <a:t>명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A8E92750-F08D-4718-B4FE-06F9905B34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48" y="941986"/>
            <a:ext cx="177268" cy="177268"/>
          </a:xfrm>
          <a:prstGeom prst="rect">
            <a:avLst/>
          </a:prstGeom>
        </p:spPr>
      </p:pic>
      <p:sp>
        <p:nvSpPr>
          <p:cNvPr id="129" name="Content">
            <a:extLst>
              <a:ext uri="{FF2B5EF4-FFF2-40B4-BE49-F238E27FC236}">
                <a16:creationId xmlns:a16="http://schemas.microsoft.com/office/drawing/2014/main" id="{369E2AF5-6148-4601-BB44-37898E3B53A0}"/>
              </a:ext>
            </a:extLst>
          </p:cNvPr>
          <p:cNvSpPr/>
          <p:nvPr>
            <p:custDataLst>
              <p:custData r:id="rId12"/>
            </p:custDataLst>
          </p:nvPr>
        </p:nvSpPr>
        <p:spPr>
          <a:xfrm>
            <a:off x="4529691" y="4936290"/>
            <a:ext cx="3027507" cy="595867"/>
          </a:xfrm>
          <a:prstGeom prst="rect">
            <a:avLst/>
          </a:prstGeom>
          <a:solidFill>
            <a:srgbClr val="FEECE6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424E6EDE-EFB9-49E8-9E43-2D4FD119AA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63" y="5139462"/>
            <a:ext cx="233093" cy="233093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B0C3FC59-6A0C-4571-A4B3-820ECC37F2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3" y="5072127"/>
            <a:ext cx="305278" cy="305278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E34F2755-2BE7-4FCB-A333-3155AAD0D8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10" y="5127797"/>
            <a:ext cx="244758" cy="24475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7D114E50-E18B-4A6E-8F94-3238BACA3B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321" y="5069540"/>
            <a:ext cx="310452" cy="310452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5C250D6D-332E-451F-AE25-1A9BF4D03F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8" y="5080129"/>
            <a:ext cx="289274" cy="28927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2E229C73-3619-41DE-ACEB-C1AF5663E48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72" y="5102491"/>
            <a:ext cx="197046" cy="197046"/>
          </a:xfrm>
          <a:prstGeom prst="rect">
            <a:avLst/>
          </a:prstGeom>
        </p:spPr>
      </p:pic>
      <p:sp>
        <p:nvSpPr>
          <p:cNvPr id="139" name="MousePointer">
            <a:extLst>
              <a:ext uri="{FF2B5EF4-FFF2-40B4-BE49-F238E27FC236}">
                <a16:creationId xmlns:a16="http://schemas.microsoft.com/office/drawing/2014/main" id="{4487A860-13EB-4FB5-A1D0-FC889CFA5BAB}"/>
              </a:ext>
            </a:extLst>
          </p:cNvPr>
          <p:cNvSpPr/>
          <p:nvPr>
            <p:custDataLst>
              <p:custData r:id="rId13"/>
            </p:custDataLst>
          </p:nvPr>
        </p:nvSpPr>
        <p:spPr>
          <a:xfrm rot="20359169">
            <a:off x="6107626" y="164806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38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0.xml"/></Relationships>
</file>

<file path=customXml/_rels/item1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1.xml"/></Relationships>
</file>

<file path=customXml/_rels/item1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2.xml"/></Relationships>
</file>

<file path=customXml/_rels/item1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3.xml"/></Relationships>
</file>

<file path=customXml/_rels/item1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4.xml"/></Relationships>
</file>

<file path=customXml/_rels/item1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5.xml"/></Relationships>
</file>

<file path=customXml/_rels/item1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6.xml"/></Relationships>
</file>

<file path=customXml/_rels/item1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7.xml"/></Relationships>
</file>

<file path=customXml/_rels/item1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8.xml"/></Relationships>
</file>

<file path=customXml/_rels/item1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9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0.xml"/></Relationships>
</file>

<file path=customXml/_rels/item1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1.xml"/></Relationships>
</file>

<file path=customXml/_rels/item1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2.xml"/></Relationships>
</file>

<file path=customXml/_rels/item1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3.xml"/></Relationships>
</file>

<file path=customXml/_rels/item1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4.xml"/></Relationships>
</file>

<file path=customXml/_rels/item1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5.xml"/></Relationships>
</file>

<file path=customXml/_rels/item1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6.xml"/></Relationships>
</file>

<file path=customXml/_rels/item1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7.xml"/></Relationships>
</file>

<file path=customXml/_rels/item1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8.xml"/></Relationships>
</file>

<file path=customXml/_rels/item1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9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0.xml"/></Relationships>
</file>

<file path=customXml/_rels/item1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1.xml"/></Relationships>
</file>

<file path=customXml/_rels/item1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2.xml"/></Relationships>
</file>

<file path=customXml/_rels/item1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3.xml"/></Relationships>
</file>

<file path=customXml/_rels/item1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4.xml"/></Relationships>
</file>

<file path=customXml/_rels/item1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5.xml"/></Relationships>
</file>

<file path=customXml/_rels/item1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6.xml"/></Relationships>
</file>

<file path=customXml/_rels/item1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7.xml"/></Relationships>
</file>

<file path=customXml/_rels/item1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8.xml"/></Relationships>
</file>

<file path=customXml/_rels/item1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9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0.xml"/></Relationships>
</file>

<file path=customXml/_rels/item1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1.xml"/></Relationships>
</file>

<file path=customXml/_rels/item1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2.xml"/></Relationships>
</file>

<file path=customXml/_rels/item1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3.xml"/></Relationships>
</file>

<file path=customXml/_rels/item1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4.xml"/></Relationships>
</file>

<file path=customXml/_rels/item1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5.xml"/></Relationships>
</file>

<file path=customXml/_rels/item1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6.xml"/></Relationships>
</file>

<file path=customXml/_rels/item1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7.xml"/></Relationships>
</file>

<file path=customXml/_rels/item1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8.xml"/></Relationships>
</file>

<file path=customXml/_rels/item1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9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0.xml"/></Relationships>
</file>

<file path=customXml/_rels/item1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1.xml"/></Relationships>
</file>

<file path=customXml/_rels/item1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2.xml"/></Relationships>
</file>

<file path=customXml/_rels/item1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3.xml"/></Relationships>
</file>

<file path=customXml/_rels/item1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4.xml"/></Relationships>
</file>

<file path=customXml/_rels/item1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5.xml"/></Relationships>
</file>

<file path=customXml/_rels/item1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6.xml"/></Relationships>
</file>

<file path=customXml/_rels/item1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7.xml"/></Relationships>
</file>

<file path=customXml/_rels/item1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8.xml"/></Relationships>
</file>

<file path=customXml/_rels/item1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9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0.xml"/></Relationships>
</file>

<file path=customXml/_rels/item1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1.xml"/></Relationships>
</file>

<file path=customXml/_rels/item1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2.xml"/></Relationships>
</file>

<file path=customXml/_rels/item1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3.xml"/></Relationships>
</file>

<file path=customXml/_rels/item1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4.xml"/></Relationships>
</file>

<file path=customXml/_rels/item1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5.xml"/></Relationships>
</file>

<file path=customXml/_rels/item1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6.xml"/></Relationships>
</file>

<file path=customXml/_rels/item1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7.xml"/></Relationships>
</file>

<file path=customXml/_rels/item1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8.xml"/></Relationships>
</file>

<file path=customXml/_rels/item1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9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0.xml"/></Relationships>
</file>

<file path=customXml/_rels/item1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1.xml"/></Relationships>
</file>

<file path=customXml/_rels/item1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2.xml"/></Relationships>
</file>

<file path=customXml/_rels/item1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3.xml"/></Relationships>
</file>

<file path=customXml/_rels/item1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4.xml"/></Relationships>
</file>

<file path=customXml/_rels/item1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5.xml"/></Relationships>
</file>

<file path=customXml/_rels/item1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6.xml"/></Relationships>
</file>

<file path=customXml/_rels/item1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7.xml"/></Relationships>
</file>

<file path=customXml/_rels/item1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8.xml"/></Relationships>
</file>

<file path=customXml/_rels/item1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9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0.xml"/></Relationships>
</file>

<file path=customXml/_rels/item1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1.xml"/></Relationships>
</file>

<file path=customXml/_rels/item1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2.xml"/></Relationships>
</file>

<file path=customXml/_rels/item1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3.xml"/></Relationships>
</file>

<file path=customXml/_rels/item1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4.xml"/></Relationships>
</file>

<file path=customXml/_rels/item1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5.xml"/></Relationships>
</file>

<file path=customXml/_rels/item1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6.xml"/></Relationships>
</file>

<file path=customXml/_rels/item1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7.xml"/></Relationships>
</file>

<file path=customXml/_rels/item1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8.xml"/></Relationships>
</file>

<file path=customXml/_rels/item1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9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0.xml"/></Relationships>
</file>

<file path=customXml/_rels/item1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1.xml"/></Relationships>
</file>

<file path=customXml/_rels/item1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2.xml"/></Relationships>
</file>

<file path=customXml/_rels/item1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3.xml"/></Relationships>
</file>

<file path=customXml/_rels/item1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4.xml"/></Relationships>
</file>

<file path=customXml/_rels/item1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5.xml"/></Relationships>
</file>

<file path=customXml/_rels/item1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6.xml"/></Relationships>
</file>

<file path=customXml/_rels/item1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7.xml"/></Relationships>
</file>

<file path=customXml/_rels/item1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8.xml"/></Relationships>
</file>

<file path=customXml/_rels/item1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9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0.xml"/></Relationships>
</file>

<file path=customXml/_rels/item1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1.xml"/></Relationships>
</file>

<file path=customXml/_rels/item1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2.xml"/></Relationships>
</file>

<file path=customXml/_rels/item1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3.xml"/></Relationships>
</file>

<file path=customXml/_rels/item1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4.xml"/></Relationships>
</file>

<file path=customXml/_rels/item1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5.xml"/></Relationships>
</file>

<file path=customXml/_rels/item1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6.xml"/></Relationships>
</file>

<file path=customXml/_rels/item1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7.xml"/></Relationships>
</file>

<file path=customXml/_rels/item1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8.xml"/></Relationships>
</file>

<file path=customXml/_rels/item1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0.xml"/></Relationships>
</file>

<file path=customXml/_rels/item1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1.xml"/></Relationships>
</file>

<file path=customXml/_rels/item1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2.xml"/></Relationships>
</file>

<file path=customXml/_rels/item1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3.xml"/></Relationships>
</file>

<file path=customXml/_rels/item1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4.xml"/></Relationships>
</file>

<file path=customXml/_rels/item1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5.xml"/></Relationships>
</file>

<file path=customXml/_rels/item1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6.xml"/></Relationships>
</file>

<file path=customXml/_rels/item1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7.xml"/></Relationships>
</file>

<file path=customXml/_rels/item1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8.xml"/></Relationships>
</file>

<file path=customXml/_rels/item1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9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0.xml"/></Relationships>
</file>

<file path=customXml/_rels/item1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1.xml"/></Relationships>
</file>

<file path=customXml/_rels/item1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2.xml"/></Relationships>
</file>

<file path=customXml/_rels/item1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3.xml"/></Relationships>
</file>

<file path=customXml/_rels/item1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4.xml"/></Relationships>
</file>

<file path=customXml/_rels/item1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5.xml"/></Relationships>
</file>

<file path=customXml/_rels/item1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6.xml"/></Relationships>
</file>

<file path=customXml/_rels/item1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7.xml"/></Relationships>
</file>

<file path=customXml/_rels/item1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8.xml"/></Relationships>
</file>

<file path=customXml/_rels/item1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9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0.xml"/></Relationships>
</file>

<file path=customXml/_rels/item1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1.xml"/></Relationships>
</file>

<file path=customXml/_rels/item1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2.xml"/></Relationships>
</file>

<file path=customXml/_rels/item1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3.xml"/></Relationships>
</file>

<file path=customXml/_rels/item1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4.xml"/></Relationships>
</file>

<file path=customXml/_rels/item1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5.xml"/></Relationships>
</file>

<file path=customXml/_rels/item1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6.xml"/></Relationships>
</file>

<file path=customXml/_rels/item1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7.xml"/></Relationships>
</file>

<file path=customXml/_rels/item1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8.xml"/></Relationships>
</file>

<file path=customXml/_rels/item1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9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0.xml"/></Relationships>
</file>

<file path=customXml/_rels/item1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1.xml"/></Relationships>
</file>

<file path=customXml/_rels/item1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2.xml"/></Relationships>
</file>

<file path=customXml/_rels/item1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3.xml"/></Relationships>
</file>

<file path=customXml/_rels/item1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4.xml"/></Relationships>
</file>

<file path=customXml/_rels/item1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5.xml"/></Relationships>
</file>

<file path=customXml/_rels/item1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6.xml"/></Relationships>
</file>

<file path=customXml/_rels/item1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7.xml"/></Relationships>
</file>

<file path=customXml/_rels/item1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8.xml"/></Relationships>
</file>

<file path=customXml/_rels/item1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9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0.xml"/></Relationships>
</file>

<file path=customXml/_rels/item1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1.xml"/></Relationships>
</file>

<file path=customXml/_rels/item1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2.xml"/></Relationships>
</file>

<file path=customXml/_rels/item1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3.xml"/></Relationships>
</file>

<file path=customXml/_rels/item1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4.xml"/></Relationships>
</file>

<file path=customXml/_rels/item1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5.xml"/></Relationships>
</file>

<file path=customXml/_rels/item1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6.xml"/></Relationships>
</file>

<file path=customXml/_rels/item1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7.xml"/></Relationships>
</file>

<file path=customXml/_rels/item1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8.xml"/></Relationships>
</file>

<file path=customXml/_rels/item1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9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0.xml"/></Relationships>
</file>

<file path=customXml/_rels/item1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1.xml"/></Relationships>
</file>

<file path=customXml/_rels/item1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2.xml"/></Relationships>
</file>

<file path=customXml/_rels/item1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3.xml"/></Relationships>
</file>

<file path=customXml/_rels/item1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4.xml"/></Relationships>
</file>

<file path=customXml/_rels/item1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5.xml"/></Relationships>
</file>

<file path=customXml/_rels/item1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6.xml"/></Relationships>
</file>

<file path=customXml/_rels/item1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7.xml"/></Relationships>
</file>

<file path=customXml/_rels/item1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8.xml"/></Relationships>
</file>

<file path=customXml/_rels/item1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9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0.xml"/></Relationships>
</file>

<file path=customXml/_rels/item1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1.xml"/></Relationships>
</file>

<file path=customXml/_rels/item1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2.xml"/></Relationships>
</file>

<file path=customXml/_rels/item1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3.xml"/></Relationships>
</file>

<file path=customXml/_rels/item1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4.xml"/></Relationships>
</file>

<file path=customXml/_rels/item1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5.xml"/></Relationships>
</file>

<file path=customXml/_rels/item1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6.xml"/></Relationships>
</file>

<file path=customXml/_rels/item1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7.xml"/></Relationships>
</file>

<file path=customXml/_rels/item1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8.xml"/></Relationships>
</file>

<file path=customXml/_rels/item1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9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0.xml"/></Relationships>
</file>

<file path=customXml/_rels/item1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1.xml"/></Relationships>
</file>

<file path=customXml/_rels/item1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2.xml"/></Relationships>
</file>

<file path=customXml/_rels/item1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3.xml"/></Relationships>
</file>

<file path=customXml/_rels/item1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4.xml"/></Relationships>
</file>

<file path=customXml/_rels/item1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5.xml"/></Relationships>
</file>

<file path=customXml/_rels/item1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6.xml"/></Relationships>
</file>

<file path=customXml/_rels/item1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7.xml"/></Relationships>
</file>

<file path=customXml/_rels/item1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8.xml"/></Relationships>
</file>

<file path=customXml/_rels/item1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9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0.xml"/></Relationships>
</file>

<file path=customXml/_rels/item1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1.xml"/></Relationships>
</file>

<file path=customXml/_rels/item1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2.xml"/></Relationships>
</file>

<file path=customXml/_rels/item1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3.xml"/></Relationships>
</file>

<file path=customXml/_rels/item1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4.xml"/></Relationships>
</file>

<file path=customXml/_rels/item1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5.xml"/></Relationships>
</file>

<file path=customXml/_rels/item1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6.xml"/></Relationships>
</file>

<file path=customXml/_rels/item1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7.xml"/></Relationships>
</file>

<file path=customXml/_rels/item1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8.xml"/></Relationships>
</file>

<file path=customXml/_rels/item1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9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0.xml"/></Relationships>
</file>

<file path=customXml/_rels/item1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1.xml"/></Relationships>
</file>

<file path=customXml/_rels/item1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2.xml"/></Relationships>
</file>

<file path=customXml/_rels/item1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3.xml"/></Relationships>
</file>

<file path=customXml/_rels/item1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4.xml"/></Relationships>
</file>

<file path=customXml/_rels/item1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5.xml"/></Relationships>
</file>

<file path=customXml/_rels/item1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6.xml"/></Relationships>
</file>

<file path=customXml/_rels/item1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7.xml"/></Relationships>
</file>

<file path=customXml/_rels/item1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8.xml"/></Relationships>
</file>

<file path=customXml/_rels/item1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0.xml"/></Relationships>
</file>

<file path=customXml/_rels/item1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1.xml"/></Relationships>
</file>

<file path=customXml/_rels/item1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2.xml"/></Relationships>
</file>

<file path=customXml/_rels/item1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3.xml"/></Relationships>
</file>

<file path=customXml/_rels/item1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4.xml"/></Relationships>
</file>

<file path=customXml/_rels/item1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5.xml"/></Relationships>
</file>

<file path=customXml/_rels/item1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6.xml"/></Relationships>
</file>

<file path=customXml/_rels/item1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7.xml"/></Relationships>
</file>

<file path=customXml/_rels/item1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8.xml"/></Relationships>
</file>

<file path=customXml/_rels/item1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9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0.xml"/></Relationships>
</file>

<file path=customXml/_rels/item1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1.xml"/></Relationships>
</file>

<file path=customXml/_rels/item1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2.xml"/></Relationships>
</file>

<file path=customXml/_rels/item1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3.xml"/></Relationships>
</file>

<file path=customXml/_rels/item1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4.xml"/></Relationships>
</file>

<file path=customXml/_rels/item1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5.xml"/></Relationships>
</file>

<file path=customXml/_rels/item1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6.xml"/></Relationships>
</file>

<file path=customXml/_rels/item1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7.xml"/></Relationships>
</file>

<file path=customXml/_rels/item1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8.xml"/></Relationships>
</file>

<file path=customXml/_rels/item1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9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0.xml"/></Relationships>
</file>

<file path=customXml/_rels/item1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1.xml"/></Relationships>
</file>

<file path=customXml/_rels/item1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2.xml"/></Relationships>
</file>

<file path=customXml/_rels/item1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3.xml"/></Relationships>
</file>

<file path=customXml/_rels/item1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4.xml"/></Relationships>
</file>

<file path=customXml/_rels/item1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5.xml"/></Relationships>
</file>

<file path=customXml/_rels/item1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6.xml"/></Relationships>
</file>

<file path=customXml/_rels/item1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7.xml"/></Relationships>
</file>

<file path=customXml/_rels/item1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8.xml"/></Relationships>
</file>

<file path=customXml/_rels/item1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9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0.xml"/></Relationships>
</file>

<file path=customXml/_rels/item1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1.xml"/></Relationships>
</file>

<file path=customXml/_rels/item1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2.xml"/></Relationships>
</file>

<file path=customXml/_rels/item1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3.xml"/></Relationships>
</file>

<file path=customXml/_rels/item1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4.xml"/></Relationships>
</file>

<file path=customXml/_rels/item1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5.xml"/></Relationships>
</file>

<file path=customXml/_rels/item1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6.xml"/></Relationships>
</file>

<file path=customXml/_rels/item1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7.xml"/></Relationships>
</file>

<file path=customXml/_rels/item1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8.xml"/></Relationships>
</file>

<file path=customXml/_rels/item1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9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0.xml"/></Relationships>
</file>

<file path=customXml/_rels/item1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1.xml"/></Relationships>
</file>

<file path=customXml/_rels/item1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2.xml"/></Relationships>
</file>

<file path=customXml/_rels/item1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3.xml"/></Relationships>
</file>

<file path=customXml/_rels/item1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4.xml"/></Relationships>
</file>

<file path=customXml/_rels/item1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5.xml"/></Relationships>
</file>

<file path=customXml/_rels/item1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6.xml"/></Relationships>
</file>

<file path=customXml/_rels/item1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7.xml"/></Relationships>
</file>

<file path=customXml/_rels/item1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8.xml"/></Relationships>
</file>

<file path=customXml/_rels/item1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9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0.xml"/></Relationships>
</file>

<file path=customXml/_rels/item1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1.xml"/></Relationships>
</file>

<file path=customXml/_rels/item1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2.xml"/></Relationships>
</file>

<file path=customXml/_rels/item1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3.xml"/></Relationships>
</file>

<file path=customXml/_rels/item1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4.xml"/></Relationships>
</file>

<file path=customXml/_rels/item1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5.xml"/></Relationships>
</file>

<file path=customXml/_rels/item1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6.xml"/></Relationships>
</file>

<file path=customXml/_rels/item1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7.xml"/></Relationships>
</file>

<file path=customXml/_rels/item1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8.xml"/></Relationships>
</file>

<file path=customXml/_rels/item1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9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0.xml"/></Relationships>
</file>

<file path=customXml/_rels/item1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1.xml"/></Relationships>
</file>

<file path=customXml/_rels/item1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2.xml"/></Relationships>
</file>

<file path=customXml/_rels/item1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3.xml"/></Relationships>
</file>

<file path=customXml/_rels/item1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4.xml"/></Relationships>
</file>

<file path=customXml/_rels/item1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5.xml"/></Relationships>
</file>

<file path=customXml/_rels/item1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6.xml"/></Relationships>
</file>

<file path=customXml/_rels/item1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7.xml"/></Relationships>
</file>

<file path=customXml/_rels/item1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8.xml"/></Relationships>
</file>

<file path=customXml/_rels/item1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9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0.xml"/></Relationships>
</file>

<file path=customXml/_rels/item1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1.xml"/></Relationships>
</file>

<file path=customXml/_rels/item1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2.xml"/></Relationships>
</file>

<file path=customXml/_rels/item1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3.xml"/></Relationships>
</file>

<file path=customXml/_rels/item1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4.xml"/></Relationships>
</file>

<file path=customXml/_rels/item1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5.xml"/></Relationships>
</file>

<file path=customXml/_rels/item1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6.xml"/></Relationships>
</file>

<file path=customXml/_rels/item1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7.xml"/></Relationships>
</file>

<file path=customXml/_rels/item1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8.xml"/></Relationships>
</file>

<file path=customXml/_rels/item1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9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0.xml"/></Relationships>
</file>

<file path=customXml/_rels/item1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1.xml"/></Relationships>
</file>

<file path=customXml/_rels/item1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2.xml"/></Relationships>
</file>

<file path=customXml/_rels/item1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3.xml"/></Relationships>
</file>

<file path=customXml/_rels/item1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4.xml"/></Relationships>
</file>

<file path=customXml/_rels/item1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5.xml"/></Relationships>
</file>

<file path=customXml/_rels/item1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6.xml"/></Relationships>
</file>

<file path=customXml/_rels/item1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7.xml"/></Relationships>
</file>

<file path=customXml/_rels/item1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8.xml"/></Relationships>
</file>

<file path=customXml/_rels/item1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9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0.xml"/></Relationships>
</file>

<file path=customXml/_rels/item1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1.xml"/></Relationships>
</file>

<file path=customXml/_rels/item1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2.xml"/></Relationships>
</file>

<file path=customXml/_rels/item1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3.xml"/></Relationships>
</file>

<file path=customXml/_rels/item1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4.xml"/></Relationships>
</file>

<file path=customXml/_rels/item1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5.xml"/></Relationships>
</file>

<file path=customXml/_rels/item1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6.xml"/></Relationships>
</file>

<file path=customXml/_rels/item1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7.xml"/></Relationships>
</file>

<file path=customXml/_rels/item1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8.xml"/></Relationships>
</file>

<file path=customXml/_rels/item1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0.xml"/></Relationships>
</file>

<file path=customXml/_rels/item1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1.xml"/></Relationships>
</file>

<file path=customXml/_rels/item1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2.xml"/></Relationships>
</file>

<file path=customXml/_rels/item1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3.xml"/></Relationships>
</file>

<file path=customXml/_rels/item1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4.xml"/></Relationships>
</file>

<file path=customXml/_rels/item1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5.xml"/></Relationships>
</file>

<file path=customXml/_rels/item1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6.xml"/></Relationships>
</file>

<file path=customXml/_rels/item1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7.xml"/></Relationships>
</file>

<file path=customXml/_rels/item1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8.xml"/></Relationships>
</file>

<file path=customXml/_rels/item1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9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0.xml"/></Relationships>
</file>

<file path=customXml/_rels/item1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1.xml"/></Relationships>
</file>

<file path=customXml/_rels/item1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2.xml"/></Relationships>
</file>

<file path=customXml/_rels/item1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3.xml"/></Relationships>
</file>

<file path=customXml/_rels/item1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4.xml"/></Relationships>
</file>

<file path=customXml/_rels/item1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5.xml"/></Relationships>
</file>

<file path=customXml/_rels/item1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6.xml"/></Relationships>
</file>

<file path=customXml/_rels/item1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7.xml"/></Relationships>
</file>

<file path=customXml/_rels/item1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8.xml"/></Relationships>
</file>

<file path=customXml/_rels/item1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9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0.xml"/></Relationships>
</file>

<file path=customXml/_rels/item1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1.xml"/></Relationships>
</file>

<file path=customXml/_rels/item1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2.xml"/></Relationships>
</file>

<file path=customXml/_rels/item1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3.xml"/></Relationships>
</file>

<file path=customXml/_rels/item1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4.xml"/></Relationships>
</file>

<file path=customXml/_rels/item1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5.xml"/></Relationships>
</file>

<file path=customXml/_rels/item1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6.xml"/></Relationships>
</file>

<file path=customXml/_rels/item1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7.xml"/></Relationships>
</file>

<file path=customXml/_rels/item1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8.xml"/></Relationships>
</file>

<file path=customXml/_rels/item1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9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0.xml"/></Relationships>
</file>

<file path=customXml/_rels/item1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1.xml"/></Relationships>
</file>

<file path=customXml/_rels/item1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2.xml"/></Relationships>
</file>

<file path=customXml/_rels/item1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3.xml"/></Relationships>
</file>

<file path=customXml/_rels/item1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4.xml"/></Relationships>
</file>

<file path=customXml/_rels/item1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5.xml"/></Relationships>
</file>

<file path=customXml/_rels/item1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6.xml"/></Relationships>
</file>

<file path=customXml/_rels/item1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7.xml"/></Relationships>
</file>

<file path=customXml/_rels/item1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8.xml"/></Relationships>
</file>

<file path=customXml/_rels/item1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9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0.xml"/></Relationships>
</file>

<file path=customXml/_rels/item1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1.xml"/></Relationships>
</file>

<file path=customXml/_rels/item1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2.xml"/></Relationships>
</file>

<file path=customXml/_rels/item1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3.xml"/></Relationships>
</file>

<file path=customXml/_rels/item1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4.xml"/></Relationships>
</file>

<file path=customXml/_rels/item1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5.xml"/></Relationships>
</file>

<file path=customXml/_rels/item1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6.xml"/></Relationships>
</file>

<file path=customXml/_rels/item1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7.xml"/></Relationships>
</file>

<file path=customXml/_rels/item1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8.xml"/></Relationships>
</file>

<file path=customXml/_rels/item1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9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0.xml"/></Relationships>
</file>

<file path=customXml/_rels/item1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1.xml"/></Relationships>
</file>

<file path=customXml/_rels/item1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2.xml"/></Relationships>
</file>

<file path=customXml/_rels/item1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3.xml"/></Relationships>
</file>

<file path=customXml/_rels/item1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4.xml"/></Relationships>
</file>

<file path=customXml/_rels/item1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5.xml"/></Relationships>
</file>

<file path=customXml/_rels/item1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6.xml"/></Relationships>
</file>

<file path=customXml/_rels/item1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7.xml"/></Relationships>
</file>

<file path=customXml/_rels/item1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8.xml"/></Relationships>
</file>

<file path=customXml/_rels/item1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9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0.xml"/></Relationships>
</file>

<file path=customXml/_rels/item1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1.xml"/></Relationships>
</file>

<file path=customXml/_rels/item1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2.xml"/></Relationships>
</file>

<file path=customXml/_rels/item1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3.xml"/></Relationships>
</file>

<file path=customXml/_rels/item1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4.xml"/></Relationships>
</file>

<file path=customXml/_rels/item1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5.xml"/></Relationships>
</file>

<file path=customXml/_rels/item1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6.xml"/></Relationships>
</file>

<file path=customXml/_rels/item1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7.xml"/></Relationships>
</file>

<file path=customXml/_rels/item1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8.xml"/></Relationships>
</file>

<file path=customXml/_rels/item1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9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0.xml"/></Relationships>
</file>

<file path=customXml/_rels/item1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1.xml"/></Relationships>
</file>

<file path=customXml/_rels/item1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2.xml"/></Relationships>
</file>

<file path=customXml/_rels/item1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3.xml"/></Relationships>
</file>

<file path=customXml/_rels/item1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4.xml"/></Relationships>
</file>

<file path=customXml/_rels/item1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5.xml"/></Relationships>
</file>

<file path=customXml/_rels/item1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6.xml"/></Relationships>
</file>

<file path=customXml/_rels/item1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7.xml"/></Relationships>
</file>

<file path=customXml/_rels/item1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8.xml"/></Relationships>
</file>

<file path=customXml/_rels/item1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9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0.xml"/></Relationships>
</file>

<file path=customXml/_rels/item1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1.xml"/></Relationships>
</file>

<file path=customXml/_rels/item1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2.xml"/></Relationships>
</file>

<file path=customXml/_rels/item1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3.xml"/></Relationships>
</file>

<file path=customXml/_rels/item1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4.xml"/></Relationships>
</file>

<file path=customXml/_rels/item1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5.xml"/></Relationships>
</file>

<file path=customXml/_rels/item1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6.xml"/></Relationships>
</file>

<file path=customXml/_rels/item1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7.xml"/></Relationships>
</file>

<file path=customXml/_rels/item1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8.xml"/></Relationships>
</file>

<file path=customXml/_rels/item1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9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0.xml"/></Relationships>
</file>

<file path=customXml/_rels/item1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1.xml"/></Relationships>
</file>

<file path=customXml/_rels/item1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2.xml"/></Relationships>
</file>

<file path=customXml/_rels/item1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3.xml"/></Relationships>
</file>

<file path=customXml/_rels/item1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4.xml"/></Relationships>
</file>

<file path=customXml/_rels/item1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5.xml"/></Relationships>
</file>

<file path=customXml/_rels/item1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6.xml"/></Relationships>
</file>

<file path=customXml/_rels/item1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7.xml"/></Relationships>
</file>

<file path=customXml/_rels/item1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8.xml"/></Relationships>
</file>

<file path=customXml/_rels/item1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0.xml"/></Relationships>
</file>

<file path=customXml/_rels/item1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1.xml"/></Relationships>
</file>

<file path=customXml/_rels/item1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2.xml"/></Relationships>
</file>

<file path=customXml/_rels/item1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3.xml"/></Relationships>
</file>

<file path=customXml/_rels/item1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4.xml"/></Relationships>
</file>

<file path=customXml/_rels/item1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5.xml"/></Relationships>
</file>

<file path=customXml/_rels/item1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6.xml"/></Relationships>
</file>

<file path=customXml/_rels/item1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7.xml"/></Relationships>
</file>

<file path=customXml/_rels/item1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8.xml"/></Relationships>
</file>

<file path=customXml/_rels/item1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9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0.xml"/></Relationships>
</file>

<file path=customXml/_rels/item1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1.xml"/></Relationships>
</file>

<file path=customXml/_rels/item1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2.xml"/></Relationships>
</file>

<file path=customXml/_rels/item1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3.xml"/></Relationships>
</file>

<file path=customXml/_rels/item1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4.xml"/></Relationships>
</file>

<file path=customXml/_rels/item1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5.xml"/></Relationships>
</file>

<file path=customXml/_rels/item1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6.xml"/></Relationships>
</file>

<file path=customXml/_rels/item1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7.xml"/></Relationships>
</file>

<file path=customXml/_rels/item1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8.xml"/></Relationships>
</file>

<file path=customXml/_rels/item1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9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0.xml"/></Relationships>
</file>

<file path=customXml/_rels/item1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1.xml"/></Relationships>
</file>

<file path=customXml/_rels/item1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2.xml"/></Relationships>
</file>

<file path=customXml/_rels/item1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3.xml"/></Relationships>
</file>

<file path=customXml/_rels/item1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4.xml"/></Relationships>
</file>

<file path=customXml/_rels/item1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5.xml"/></Relationships>
</file>

<file path=customXml/_rels/item1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6.xml"/></Relationships>
</file>

<file path=customXml/_rels/item1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7.xml"/></Relationships>
</file>

<file path=customXml/_rels/item1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8.xml"/></Relationships>
</file>

<file path=customXml/_rels/item1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9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0.xml"/></Relationships>
</file>

<file path=customXml/_rels/item1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1.xml"/></Relationships>
</file>

<file path=customXml/_rels/item1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2.xml"/></Relationships>
</file>

<file path=customXml/_rels/item1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3.xml"/></Relationships>
</file>

<file path=customXml/_rels/item1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4.xml"/></Relationships>
</file>

<file path=customXml/_rels/item1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5.xml"/></Relationships>
</file>

<file path=customXml/_rels/item1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6.xml"/></Relationships>
</file>

<file path=customXml/_rels/item1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7.xml"/></Relationships>
</file>

<file path=customXml/_rels/item1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8.xml"/></Relationships>
</file>

<file path=customXml/_rels/item1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9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0.xml"/></Relationships>
</file>

<file path=customXml/_rels/item1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1.xml"/></Relationships>
</file>

<file path=customXml/_rels/item1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2.xml"/></Relationships>
</file>

<file path=customXml/_rels/item1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3.xml"/></Relationships>
</file>

<file path=customXml/_rels/item1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4.xml"/></Relationships>
</file>

<file path=customXml/_rels/item1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5.xml"/></Relationships>
</file>

<file path=customXml/_rels/item1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6.xml"/></Relationships>
</file>

<file path=customXml/_rels/item1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7.xml"/></Relationships>
</file>

<file path=customXml/_rels/item1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8.xml"/></Relationships>
</file>

<file path=customXml/_rels/item1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9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0.xml"/></Relationships>
</file>

<file path=customXml/_rels/item1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1.xml"/></Relationships>
</file>

<file path=customXml/_rels/item1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2.xml"/></Relationships>
</file>

<file path=customXml/_rels/item1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3.xml"/></Relationships>
</file>

<file path=customXml/_rels/item1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4.xml"/></Relationships>
</file>

<file path=customXml/_rels/item1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5.xml"/></Relationships>
</file>

<file path=customXml/_rels/item1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6.xml"/></Relationships>
</file>

<file path=customXml/_rels/item1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7.xml"/></Relationships>
</file>

<file path=customXml/_rels/item1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8.xml"/></Relationships>
</file>

<file path=customXml/_rels/item1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9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0.xml"/></Relationships>
</file>

<file path=customXml/_rels/item1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1.xml"/></Relationships>
</file>

<file path=customXml/_rels/item1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2.xml"/></Relationships>
</file>

<file path=customXml/_rels/item1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3.xml"/></Relationships>
</file>

<file path=customXml/_rels/item1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4.xml"/></Relationships>
</file>

<file path=customXml/_rels/item1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5.xml"/></Relationships>
</file>

<file path=customXml/_rels/item1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6.xml"/></Relationships>
</file>

<file path=customXml/_rels/item1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7.xml"/></Relationships>
</file>

<file path=customXml/_rels/item1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8.xml"/></Relationships>
</file>

<file path=customXml/_rels/item1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9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0.xml"/></Relationships>
</file>

<file path=customXml/_rels/item1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1.xml"/></Relationships>
</file>

<file path=customXml/_rels/item1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2.xml"/></Relationships>
</file>

<file path=customXml/_rels/item1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3.xml"/></Relationships>
</file>

<file path=customXml/_rels/item1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4.xml"/></Relationships>
</file>

<file path=customXml/_rels/item1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5.xml"/></Relationships>
</file>

<file path=customXml/_rels/item1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6.xml"/></Relationships>
</file>

<file path=customXml/_rels/item1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7.xml"/></Relationships>
</file>

<file path=customXml/_rels/item1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8.xml"/></Relationships>
</file>

<file path=customXml/_rels/item1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9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0.xml"/></Relationships>
</file>

<file path=customXml/_rels/item1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1.xml"/></Relationships>
</file>

<file path=customXml/_rels/item1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2.xml"/></Relationships>
</file>

<file path=customXml/_rels/item1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3.xml"/></Relationships>
</file>

<file path=customXml/_rels/item1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4.xml"/></Relationships>
</file>

<file path=customXml/_rels/item1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5.xml"/></Relationships>
</file>

<file path=customXml/_rels/item1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6.xml"/></Relationships>
</file>

<file path=customXml/_rels/item1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7.xml"/></Relationships>
</file>

<file path=customXml/_rels/item1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8.xml"/></Relationships>
</file>

<file path=customXml/_rels/item1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9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0.xml"/></Relationships>
</file>

<file path=customXml/_rels/item1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1.xml"/></Relationships>
</file>

<file path=customXml/_rels/item1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2.xml"/></Relationships>
</file>

<file path=customXml/_rels/item1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3.xml"/></Relationships>
</file>

<file path=customXml/_rels/item1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4.xml"/></Relationships>
</file>

<file path=customXml/_rels/item1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5.xml"/></Relationships>
</file>

<file path=customXml/_rels/item1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6.xml"/></Relationships>
</file>

<file path=customXml/_rels/item1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7.xml"/></Relationships>
</file>

<file path=customXml/_rels/item1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8.xml"/></Relationships>
</file>

<file path=customXml/_rels/item1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0.xml"/></Relationships>
</file>

<file path=customXml/_rels/item1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1.xml"/></Relationships>
</file>

<file path=customXml/_rels/item1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2.xml"/></Relationships>
</file>

<file path=customXml/_rels/item1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3.xml"/></Relationships>
</file>

<file path=customXml/_rels/item1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4.xml"/></Relationships>
</file>

<file path=customXml/_rels/item1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5.xml"/></Relationships>
</file>

<file path=customXml/_rels/item1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6.xml"/></Relationships>
</file>

<file path=customXml/_rels/item1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7.xml"/></Relationships>
</file>

<file path=customXml/_rels/item1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8.xml"/></Relationships>
</file>

<file path=customXml/_rels/item1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9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0.xml"/></Relationships>
</file>

<file path=customXml/_rels/item1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1.xml"/></Relationships>
</file>

<file path=customXml/_rels/item1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2.xml"/></Relationships>
</file>

<file path=customXml/_rels/item1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3.xml"/></Relationships>
</file>

<file path=customXml/_rels/item1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4.xml"/></Relationships>
</file>

<file path=customXml/_rels/item1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5.xml"/></Relationships>
</file>

<file path=customXml/_rels/item1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6.xml"/></Relationships>
</file>

<file path=customXml/_rels/item1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7.xml"/></Relationships>
</file>

<file path=customXml/_rels/item1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8.xml"/></Relationships>
</file>

<file path=customXml/_rels/item1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9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0.xml"/></Relationships>
</file>

<file path=customXml/_rels/item1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1.xml"/></Relationships>
</file>

<file path=customXml/_rels/item1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2.xml"/></Relationships>
</file>

<file path=customXml/_rels/item1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3.xml"/></Relationships>
</file>

<file path=customXml/_rels/item1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4.xml"/></Relationships>
</file>

<file path=customXml/_rels/item1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5.xml"/></Relationships>
</file>

<file path=customXml/_rels/item1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6.xml"/></Relationships>
</file>

<file path=customXml/_rels/item1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7.xml"/></Relationships>
</file>

<file path=customXml/_rels/item1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8.xml"/></Relationships>
</file>

<file path=customXml/_rels/item1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9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0.xml"/></Relationships>
</file>

<file path=customXml/_rels/item1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1.xml"/></Relationships>
</file>

<file path=customXml/_rels/item1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2.xml"/></Relationships>
</file>

<file path=customXml/_rels/item1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3.xml"/></Relationships>
</file>

<file path=customXml/_rels/item1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4.xml"/></Relationships>
</file>

<file path=customXml/_rels/item1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5.xml"/></Relationships>
</file>

<file path=customXml/_rels/item1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6.xml"/></Relationships>
</file>

<file path=customXml/_rels/item1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7.xml"/></Relationships>
</file>

<file path=customXml/_rels/item1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8.xml"/></Relationships>
</file>

<file path=customXml/_rels/item1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9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0.xml"/></Relationships>
</file>

<file path=customXml/_rels/item1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1.xml"/></Relationships>
</file>

<file path=customXml/_rels/item1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2.xml"/></Relationships>
</file>

<file path=customXml/_rels/item1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3.xml"/></Relationships>
</file>

<file path=customXml/_rels/item1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4.xml"/></Relationships>
</file>

<file path=customXml/_rels/item1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5.xml"/></Relationships>
</file>

<file path=customXml/_rels/item1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6.xml"/></Relationships>
</file>

<file path=customXml/_rels/item1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7.xml"/></Relationships>
</file>

<file path=customXml/_rels/item1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8.xml"/></Relationships>
</file>

<file path=customXml/_rels/item1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9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0.xml"/></Relationships>
</file>

<file path=customXml/_rels/item1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1.xml"/></Relationships>
</file>

<file path=customXml/_rels/item1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2.xml"/></Relationships>
</file>

<file path=customXml/_rels/item1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3.xml"/></Relationships>
</file>

<file path=customXml/_rels/item1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4.xml"/></Relationships>
</file>

<file path=customXml/_rels/item1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5.xml"/></Relationships>
</file>

<file path=customXml/_rels/item1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6.xml"/></Relationships>
</file>

<file path=customXml/_rels/item1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7.xml"/></Relationships>
</file>

<file path=customXml/_rels/item1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8.xml"/></Relationships>
</file>

<file path=customXml/_rels/item1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9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0.xml"/></Relationships>
</file>

<file path=customXml/_rels/item1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1.xml"/></Relationships>
</file>

<file path=customXml/_rels/item1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2.xml"/></Relationships>
</file>

<file path=customXml/_rels/item1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3.xml"/></Relationships>
</file>

<file path=customXml/_rels/item1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4.xml"/></Relationships>
</file>

<file path=customXml/_rels/item1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5.xml"/></Relationships>
</file>

<file path=customXml/_rels/item1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6.xml"/></Relationships>
</file>

<file path=customXml/_rels/item1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7.xml"/></Relationships>
</file>

<file path=customXml/_rels/item1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8.xml"/></Relationships>
</file>

<file path=customXml/_rels/item1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9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0.xml"/></Relationships>
</file>

<file path=customXml/_rels/item1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1.xml"/></Relationships>
</file>

<file path=customXml/_rels/item1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2.xml"/></Relationships>
</file>

<file path=customXml/_rels/item1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3.xml"/></Relationships>
</file>

<file path=customXml/_rels/item1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4.xml"/></Relationships>
</file>

<file path=customXml/_rels/item1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5.xml"/></Relationships>
</file>

<file path=customXml/_rels/item1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6.xml"/></Relationships>
</file>

<file path=customXml/_rels/item1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7.xml"/></Relationships>
</file>

<file path=customXml/_rels/item1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8.xml"/></Relationships>
</file>

<file path=customXml/_rels/item1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9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0.xml"/></Relationships>
</file>

<file path=customXml/_rels/item1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1.xml"/></Relationships>
</file>

<file path=customXml/_rels/item1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2.xml"/></Relationships>
</file>

<file path=customXml/_rels/item1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3.xml"/></Relationships>
</file>

<file path=customXml/_rels/item1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4.xml"/></Relationships>
</file>

<file path=customXml/_rels/item1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5.xml"/></Relationships>
</file>

<file path=customXml/_rels/item1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6.xml"/></Relationships>
</file>

<file path=customXml/_rels/item1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7.xml"/></Relationships>
</file>

<file path=customXml/_rels/item1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8.xml"/></Relationships>
</file>

<file path=customXml/_rels/item1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9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0.xml"/></Relationships>
</file>

<file path=customXml/_rels/item1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1.xml"/></Relationships>
</file>

<file path=customXml/_rels/item1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2.xml"/></Relationships>
</file>

<file path=customXml/_rels/item1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3.xml"/></Relationships>
</file>

<file path=customXml/_rels/item1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4.xml"/></Relationships>
</file>

<file path=customXml/_rels/item1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5.xml"/></Relationships>
</file>

<file path=customXml/_rels/item1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6.xml"/></Relationships>
</file>

<file path=customXml/_rels/item1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7.xml"/></Relationships>
</file>

<file path=customXml/_rels/item1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8.xml"/></Relationships>
</file>

<file path=customXml/_rels/item1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0.xml"/></Relationships>
</file>

<file path=customXml/_rels/item1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1.xml"/></Relationships>
</file>

<file path=customXml/_rels/item1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2.xml"/></Relationships>
</file>

<file path=customXml/_rels/item1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3.xml"/></Relationships>
</file>

<file path=customXml/_rels/item1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4.xml"/></Relationships>
</file>

<file path=customXml/_rels/item1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5.xml"/></Relationships>
</file>

<file path=customXml/_rels/item1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6.xml"/></Relationships>
</file>

<file path=customXml/_rels/item1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7.xml"/></Relationships>
</file>

<file path=customXml/_rels/item1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8.xml"/></Relationships>
</file>

<file path=customXml/_rels/item1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9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0.xml"/></Relationships>
</file>

<file path=customXml/_rels/item1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1.xml"/></Relationships>
</file>

<file path=customXml/_rels/item1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2.xml"/></Relationships>
</file>

<file path=customXml/_rels/item1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3.xml"/></Relationships>
</file>

<file path=customXml/_rels/item1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4.xml"/></Relationships>
</file>

<file path=customXml/_rels/item1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5.xml"/></Relationships>
</file>

<file path=customXml/_rels/item1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6.xml"/></Relationships>
</file>

<file path=customXml/_rels/item1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7.xml"/></Relationships>
</file>

<file path=customXml/_rels/item1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8.xml"/></Relationships>
</file>

<file path=customXml/_rels/item1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9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0.xml"/></Relationships>
</file>

<file path=customXml/_rels/item1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1.xml"/></Relationships>
</file>

<file path=customXml/_rels/item1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2.xml"/></Relationships>
</file>

<file path=customXml/_rels/item1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3.xml"/></Relationships>
</file>

<file path=customXml/_rels/item1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4.xml"/></Relationships>
</file>

<file path=customXml/_rels/item1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5.xml"/></Relationships>
</file>

<file path=customXml/_rels/item1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6.xml"/></Relationships>
</file>

<file path=customXml/_rels/item1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7.xml"/></Relationships>
</file>

<file path=customXml/_rels/item1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8.xml"/></Relationships>
</file>

<file path=customXml/_rels/item1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9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0.xml"/></Relationships>
</file>

<file path=customXml/_rels/item1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1.xml"/></Relationships>
</file>

<file path=customXml/_rels/item1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2.xml"/></Relationships>
</file>

<file path=customXml/_rels/item1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3.xml"/></Relationships>
</file>

<file path=customXml/_rels/item1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4.xml"/></Relationships>
</file>

<file path=customXml/_rels/item1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5.xml"/></Relationships>
</file>

<file path=customXml/_rels/item1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6.xml"/></Relationships>
</file>

<file path=customXml/_rels/item1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7.xml"/></Relationships>
</file>

<file path=customXml/_rels/item1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8.xml"/></Relationships>
</file>

<file path=customXml/_rels/item1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9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0.xml"/></Relationships>
</file>

<file path=customXml/_rels/item1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1.xml"/></Relationships>
</file>

<file path=customXml/_rels/item1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2.xml"/></Relationships>
</file>

<file path=customXml/_rels/item1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3.xml"/></Relationships>
</file>

<file path=customXml/_rels/item1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4.xml"/></Relationships>
</file>

<file path=customXml/_rels/item1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5.xml"/></Relationships>
</file>

<file path=customXml/_rels/item1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6.xml"/></Relationships>
</file>

<file path=customXml/_rels/item1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7.xml"/></Relationships>
</file>

<file path=customXml/_rels/item1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8.xml"/></Relationships>
</file>

<file path=customXml/_rels/item1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9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0.xml"/></Relationships>
</file>

<file path=customXml/_rels/item1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1.xml"/></Relationships>
</file>

<file path=customXml/_rels/item1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2.xml"/></Relationships>
</file>

<file path=customXml/_rels/item1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3.xml"/></Relationships>
</file>

<file path=customXml/_rels/item1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4.xml"/></Relationships>
</file>

<file path=customXml/_rels/item1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5.xml"/></Relationships>
</file>

<file path=customXml/_rels/item1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6.xml"/></Relationships>
</file>

<file path=customXml/_rels/item1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7.xml"/></Relationships>
</file>

<file path=customXml/_rels/item1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8.xml"/></Relationships>
</file>

<file path=customXml/_rels/item1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9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0.xml"/></Relationships>
</file>

<file path=customXml/_rels/item1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1.xml"/></Relationships>
</file>

<file path=customXml/_rels/item1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2.xml"/></Relationships>
</file>

<file path=customXml/_rels/item1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3.xml"/></Relationships>
</file>

<file path=customXml/_rels/item1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4.xml"/></Relationships>
</file>

<file path=customXml/_rels/item1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5.xml"/></Relationships>
</file>

<file path=customXml/_rels/item1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6.xml"/></Relationships>
</file>

<file path=customXml/_rels/item1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7.xml"/></Relationships>
</file>

<file path=customXml/_rels/item1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8.xml"/></Relationships>
</file>

<file path=customXml/_rels/item1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9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0.xml"/></Relationships>
</file>

<file path=customXml/_rels/item1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1.xml"/></Relationships>
</file>

<file path=customXml/_rels/item1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2.xml"/></Relationships>
</file>

<file path=customXml/_rels/item1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3.xml"/></Relationships>
</file>

<file path=customXml/_rels/item1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4.xml"/></Relationships>
</file>

<file path=customXml/_rels/item1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5.xml"/></Relationships>
</file>

<file path=customXml/_rels/item1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6.xml"/></Relationships>
</file>

<file path=customXml/_rels/item1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7.xml"/></Relationships>
</file>

<file path=customXml/_rels/item1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8.xml"/></Relationships>
</file>

<file path=customXml/_rels/item1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9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0.xml"/></Relationships>
</file>

<file path=customXml/_rels/item1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1.xml"/></Relationships>
</file>

<file path=customXml/_rels/item1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2.xml"/></Relationships>
</file>

<file path=customXml/_rels/item1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3.xml"/></Relationships>
</file>

<file path=customXml/_rels/item1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4.xml"/></Relationships>
</file>

<file path=customXml/_rels/item1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5.xml"/></Relationships>
</file>

<file path=customXml/_rels/item1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6.xml"/></Relationships>
</file>

<file path=customXml/_rels/item1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7.xml"/></Relationships>
</file>

<file path=customXml/_rels/item1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8.xml"/></Relationships>
</file>

<file path=customXml/_rels/item1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9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0.xml"/></Relationships>
</file>

<file path=customXml/_rels/item1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1.xml"/></Relationships>
</file>

<file path=customXml/_rels/item1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2.xml"/></Relationships>
</file>

<file path=customXml/_rels/item1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3.xml"/></Relationships>
</file>

<file path=customXml/_rels/item1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4.xml"/></Relationships>
</file>

<file path=customXml/_rels/item1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5.xml"/></Relationships>
</file>

<file path=customXml/_rels/item1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6.xml"/></Relationships>
</file>

<file path=customXml/_rels/item1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7.xml"/></Relationships>
</file>

<file path=customXml/_rels/item1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8.xml"/></Relationships>
</file>

<file path=customXml/_rels/item1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0.xml"/></Relationships>
</file>

<file path=customXml/_rels/item1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1.xml"/></Relationships>
</file>

<file path=customXml/_rels/item1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2.xml"/></Relationships>
</file>

<file path=customXml/_rels/item1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3.xml"/></Relationships>
</file>

<file path=customXml/_rels/item1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4.xml"/></Relationships>
</file>

<file path=customXml/_rels/item1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5.xml"/></Relationships>
</file>

<file path=customXml/_rels/item1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6.xml"/></Relationships>
</file>

<file path=customXml/_rels/item1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7.xml"/></Relationships>
</file>

<file path=customXml/_rels/item1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8.xml"/></Relationships>
</file>

<file path=customXml/_rels/item1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9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0.xml"/></Relationships>
</file>

<file path=customXml/_rels/item1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1.xml"/></Relationships>
</file>

<file path=customXml/_rels/item1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2.xml"/></Relationships>
</file>

<file path=customXml/_rels/item1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3.xml"/></Relationships>
</file>

<file path=customXml/_rels/item1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4.xml"/></Relationships>
</file>

<file path=customXml/_rels/item1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5.xml"/></Relationships>
</file>

<file path=customXml/_rels/item1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6.xml"/></Relationships>
</file>

<file path=customXml/_rels/item1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7.xml"/></Relationships>
</file>

<file path=customXml/_rels/item1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8.xml"/></Relationships>
</file>

<file path=customXml/_rels/item1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9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0.xml"/></Relationships>
</file>

<file path=customXml/_rels/item1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1.xml"/></Relationships>
</file>

<file path=customXml/_rels/item1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2.xml"/></Relationships>
</file>

<file path=customXml/_rels/item1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3.xml"/></Relationships>
</file>

<file path=customXml/_rels/item1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4.xml"/></Relationships>
</file>

<file path=customXml/_rels/item1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5.xml"/></Relationships>
</file>

<file path=customXml/_rels/item1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6.xml"/></Relationships>
</file>

<file path=customXml/_rels/item1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7.xml"/></Relationships>
</file>

<file path=customXml/_rels/item1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8.xml"/></Relationships>
</file>

<file path=customXml/_rels/item1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9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0.xml"/></Relationships>
</file>

<file path=customXml/_rels/item1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1.xml"/></Relationships>
</file>

<file path=customXml/_rels/item1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2.xml"/></Relationships>
</file>

<file path=customXml/_rels/item1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3.xml"/></Relationships>
</file>

<file path=customXml/_rels/item1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4.xml"/></Relationships>
</file>

<file path=customXml/_rels/item1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5.xml"/></Relationships>
</file>

<file path=customXml/_rels/item1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6.xml"/></Relationships>
</file>

<file path=customXml/_rels/item1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7.xml"/></Relationships>
</file>

<file path=customXml/_rels/item1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8.xml"/></Relationships>
</file>

<file path=customXml/_rels/item1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9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0.xml"/></Relationships>
</file>

<file path=customXml/_rels/item1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1.xml"/></Relationships>
</file>

<file path=customXml/_rels/item1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2.xml"/></Relationships>
</file>

<file path=customXml/_rels/item1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3.xml"/></Relationships>
</file>

<file path=customXml/_rels/item1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4.xml"/></Relationships>
</file>

<file path=customXml/_rels/item1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5.xml"/></Relationships>
</file>

<file path=customXml/_rels/item1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6.xml"/></Relationships>
</file>

<file path=customXml/_rels/item1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7.xml"/></Relationships>
</file>

<file path=customXml/_rels/item1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8.xml"/></Relationships>
</file>

<file path=customXml/_rels/item1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9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0.xml"/></Relationships>
</file>

<file path=customXml/_rels/item1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1.xml"/></Relationships>
</file>

<file path=customXml/_rels/item1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2.xml"/></Relationships>
</file>

<file path=customXml/_rels/item1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3.xml"/></Relationships>
</file>

<file path=customXml/_rels/item1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4.xml"/></Relationships>
</file>

<file path=customXml/_rels/item1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5.xml"/></Relationships>
</file>

<file path=customXml/_rels/item1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6.xml"/></Relationships>
</file>

<file path=customXml/_rels/item1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7.xml"/></Relationships>
</file>

<file path=customXml/_rels/item1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8.xml"/></Relationships>
</file>

<file path=customXml/_rels/item1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9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0.xml"/></Relationships>
</file>

<file path=customXml/_rels/item1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1.xml"/></Relationships>
</file>

<file path=customXml/_rels/item1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2.xml"/></Relationships>
</file>

<file path=customXml/_rels/item1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3.xml"/></Relationships>
</file>

<file path=customXml/_rels/item1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4.xml"/></Relationships>
</file>

<file path=customXml/_rels/item1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5.xml"/></Relationships>
</file>

<file path=customXml/_rels/item1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6.xml"/></Relationships>
</file>

<file path=customXml/_rels/item1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7.xml"/></Relationships>
</file>

<file path=customXml/_rels/item1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8.xml"/></Relationships>
</file>

<file path=customXml/_rels/item1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9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0.xml"/></Relationships>
</file>

<file path=customXml/_rels/item1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1.xml"/></Relationships>
</file>

<file path=customXml/_rels/item1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2.xml"/></Relationships>
</file>

<file path=customXml/_rels/item1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3.xml"/></Relationships>
</file>

<file path=customXml/_rels/item1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4.xml"/></Relationships>
</file>

<file path=customXml/_rels/item1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5.xml"/></Relationships>
</file>

<file path=customXml/_rels/item1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6.xml"/></Relationships>
</file>

<file path=customXml/_rels/item1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7.xml"/></Relationships>
</file>

<file path=customXml/_rels/item1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8.xml"/></Relationships>
</file>

<file path=customXml/_rels/item1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9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0.xml"/></Relationships>
</file>

<file path=customXml/_rels/item1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1.xml"/></Relationships>
</file>

<file path=customXml/_rels/item1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2.xml"/></Relationships>
</file>

<file path=customXml/_rels/item1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3.xml"/></Relationships>
</file>

<file path=customXml/_rels/item1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4.xml"/></Relationships>
</file>

<file path=customXml/_rels/item1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5.xml"/></Relationships>
</file>

<file path=customXml/_rels/item1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6.xml"/></Relationships>
</file>

<file path=customXml/_rels/item1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7.xml"/></Relationships>
</file>

<file path=customXml/_rels/item1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8.xml"/></Relationships>
</file>

<file path=customXml/_rels/item1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9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0.xml"/></Relationships>
</file>

<file path=customXml/_rels/item1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1.xml"/></Relationships>
</file>

<file path=customXml/_rels/item1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2.xml"/></Relationships>
</file>

<file path=customXml/_rels/item1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3.xml"/></Relationships>
</file>

<file path=customXml/_rels/item1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4.xml"/></Relationships>
</file>

<file path=customXml/_rels/item1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5.xml"/></Relationships>
</file>

<file path=customXml/_rels/item1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6.xml"/></Relationships>
</file>

<file path=customXml/_rels/item1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7.xml"/></Relationships>
</file>

<file path=customXml/_rels/item1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8.xml"/></Relationships>
</file>

<file path=customXml/_rels/item1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0.xml"/></Relationships>
</file>

<file path=customXml/_rels/item1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1.xml"/></Relationships>
</file>

<file path=customXml/_rels/item1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2.xml"/></Relationships>
</file>

<file path=customXml/_rels/item1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3.xml"/></Relationships>
</file>

<file path=customXml/_rels/item1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4.xml"/></Relationships>
</file>

<file path=customXml/_rels/item1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5.xml"/></Relationships>
</file>

<file path=customXml/_rels/item1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6.xml"/></Relationships>
</file>

<file path=customXml/_rels/item1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7.xml"/></Relationships>
</file>

<file path=customXml/_rels/item1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8.xml"/></Relationships>
</file>

<file path=customXml/_rels/item1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9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0.xml"/></Relationships>
</file>

<file path=customXml/_rels/item1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1.xml"/></Relationships>
</file>

<file path=customXml/_rels/item1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2.xml"/></Relationships>
</file>

<file path=customXml/_rels/item1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3.xml"/></Relationships>
</file>

<file path=customXml/_rels/item1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4.xml"/></Relationships>
</file>

<file path=customXml/_rels/item1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5.xml"/></Relationships>
</file>

<file path=customXml/_rels/item1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6.xml"/></Relationships>
</file>

<file path=customXml/_rels/item1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7.xml"/></Relationships>
</file>

<file path=customXml/_rels/item1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8.xml"/></Relationships>
</file>

<file path=customXml/_rels/item1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9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0.xml"/></Relationships>
</file>

<file path=customXml/_rels/item1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1.xml"/></Relationships>
</file>

<file path=customXml/_rels/item1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2.xml"/></Relationships>
</file>

<file path=customXml/_rels/item1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3.xml"/></Relationships>
</file>

<file path=customXml/_rels/item1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4.xml"/></Relationships>
</file>

<file path=customXml/_rels/item1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5.xml"/></Relationships>
</file>

<file path=customXml/_rels/item1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6.xml"/></Relationships>
</file>

<file path=customXml/_rels/item1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7.xml"/></Relationships>
</file>

<file path=customXml/_rels/item1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8.xml"/></Relationships>
</file>

<file path=customXml/_rels/item1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9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0.xml"/></Relationships>
</file>

<file path=customXml/_rels/item1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1.xml"/></Relationships>
</file>

<file path=customXml/_rels/item1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2.xml"/></Relationships>
</file>

<file path=customXml/_rels/item1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3.xml"/></Relationships>
</file>

<file path=customXml/_rels/item1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4.xml"/></Relationships>
</file>

<file path=customXml/_rels/item1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5.xml"/></Relationships>
</file>

<file path=customXml/_rels/item1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6.xml"/></Relationships>
</file>

<file path=customXml/_rels/item1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7.xml"/></Relationships>
</file>

<file path=customXml/_rels/item1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8.xml"/></Relationships>
</file>

<file path=customXml/_rels/item1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9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0.xml"/></Relationships>
</file>

<file path=customXml/_rels/item1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1.xml"/></Relationships>
</file>

<file path=customXml/_rels/item1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2.xml"/></Relationships>
</file>

<file path=customXml/_rels/item1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3.xml"/></Relationships>
</file>

<file path=customXml/_rels/item1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4.xml"/></Relationships>
</file>

<file path=customXml/_rels/item1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5.xml"/></Relationships>
</file>

<file path=customXml/_rels/item1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6.xml"/></Relationships>
</file>

<file path=customXml/_rels/item1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7.xml"/></Relationships>
</file>

<file path=customXml/_rels/item1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8.xml"/></Relationships>
</file>

<file path=customXml/_rels/item1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9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0.xml"/></Relationships>
</file>

<file path=customXml/_rels/item1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1.xml"/></Relationships>
</file>

<file path=customXml/_rels/item1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2.xml"/></Relationships>
</file>

<file path=customXml/_rels/item1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3.xml"/></Relationships>
</file>

<file path=customXml/_rels/item1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4.xml"/></Relationships>
</file>

<file path=customXml/_rels/item1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5.xml"/></Relationships>
</file>

<file path=customXml/_rels/item1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6.xml"/></Relationships>
</file>

<file path=customXml/_rels/item1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7.xml"/></Relationships>
</file>

<file path=customXml/_rels/item1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8.xml"/></Relationships>
</file>

<file path=customXml/_rels/item1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9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0.xml"/></Relationships>
</file>

<file path=customXml/_rels/item1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1.xml"/></Relationships>
</file>

<file path=customXml/_rels/item1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2.xml"/></Relationships>
</file>

<file path=customXml/_rels/item1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3.xml"/></Relationships>
</file>

<file path=customXml/_rels/item1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4.xml"/></Relationships>
</file>

<file path=customXml/_rels/item1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5.xml"/></Relationships>
</file>

<file path=customXml/_rels/item1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6.xml"/></Relationships>
</file>

<file path=customXml/_rels/item1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7.xml"/></Relationships>
</file>

<file path=customXml/_rels/item1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8.xml"/></Relationships>
</file>

<file path=customXml/_rels/item1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9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0.xml"/></Relationships>
</file>

<file path=customXml/_rels/item1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1.xml"/></Relationships>
</file>

<file path=customXml/_rels/item1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2.xml"/></Relationships>
</file>

<file path=customXml/_rels/item1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3.xml"/></Relationships>
</file>

<file path=customXml/_rels/item1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4.xml"/></Relationships>
</file>

<file path=customXml/_rels/item1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5.xml"/></Relationships>
</file>

<file path=customXml/_rels/item1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6.xml"/></Relationships>
</file>

<file path=customXml/_rels/item1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7.xml"/></Relationships>
</file>

<file path=customXml/_rels/item1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8.xml"/></Relationships>
</file>

<file path=customXml/_rels/item1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9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0.xml"/></Relationships>
</file>

<file path=customXml/_rels/item1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1.xml"/></Relationships>
</file>

<file path=customXml/_rels/item1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2.xml"/></Relationships>
</file>

<file path=customXml/_rels/item1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3.xml"/></Relationships>
</file>

<file path=customXml/_rels/item1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4.xml"/></Relationships>
</file>

<file path=customXml/_rels/item1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5.xml"/></Relationships>
</file>

<file path=customXml/_rels/item1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6.xml"/></Relationships>
</file>

<file path=customXml/_rels/item1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7.xml"/></Relationships>
</file>

<file path=customXml/_rels/item1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8.xml"/></Relationships>
</file>

<file path=customXml/_rels/item1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9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0.xml"/></Relationships>
</file>

<file path=customXml/_rels/item1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1.xml"/></Relationships>
</file>

<file path=customXml/_rels/item1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2.xml"/></Relationships>
</file>

<file path=customXml/_rels/item1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3.xml"/></Relationships>
</file>

<file path=customXml/_rels/item1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4.xml"/></Relationships>
</file>

<file path=customXml/_rels/item1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5.xml"/></Relationships>
</file>

<file path=customXml/_rels/item1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6.xml"/></Relationships>
</file>

<file path=customXml/_rels/item1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7.xml"/></Relationships>
</file>

<file path=customXml/_rels/item1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8.xml"/></Relationships>
</file>

<file path=customXml/_rels/item1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0.xml"/></Relationships>
</file>

<file path=customXml/_rels/item1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1.xml"/></Relationships>
</file>

<file path=customXml/_rels/item1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2.xml"/></Relationships>
</file>

<file path=customXml/_rels/item1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3.xml"/></Relationships>
</file>

<file path=customXml/_rels/item1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4.xml"/></Relationships>
</file>

<file path=customXml/_rels/item1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5.xml"/></Relationships>
</file>

<file path=customXml/_rels/item1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6.xml"/></Relationships>
</file>

<file path=customXml/_rels/item1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7.xml"/></Relationships>
</file>

<file path=customXml/_rels/item1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8.xml"/></Relationships>
</file>

<file path=customXml/_rels/item1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9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0.xml"/></Relationships>
</file>

<file path=customXml/_rels/item1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1.xml"/></Relationships>
</file>

<file path=customXml/_rels/item1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2.xml"/></Relationships>
</file>

<file path=customXml/_rels/item1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3.xml"/></Relationships>
</file>

<file path=customXml/_rels/item1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4.xml"/></Relationships>
</file>

<file path=customXml/_rels/item1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5.xml"/></Relationships>
</file>

<file path=customXml/_rels/item1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6.xml"/></Relationships>
</file>

<file path=customXml/_rels/item1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7.xml"/></Relationships>
</file>

<file path=customXml/_rels/item1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8.xml"/></Relationships>
</file>

<file path=customXml/_rels/item1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9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0.xml"/></Relationships>
</file>

<file path=customXml/_rels/item1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1.xml"/></Relationships>
</file>

<file path=customXml/_rels/item1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2.xml"/></Relationships>
</file>

<file path=customXml/_rels/item1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3.xml"/></Relationships>
</file>

<file path=customXml/_rels/item1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4.xml"/></Relationships>
</file>

<file path=customXml/_rels/item1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5.xml"/></Relationships>
</file>

<file path=customXml/_rels/item1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6.xml"/></Relationships>
</file>

<file path=customXml/_rels/item1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7.xml"/></Relationships>
</file>

<file path=customXml/_rels/item1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8.xml"/></Relationships>
</file>

<file path=customXml/_rels/item1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9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0.xml"/></Relationships>
</file>

<file path=customXml/_rels/item1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1.xml"/></Relationships>
</file>

<file path=customXml/_rels/item1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2.xml"/></Relationships>
</file>

<file path=customXml/_rels/item1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3.xml"/></Relationships>
</file>

<file path=customXml/_rels/item1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4.xml"/></Relationships>
</file>

<file path=customXml/_rels/item1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5.xml"/></Relationships>
</file>

<file path=customXml/_rels/item1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6.xml"/></Relationships>
</file>

<file path=customXml/_rels/item1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7.xml"/></Relationships>
</file>

<file path=customXml/_rels/item1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8.xml"/></Relationships>
</file>

<file path=customXml/_rels/item1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9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0.xml"/></Relationships>
</file>

<file path=customXml/_rels/item1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1.xml"/></Relationships>
</file>

<file path=customXml/_rels/item1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2.xml"/></Relationships>
</file>

<file path=customXml/_rels/item1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3.xml"/></Relationships>
</file>

<file path=customXml/_rels/item1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4.xml"/></Relationships>
</file>

<file path=customXml/_rels/item1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5.xml"/></Relationships>
</file>

<file path=customXml/_rels/item1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6.xml"/></Relationships>
</file>

<file path=customXml/_rels/item1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7.xml"/></Relationships>
</file>

<file path=customXml/_rels/item1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8.xml"/></Relationships>
</file>

<file path=customXml/_rels/item1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9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0.xml"/></Relationships>
</file>

<file path=customXml/_rels/item1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1.xml"/></Relationships>
</file>

<file path=customXml/_rels/item1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2.xml"/></Relationships>
</file>

<file path=customXml/_rels/item1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3.xml"/></Relationships>
</file>

<file path=customXml/_rels/item1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4.xml"/></Relationships>
</file>

<file path=customXml/_rels/item1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5.xml"/></Relationships>
</file>

<file path=customXml/_rels/item1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6.xml"/></Relationships>
</file>

<file path=customXml/_rels/item1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7.xml"/></Relationships>
</file>

<file path=customXml/_rels/item1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8.xml"/></Relationships>
</file>

<file path=customXml/_rels/item1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9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0.xml"/></Relationships>
</file>

<file path=customXml/_rels/item1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1.xml"/></Relationships>
</file>

<file path=customXml/_rels/item1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2.xml"/></Relationships>
</file>

<file path=customXml/_rels/item1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3.xml"/></Relationships>
</file>

<file path=customXml/_rels/item1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4.xml"/></Relationships>
</file>

<file path=customXml/_rels/item1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5.xml"/></Relationships>
</file>

<file path=customXml/_rels/item1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6.xml"/></Relationships>
</file>

<file path=customXml/_rels/item1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7.xml"/></Relationships>
</file>

<file path=customXml/_rels/item1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8.xml"/></Relationships>
</file>

<file path=customXml/_rels/item1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9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0.xml"/></Relationships>
</file>

<file path=customXml/_rels/item1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1.xml"/></Relationships>
</file>

<file path=customXml/_rels/item1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2.xml"/></Relationships>
</file>

<file path=customXml/_rels/item1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3.xml"/></Relationships>
</file>

<file path=customXml/_rels/item1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4.xml"/></Relationships>
</file>

<file path=customXml/_rels/item1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5.xml"/></Relationships>
</file>

<file path=customXml/_rels/item1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6.xml"/></Relationships>
</file>

<file path=customXml/_rels/item1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7.xml"/></Relationships>
</file>

<file path=customXml/_rels/item1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8.xml"/></Relationships>
</file>

<file path=customXml/_rels/item1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9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0.xml"/></Relationships>
</file>

<file path=customXml/_rels/item1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1.xml"/></Relationships>
</file>

<file path=customXml/_rels/item1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2.xml"/></Relationships>
</file>

<file path=customXml/_rels/item1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3.xml"/></Relationships>
</file>

<file path=customXml/_rels/item1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4.xml"/></Relationships>
</file>

<file path=customXml/_rels/item1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5.xml"/></Relationships>
</file>

<file path=customXml/_rels/item1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6.xml"/></Relationships>
</file>

<file path=customXml/_rels/item1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7.xml"/></Relationships>
</file>

<file path=customXml/_rels/item1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8.xml"/></Relationships>
</file>

<file path=customXml/_rels/item1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9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1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0.xml"/></Relationships>
</file>

<file path=customXml/_rels/item1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1.xml"/></Relationships>
</file>

<file path=customXml/_rels/item1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2.xml"/></Relationships>
</file>

<file path=customXml/_rels/item1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3.xml"/></Relationships>
</file>

<file path=customXml/_rels/item1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4.xml"/></Relationships>
</file>

<file path=customXml/_rels/item1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5.xml"/></Relationships>
</file>

<file path=customXml/_rels/item1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6.xml"/></Relationships>
</file>

<file path=customXml/_rels/item1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7.xml"/></Relationships>
</file>

<file path=customXml/_rels/item1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8.xml"/></Relationships>
</file>

<file path=customXml/_rels/item1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0.xml"/></Relationships>
</file>

<file path=customXml/_rels/item2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1.xml"/></Relationships>
</file>

<file path=customXml/_rels/item2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2.xml"/></Relationships>
</file>

<file path=customXml/_rels/item2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3.xml"/></Relationships>
</file>

<file path=customXml/_rels/item2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4.xml"/></Relationships>
</file>

<file path=customXml/_rels/item2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5.xml"/></Relationships>
</file>

<file path=customXml/_rels/item2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6.xml"/></Relationships>
</file>

<file path=customXml/_rels/item2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7.xml"/></Relationships>
</file>

<file path=customXml/_rels/item2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8.xml"/></Relationships>
</file>

<file path=customXml/_rels/item2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9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0.xml"/></Relationships>
</file>

<file path=customXml/_rels/item2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1.xml"/></Relationships>
</file>

<file path=customXml/_rels/item2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2.xml"/></Relationships>
</file>

<file path=customXml/_rels/item2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3.xml"/></Relationships>
</file>

<file path=customXml/_rels/item2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4.xml"/></Relationships>
</file>

<file path=customXml/_rels/item2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5.xml"/></Relationships>
</file>

<file path=customXml/_rels/item2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6.xml"/></Relationships>
</file>

<file path=customXml/_rels/item2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7.xml"/></Relationships>
</file>

<file path=customXml/_rels/item2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8.xml"/></Relationships>
</file>

<file path=customXml/_rels/item2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9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0.xml"/></Relationships>
</file>

<file path=customXml/_rels/item2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1.xml"/></Relationships>
</file>

<file path=customXml/_rels/item2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2.xml"/></Relationships>
</file>

<file path=customXml/_rels/item2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3.xml"/></Relationships>
</file>

<file path=customXml/_rels/item2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4.xml"/></Relationships>
</file>

<file path=customXml/_rels/item2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5.xml"/></Relationships>
</file>

<file path=customXml/_rels/item2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6.xml"/></Relationships>
</file>

<file path=customXml/_rels/item2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7.xml"/></Relationships>
</file>

<file path=customXml/_rels/item2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8.xml"/></Relationships>
</file>

<file path=customXml/_rels/item2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9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0.xml"/></Relationships>
</file>

<file path=customXml/_rels/item2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1.xml"/></Relationships>
</file>

<file path=customXml/_rels/item2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2.xml"/></Relationships>
</file>

<file path=customXml/_rels/item2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3.xml"/></Relationships>
</file>

<file path=customXml/_rels/item2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4.xml"/></Relationships>
</file>

<file path=customXml/_rels/item2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5.xml"/></Relationships>
</file>

<file path=customXml/_rels/item2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6.xml"/></Relationships>
</file>

<file path=customXml/_rels/item2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7.xml"/></Relationships>
</file>

<file path=customXml/_rels/item2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8.xml"/></Relationships>
</file>

<file path=customXml/_rels/item2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9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0.xml"/></Relationships>
</file>

<file path=customXml/_rels/item2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1.xml"/></Relationships>
</file>

<file path=customXml/_rels/item2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2.xml"/></Relationships>
</file>

<file path=customXml/_rels/item2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3.xml"/></Relationships>
</file>

<file path=customXml/_rels/item2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4.xml"/></Relationships>
</file>

<file path=customXml/_rels/item2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5.xml"/></Relationships>
</file>

<file path=customXml/_rels/item2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6.xml"/></Relationships>
</file>

<file path=customXml/_rels/item2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7.xml"/></Relationships>
</file>

<file path=customXml/_rels/item2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8.xml"/></Relationships>
</file>

<file path=customXml/_rels/item2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9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0.xml"/></Relationships>
</file>

<file path=customXml/_rels/item2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1.xml"/></Relationships>
</file>

<file path=customXml/_rels/item2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2.xml"/></Relationships>
</file>

<file path=customXml/_rels/item2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3.xml"/></Relationships>
</file>

<file path=customXml/_rels/item2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4.xml"/></Relationships>
</file>

<file path=customXml/_rels/item2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5.xml"/></Relationships>
</file>

<file path=customXml/_rels/item2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6.xml"/></Relationships>
</file>

<file path=customXml/_rels/item2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7.xml"/></Relationships>
</file>

<file path=customXml/_rels/item2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8.xml"/></Relationships>
</file>

<file path=customXml/_rels/item2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9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0.xml"/></Relationships>
</file>

<file path=customXml/_rels/item2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1.xml"/></Relationships>
</file>

<file path=customXml/_rels/item2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2.xml"/></Relationships>
</file>

<file path=customXml/_rels/item2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3.xml"/></Relationships>
</file>

<file path=customXml/_rels/item2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4.xml"/></Relationships>
</file>

<file path=customXml/_rels/item2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5.xml"/></Relationships>
</file>

<file path=customXml/_rels/item2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6.xml"/></Relationships>
</file>

<file path=customXml/_rels/item2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7.xml"/></Relationships>
</file>

<file path=customXml/_rels/item2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8.xml"/></Relationships>
</file>

<file path=customXml/_rels/item2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9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0.xml"/></Relationships>
</file>

<file path=customXml/_rels/item2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1.xml"/></Relationships>
</file>

<file path=customXml/_rels/item2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2.xml"/></Relationships>
</file>

<file path=customXml/_rels/item2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3.xml"/></Relationships>
</file>

<file path=customXml/_rels/item2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4.xml"/></Relationships>
</file>

<file path=customXml/_rels/item2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5.xml"/></Relationships>
</file>

<file path=customXml/_rels/item2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6.xml"/></Relationships>
</file>

<file path=customXml/_rels/item2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7.xml"/></Relationships>
</file>

<file path=customXml/_rels/item2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8.xml"/></Relationships>
</file>

<file path=customXml/_rels/item2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9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0.xml"/></Relationships>
</file>

<file path=customXml/_rels/item2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1.xml"/></Relationships>
</file>

<file path=customXml/_rels/item2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2.xml"/></Relationships>
</file>

<file path=customXml/_rels/item2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3.xml"/></Relationships>
</file>

<file path=customXml/_rels/item2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4.xml"/></Relationships>
</file>

<file path=customXml/_rels/item2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5.xml"/></Relationships>
</file>

<file path=customXml/_rels/item2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6.xml"/></Relationships>
</file>

<file path=customXml/_rels/item2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7.xml"/></Relationships>
</file>

<file path=customXml/_rels/item2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8.xml"/></Relationships>
</file>

<file path=customXml/_rels/item2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9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0.xml"/></Relationships>
</file>

<file path=customXml/_rels/item2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1.xml"/></Relationships>
</file>

<file path=customXml/_rels/item2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2.xml"/></Relationships>
</file>

<file path=customXml/_rels/item2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3.xml"/></Relationships>
</file>

<file path=customXml/_rels/item2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4.xml"/></Relationships>
</file>

<file path=customXml/_rels/item2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5.xml"/></Relationships>
</file>

<file path=customXml/_rels/item2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6.xml"/></Relationships>
</file>

<file path=customXml/_rels/item2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7.xml"/></Relationships>
</file>

<file path=customXml/_rels/item2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8.xml"/></Relationships>
</file>

<file path=customXml/_rels/item2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0.xml"/></Relationships>
</file>

<file path=customXml/_rels/item2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1.xml"/></Relationships>
</file>

<file path=customXml/_rels/item2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2.xml"/></Relationships>
</file>

<file path=customXml/_rels/item2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3.xml"/></Relationships>
</file>

<file path=customXml/_rels/item2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4.xml"/></Relationships>
</file>

<file path=customXml/_rels/item2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5.xml"/></Relationships>
</file>

<file path=customXml/_rels/item2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6.xml"/></Relationships>
</file>

<file path=customXml/_rels/item2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7.xml"/></Relationships>
</file>

<file path=customXml/_rels/item2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8.xml"/></Relationships>
</file>

<file path=customXml/_rels/item2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9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0.xml"/></Relationships>
</file>

<file path=customXml/_rels/item2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1.xml"/></Relationships>
</file>

<file path=customXml/_rels/item2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2.xml"/></Relationships>
</file>

<file path=customXml/_rels/item2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3.xml"/></Relationships>
</file>

<file path=customXml/_rels/item2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4.xml"/></Relationships>
</file>

<file path=customXml/_rels/item2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5.xml"/></Relationships>
</file>

<file path=customXml/_rels/item2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6.xml"/></Relationships>
</file>

<file path=customXml/_rels/item2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7.xml"/></Relationships>
</file>

<file path=customXml/_rels/item2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8.xml"/></Relationships>
</file>

<file path=customXml/_rels/item2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9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0.xml"/></Relationships>
</file>

<file path=customXml/_rels/item2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1.xml"/></Relationships>
</file>

<file path=customXml/_rels/item2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2.xml"/></Relationships>
</file>

<file path=customXml/_rels/item2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3.xml"/></Relationships>
</file>

<file path=customXml/_rels/item2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4.xml"/></Relationships>
</file>

<file path=customXml/_rels/item2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5.xml"/></Relationships>
</file>

<file path=customXml/_rels/item2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6.xml"/></Relationships>
</file>

<file path=customXml/_rels/item2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7.xml"/></Relationships>
</file>

<file path=customXml/_rels/item2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8.xml"/></Relationships>
</file>

<file path=customXml/_rels/item2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9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0.xml"/></Relationships>
</file>

<file path=customXml/_rels/item2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1.xml"/></Relationships>
</file>

<file path=customXml/_rels/item2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2.xml"/></Relationships>
</file>

<file path=customXml/_rels/item2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3.xml"/></Relationships>
</file>

<file path=customXml/_rels/item2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4.xml"/></Relationships>
</file>

<file path=customXml/_rels/item2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5.xml"/></Relationships>
</file>

<file path=customXml/_rels/item2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6.xml"/></Relationships>
</file>

<file path=customXml/_rels/item2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7.xml"/></Relationships>
</file>

<file path=customXml/_rels/item2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8.xml"/></Relationships>
</file>

<file path=customXml/_rels/item2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9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0.xml"/></Relationships>
</file>

<file path=customXml/_rels/item2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1.xml"/></Relationships>
</file>

<file path=customXml/_rels/item2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2.xml"/></Relationships>
</file>

<file path=customXml/_rels/item2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3.xml"/></Relationships>
</file>

<file path=customXml/_rels/item2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4.xml"/></Relationships>
</file>

<file path=customXml/_rels/item2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5.xml"/></Relationships>
</file>

<file path=customXml/_rels/item2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6.xml"/></Relationships>
</file>

<file path=customXml/_rels/item2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7.xml"/></Relationships>
</file>

<file path=customXml/_rels/item2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8.xml"/></Relationships>
</file>

<file path=customXml/_rels/item2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9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0.xml"/></Relationships>
</file>

<file path=customXml/_rels/item2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1.xml"/></Relationships>
</file>

<file path=customXml/_rels/item2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2.xml"/></Relationships>
</file>

<file path=customXml/_rels/item2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3.xml"/></Relationships>
</file>

<file path=customXml/_rels/item2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4.xml"/></Relationships>
</file>

<file path=customXml/_rels/item2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5.xml"/></Relationships>
</file>

<file path=customXml/_rels/item2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6.xml"/></Relationships>
</file>

<file path=customXml/_rels/item2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7.xml"/></Relationships>
</file>

<file path=customXml/_rels/item2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8.xml"/></Relationships>
</file>

<file path=customXml/_rels/item2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9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0.xml"/></Relationships>
</file>

<file path=customXml/_rels/item2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1.xml"/></Relationships>
</file>

<file path=customXml/_rels/item2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2.xml"/></Relationships>
</file>

<file path=customXml/_rels/item2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3.xml"/></Relationships>
</file>

<file path=customXml/_rels/item2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4.xml"/></Relationships>
</file>

<file path=customXml/_rels/item2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5.xml"/></Relationships>
</file>

<file path=customXml/_rels/item2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6.xml"/></Relationships>
</file>

<file path=customXml/_rels/item2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7.xml"/></Relationships>
</file>

<file path=customXml/_rels/item2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8.xml"/></Relationships>
</file>

<file path=customXml/_rels/item2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9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0.xml"/></Relationships>
</file>

<file path=customXml/_rels/item2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1.xml"/></Relationships>
</file>

<file path=customXml/_rels/item2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2.xml"/></Relationships>
</file>

<file path=customXml/_rels/item2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3.xml"/></Relationships>
</file>

<file path=customXml/_rels/item2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4.xml"/></Relationships>
</file>

<file path=customXml/_rels/item2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5.xml"/></Relationships>
</file>

<file path=customXml/_rels/item2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6.xml"/></Relationships>
</file>

<file path=customXml/_rels/item2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7.xml"/></Relationships>
</file>

<file path=customXml/_rels/item2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8.xml"/></Relationships>
</file>

<file path=customXml/_rels/item2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9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0.xml"/></Relationships>
</file>

<file path=customXml/_rels/item2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1.xml"/></Relationships>
</file>

<file path=customXml/_rels/item2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2.xml"/></Relationships>
</file>

<file path=customXml/_rels/item2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3.xml"/></Relationships>
</file>

<file path=customXml/_rels/item2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4.xml"/></Relationships>
</file>

<file path=customXml/_rels/item2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5.xml"/></Relationships>
</file>

<file path=customXml/_rels/item2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6.xml"/></Relationships>
</file>

<file path=customXml/_rels/item2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7.xml"/></Relationships>
</file>

<file path=customXml/_rels/item2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8.xml"/></Relationships>
</file>

<file path=customXml/_rels/item2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9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0.xml"/></Relationships>
</file>

<file path=customXml/_rels/item2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1.xml"/></Relationships>
</file>

<file path=customXml/_rels/item2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2.xml"/></Relationships>
</file>

<file path=customXml/_rels/item2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3.xml"/></Relationships>
</file>

<file path=customXml/_rels/item2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4.xml"/></Relationships>
</file>

<file path=customXml/_rels/item2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5.xml"/></Relationships>
</file>

<file path=customXml/_rels/item2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6.xml"/></Relationships>
</file>

<file path=customXml/_rels/item2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7.xml"/></Relationships>
</file>

<file path=customXml/_rels/item2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8.xml"/></Relationships>
</file>

<file path=customXml/_rels/item2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0.xml"/></Relationships>
</file>

<file path=customXml/_rels/item2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1.xml"/></Relationships>
</file>

<file path=customXml/_rels/item2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2.xml"/></Relationships>
</file>

<file path=customXml/_rels/item2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3.xml"/></Relationships>
</file>

<file path=customXml/_rels/item2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4.xml"/></Relationships>
</file>

<file path=customXml/_rels/item2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5.xml"/></Relationships>
</file>

<file path=customXml/_rels/item2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6.xml"/></Relationships>
</file>

<file path=customXml/_rels/item2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7.xml"/></Relationships>
</file>

<file path=customXml/_rels/item2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8.xml"/></Relationships>
</file>

<file path=customXml/_rels/item2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9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0.xml"/></Relationships>
</file>

<file path=customXml/_rels/item2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1.xml"/></Relationships>
</file>

<file path=customXml/_rels/item2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2.xml"/></Relationships>
</file>

<file path=customXml/_rels/item2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3.xml"/></Relationships>
</file>

<file path=customXml/_rels/item2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4.xml"/></Relationships>
</file>

<file path=customXml/_rels/item2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5.xml"/></Relationships>
</file>

<file path=customXml/_rels/item2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6.xml"/></Relationships>
</file>

<file path=customXml/_rels/item2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7.xml"/></Relationships>
</file>

<file path=customXml/_rels/item2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8.xml"/></Relationships>
</file>

<file path=customXml/_rels/item2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9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0.xml"/></Relationships>
</file>

<file path=customXml/_rels/item2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1.xml"/></Relationships>
</file>

<file path=customXml/_rels/item2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2.xml"/></Relationships>
</file>

<file path=customXml/_rels/item2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3.xml"/></Relationships>
</file>

<file path=customXml/_rels/item2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4.xml"/></Relationships>
</file>

<file path=customXml/_rels/item2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5.xml"/></Relationships>
</file>

<file path=customXml/_rels/item2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6.xml"/></Relationships>
</file>

<file path=customXml/_rels/item2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7.xml"/></Relationships>
</file>

<file path=customXml/_rels/item2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8.xml"/></Relationships>
</file>

<file path=customXml/_rels/item2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9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0.xml"/></Relationships>
</file>

<file path=customXml/_rels/item2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1.xml"/></Relationships>
</file>

<file path=customXml/_rels/item2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2.xml"/></Relationships>
</file>

<file path=customXml/_rels/item2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3.xml"/></Relationships>
</file>

<file path=customXml/_rels/item2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4.xml"/></Relationships>
</file>

<file path=customXml/_rels/item2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5.xml"/></Relationships>
</file>

<file path=customXml/_rels/item2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6.xml"/></Relationships>
</file>

<file path=customXml/_rels/item2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7.xml"/></Relationships>
</file>

<file path=customXml/_rels/item2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8.xml"/></Relationships>
</file>

<file path=customXml/_rels/item2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9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0.xml"/></Relationships>
</file>

<file path=customXml/_rels/item2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1.xml"/></Relationships>
</file>

<file path=customXml/_rels/item2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2.xml"/></Relationships>
</file>

<file path=customXml/_rels/item2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3.xml"/></Relationships>
</file>

<file path=customXml/_rels/item2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4.xml"/></Relationships>
</file>

<file path=customXml/_rels/item2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5.xml"/></Relationships>
</file>

<file path=customXml/_rels/item2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6.xml"/></Relationships>
</file>

<file path=customXml/_rels/item2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7.xml"/></Relationships>
</file>

<file path=customXml/_rels/item2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8.xml"/></Relationships>
</file>

<file path=customXml/_rels/item2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9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0.xml"/></Relationships>
</file>

<file path=customXml/_rels/item2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1.xml"/></Relationships>
</file>

<file path=customXml/_rels/item2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2.xml"/></Relationships>
</file>

<file path=customXml/_rels/item2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3.xml"/></Relationships>
</file>

<file path=customXml/_rels/item2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4.xml"/></Relationships>
</file>

<file path=customXml/_rels/item2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5.xml"/></Relationships>
</file>

<file path=customXml/_rels/item2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6.xml"/></Relationships>
</file>

<file path=customXml/_rels/item2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7.xml"/></Relationships>
</file>

<file path=customXml/_rels/item2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8.xml"/></Relationships>
</file>

<file path=customXml/_rels/item2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9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0.xml"/></Relationships>
</file>

<file path=customXml/_rels/item2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1.xml"/></Relationships>
</file>

<file path=customXml/_rels/item2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2.xml"/></Relationships>
</file>

<file path=customXml/_rels/item2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3.xml"/></Relationships>
</file>

<file path=customXml/_rels/item2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4.xml"/></Relationships>
</file>

<file path=customXml/_rels/item2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5.xml"/></Relationships>
</file>

<file path=customXml/_rels/item2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6.xml"/></Relationships>
</file>

<file path=customXml/_rels/item2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7.xml"/></Relationships>
</file>

<file path=customXml/_rels/item2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8.xml"/></Relationships>
</file>

<file path=customXml/_rels/item2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9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0.xml"/></Relationships>
</file>

<file path=customXml/_rels/item2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1.xml"/></Relationships>
</file>

<file path=customXml/_rels/item2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2.xml"/></Relationships>
</file>

<file path=customXml/_rels/item2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3.xml"/></Relationships>
</file>

<file path=customXml/_rels/item2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4.xml"/></Relationships>
</file>

<file path=customXml/_rels/item2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5.xml"/></Relationships>
</file>

<file path=customXml/_rels/item2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6.xml"/></Relationships>
</file>

<file path=customXml/_rels/item2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7.xml"/></Relationships>
</file>

<file path=customXml/_rels/item2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8.xml"/></Relationships>
</file>

<file path=customXml/_rels/item2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9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0.xml"/></Relationships>
</file>

<file path=customXml/_rels/item2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1.xml"/></Relationships>
</file>

<file path=customXml/_rels/item2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2.xml"/></Relationships>
</file>

<file path=customXml/_rels/item2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3.xml"/></Relationships>
</file>

<file path=customXml/_rels/item2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4.xml"/></Relationships>
</file>

<file path=customXml/_rels/item2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5.xml"/></Relationships>
</file>

<file path=customXml/_rels/item2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6.xml"/></Relationships>
</file>

<file path=customXml/_rels/item2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7.xml"/></Relationships>
</file>

<file path=customXml/_rels/item2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8.xml"/></Relationships>
</file>

<file path=customXml/_rels/item2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9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0.xml"/></Relationships>
</file>

<file path=customXml/_rels/item2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1.xml"/></Relationships>
</file>

<file path=customXml/_rels/item2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2.xml"/></Relationships>
</file>

<file path=customXml/_rels/item2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3.xml"/></Relationships>
</file>

<file path=customXml/_rels/item2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4.xml"/></Relationships>
</file>

<file path=customXml/_rels/item2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5.xml"/></Relationships>
</file>

<file path=customXml/_rels/item2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6.xml"/></Relationships>
</file>

<file path=customXml/_rels/item2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7.xml"/></Relationships>
</file>

<file path=customXml/_rels/item2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8.xml"/></Relationships>
</file>

<file path=customXml/_rels/item2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0.xml"/></Relationships>
</file>

<file path=customXml/_rels/item2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1.xml"/></Relationships>
</file>

<file path=customXml/_rels/item2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2.xml"/></Relationships>
</file>

<file path=customXml/_rels/item2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3.xml"/></Relationships>
</file>

<file path=customXml/_rels/item2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4.xml"/></Relationships>
</file>

<file path=customXml/_rels/item2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5.xml"/></Relationships>
</file>

<file path=customXml/_rels/item2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6.xml"/></Relationships>
</file>

<file path=customXml/_rels/item2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7.xml"/></Relationships>
</file>

<file path=customXml/_rels/item2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8.xml"/></Relationships>
</file>

<file path=customXml/_rels/item2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9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0.xml"/></Relationships>
</file>

<file path=customXml/_rels/item2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1.xml"/></Relationships>
</file>

<file path=customXml/_rels/item2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2.xml"/></Relationships>
</file>

<file path=customXml/_rels/item2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3.xml"/></Relationships>
</file>

<file path=customXml/_rels/item2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4.xml"/></Relationships>
</file>

<file path=customXml/_rels/item2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5.xml"/></Relationships>
</file>

<file path=customXml/_rels/item2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6.xml"/></Relationships>
</file>

<file path=customXml/_rels/item2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7.xml"/></Relationships>
</file>

<file path=customXml/_rels/item2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8.xml"/></Relationships>
</file>

<file path=customXml/_rels/item2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9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0.xml"/></Relationships>
</file>

<file path=customXml/_rels/item2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1.xml"/></Relationships>
</file>

<file path=customXml/_rels/item2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2.xml"/></Relationships>
</file>

<file path=customXml/_rels/item2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3.xml"/></Relationships>
</file>

<file path=customXml/_rels/item2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4.xml"/></Relationships>
</file>

<file path=customXml/_rels/item2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5.xml"/></Relationships>
</file>

<file path=customXml/_rels/item2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6.xml"/></Relationships>
</file>

<file path=customXml/_rels/item2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7.xml"/></Relationships>
</file>

<file path=customXml/_rels/item2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8.xml"/></Relationships>
</file>

<file path=customXml/_rels/item2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9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0.xml"/></Relationships>
</file>

<file path=customXml/_rels/item2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1.xml"/></Relationships>
</file>

<file path=customXml/_rels/item2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2.xml"/></Relationships>
</file>

<file path=customXml/_rels/item2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3.xml"/></Relationships>
</file>

<file path=customXml/_rels/item2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4.xml"/></Relationships>
</file>

<file path=customXml/_rels/item2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5.xml"/></Relationships>
</file>

<file path=customXml/_rels/item2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6.xml"/></Relationships>
</file>

<file path=customXml/_rels/item2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7.xml"/></Relationships>
</file>

<file path=customXml/_rels/item2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8.xml"/></Relationships>
</file>

<file path=customXml/_rels/item2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9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0.xml"/></Relationships>
</file>

<file path=customXml/_rels/item2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1.xml"/></Relationships>
</file>

<file path=customXml/_rels/item2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2.xml"/></Relationships>
</file>

<file path=customXml/_rels/item2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3.xml"/></Relationships>
</file>

<file path=customXml/_rels/item2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4.xml"/></Relationships>
</file>

<file path=customXml/_rels/item2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5.xml"/></Relationships>
</file>

<file path=customXml/_rels/item2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6.xml"/></Relationships>
</file>

<file path=customXml/_rels/item2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7.xml"/></Relationships>
</file>

<file path=customXml/_rels/item2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8.xml"/></Relationships>
</file>

<file path=customXml/_rels/item2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9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0.xml"/></Relationships>
</file>

<file path=customXml/_rels/item2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1.xml"/></Relationships>
</file>

<file path=customXml/_rels/item2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2.xml"/></Relationships>
</file>

<file path=customXml/_rels/item2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3.xml"/></Relationships>
</file>

<file path=customXml/_rels/item2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4.xml"/></Relationships>
</file>

<file path=customXml/_rels/item2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5.xml"/></Relationships>
</file>

<file path=customXml/_rels/item2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6.xml"/></Relationships>
</file>

<file path=customXml/_rels/item2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7.xml"/></Relationships>
</file>

<file path=customXml/_rels/item2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8.xml"/></Relationships>
</file>

<file path=customXml/_rels/item2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9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0.xml"/></Relationships>
</file>

<file path=customXml/_rels/item2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1.xml"/></Relationships>
</file>

<file path=customXml/_rels/item2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2.xml"/></Relationships>
</file>

<file path=customXml/_rels/item2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3.xml"/></Relationships>
</file>

<file path=customXml/_rels/item2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4.xml"/></Relationships>
</file>

<file path=customXml/_rels/item2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5.xml"/></Relationships>
</file>

<file path=customXml/_rels/item2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6.xml"/></Relationships>
</file>

<file path=customXml/_rels/item2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7.xml"/></Relationships>
</file>

<file path=customXml/_rels/item2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8.xml"/></Relationships>
</file>

<file path=customXml/_rels/item2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9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0.xml"/></Relationships>
</file>

<file path=customXml/_rels/item2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1.xml"/></Relationships>
</file>

<file path=customXml/_rels/item2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2.xml"/></Relationships>
</file>

<file path=customXml/_rels/item2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3.xml"/></Relationships>
</file>

<file path=customXml/_rels/item2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4.xml"/></Relationships>
</file>

<file path=customXml/_rels/item2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5.xml"/></Relationships>
</file>

<file path=customXml/_rels/item2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6.xml"/></Relationships>
</file>

<file path=customXml/_rels/item2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7.xml"/></Relationships>
</file>

<file path=customXml/_rels/item2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8.xml"/></Relationships>
</file>

<file path=customXml/_rels/item2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9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0.xml"/></Relationships>
</file>

<file path=customXml/_rels/item2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1.xml"/></Relationships>
</file>

<file path=customXml/_rels/item2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2.xml"/></Relationships>
</file>

<file path=customXml/_rels/item2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3.xml"/></Relationships>
</file>

<file path=customXml/_rels/item2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4.xml"/></Relationships>
</file>

<file path=customXml/_rels/item2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5.xml"/></Relationships>
</file>

<file path=customXml/_rels/item2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6.xml"/></Relationships>
</file>

<file path=customXml/_rels/item2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7.xml"/></Relationships>
</file>

<file path=customXml/_rels/item2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8.xml"/></Relationships>
</file>

<file path=customXml/_rels/item2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9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0.xml"/></Relationships>
</file>

<file path=customXml/_rels/item2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1.xml"/></Relationships>
</file>

<file path=customXml/_rels/item2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2.xml"/></Relationships>
</file>

<file path=customXml/_rels/item2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3.xml"/></Relationships>
</file>

<file path=customXml/_rels/item2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4.xml"/></Relationships>
</file>

<file path=customXml/_rels/item2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5.xml"/></Relationships>
</file>

<file path=customXml/_rels/item2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6.xml"/></Relationships>
</file>

<file path=customXml/_rels/item2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7.xml"/></Relationships>
</file>

<file path=customXml/_rels/item2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8.xml"/></Relationships>
</file>

<file path=customXml/_rels/item2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0.xml"/></Relationships>
</file>

<file path=customXml/_rels/item2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1.xml"/></Relationships>
</file>

<file path=customXml/_rels/item2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2.xml"/></Relationships>
</file>

<file path=customXml/_rels/item2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3.xml"/></Relationships>
</file>

<file path=customXml/_rels/item2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4.xml"/></Relationships>
</file>

<file path=customXml/_rels/item2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5.xml"/></Relationships>
</file>

<file path=customXml/_rels/item2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6.xml"/></Relationships>
</file>

<file path=customXml/_rels/item2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7.xml"/></Relationships>
</file>

<file path=customXml/_rels/item2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8.xml"/></Relationships>
</file>

<file path=customXml/_rels/item2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9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0.xml"/></Relationships>
</file>

<file path=customXml/_rels/item2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1.xml"/></Relationships>
</file>

<file path=customXml/_rels/item2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2.xml"/></Relationships>
</file>

<file path=customXml/_rels/item2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3.xml"/></Relationships>
</file>

<file path=customXml/_rels/item2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4.xml"/></Relationships>
</file>

<file path=customXml/_rels/item2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5.xml"/></Relationships>
</file>

<file path=customXml/_rels/item2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6.xml"/></Relationships>
</file>

<file path=customXml/_rels/item2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7.xml"/></Relationships>
</file>

<file path=customXml/_rels/item2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8.xml"/></Relationships>
</file>

<file path=customXml/_rels/item2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9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0.xml"/></Relationships>
</file>

<file path=customXml/_rels/item2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1.xml"/></Relationships>
</file>

<file path=customXml/_rels/item2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2.xml"/></Relationships>
</file>

<file path=customXml/_rels/item2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3.xml"/></Relationships>
</file>

<file path=customXml/_rels/item2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4.xml"/></Relationships>
</file>

<file path=customXml/_rels/item2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5.xml"/></Relationships>
</file>

<file path=customXml/_rels/item2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6.xml"/></Relationships>
</file>

<file path=customXml/_rels/item2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7.xml"/></Relationships>
</file>

<file path=customXml/_rels/item2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8.xml"/></Relationships>
</file>

<file path=customXml/_rels/item2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9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0.xml"/></Relationships>
</file>

<file path=customXml/_rels/item2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1.xml"/></Relationships>
</file>

<file path=customXml/_rels/item2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2.xml"/></Relationships>
</file>

<file path=customXml/_rels/item2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3.xml"/></Relationships>
</file>

<file path=customXml/_rels/item2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4.xml"/></Relationships>
</file>

<file path=customXml/_rels/item2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5.xml"/></Relationships>
</file>

<file path=customXml/_rels/item2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6.xml"/></Relationships>
</file>

<file path=customXml/_rels/item2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7.xml"/></Relationships>
</file>

<file path=customXml/_rels/item2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8.xml"/></Relationships>
</file>

<file path=customXml/_rels/item2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9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0.xml"/></Relationships>
</file>

<file path=customXml/_rels/item2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1.xml"/></Relationships>
</file>

<file path=customXml/_rels/item2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2.xml"/></Relationships>
</file>

<file path=customXml/_rels/item2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3.xml"/></Relationships>
</file>

<file path=customXml/_rels/item2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4.xml"/></Relationships>
</file>

<file path=customXml/_rels/item2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5.xml"/></Relationships>
</file>

<file path=customXml/_rels/item2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6.xml"/></Relationships>
</file>

<file path=customXml/_rels/item2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7.xml"/></Relationships>
</file>

<file path=customXml/_rels/item2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8.xml"/></Relationships>
</file>

<file path=customXml/_rels/item2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9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0.xml"/></Relationships>
</file>

<file path=customXml/_rels/item2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1.xml"/></Relationships>
</file>

<file path=customXml/_rels/item2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2.xml"/></Relationships>
</file>

<file path=customXml/_rels/item2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3.xml"/></Relationships>
</file>

<file path=customXml/_rels/item2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4.xml"/></Relationships>
</file>

<file path=customXml/_rels/item2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5.xml"/></Relationships>
</file>

<file path=customXml/_rels/item2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6.xml"/></Relationships>
</file>

<file path=customXml/_rels/item2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7.xml"/></Relationships>
</file>

<file path=customXml/_rels/item2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8.xml"/></Relationships>
</file>

<file path=customXml/_rels/item2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9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0.xml"/></Relationships>
</file>

<file path=customXml/_rels/item2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1.xml"/></Relationships>
</file>

<file path=customXml/_rels/item2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2.xml"/></Relationships>
</file>

<file path=customXml/_rels/item2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3.xml"/></Relationships>
</file>

<file path=customXml/_rels/item2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4.xml"/></Relationships>
</file>

<file path=customXml/_rels/item2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5.xml"/></Relationships>
</file>

<file path=customXml/_rels/item2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6.xml"/></Relationships>
</file>

<file path=customXml/_rels/item2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7.xml"/></Relationships>
</file>

<file path=customXml/_rels/item2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8.xml"/></Relationships>
</file>

<file path=customXml/_rels/item2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9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0.xml"/></Relationships>
</file>

<file path=customXml/_rels/item2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1.xml"/></Relationships>
</file>

<file path=customXml/_rels/item2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2.xml"/></Relationships>
</file>

<file path=customXml/_rels/item2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3.xml"/></Relationships>
</file>

<file path=customXml/_rels/item2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4.xml"/></Relationships>
</file>

<file path=customXml/_rels/item2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5.xml"/></Relationships>
</file>

<file path=customXml/_rels/item2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6.xml"/></Relationships>
</file>

<file path=customXml/_rels/item2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7.xml"/></Relationships>
</file>

<file path=customXml/_rels/item2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8.xml"/></Relationships>
</file>

<file path=customXml/_rels/item2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9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0.xml"/></Relationships>
</file>

<file path=customXml/_rels/item2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1.xml"/></Relationships>
</file>

<file path=customXml/_rels/item2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2.xml"/></Relationships>
</file>

<file path=customXml/_rels/item2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3.xml"/></Relationships>
</file>

<file path=customXml/_rels/item2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4.xml"/></Relationships>
</file>

<file path=customXml/_rels/item2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5.xml"/></Relationships>
</file>

<file path=customXml/_rels/item2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6.xml"/></Relationships>
</file>

<file path=customXml/_rels/item2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7.xml"/></Relationships>
</file>

<file path=customXml/_rels/item2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8.xml"/></Relationships>
</file>

<file path=customXml/_rels/item2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9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0.xml"/></Relationships>
</file>

<file path=customXml/_rels/item2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1.xml"/></Relationships>
</file>

<file path=customXml/_rels/item2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2.xml"/></Relationships>
</file>

<file path=customXml/_rels/item2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3.xml"/></Relationships>
</file>

<file path=customXml/_rels/item2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4.xml"/></Relationships>
</file>

<file path=customXml/_rels/item2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5.xml"/></Relationships>
</file>

<file path=customXml/_rels/item2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6.xml"/></Relationships>
</file>

<file path=customXml/_rels/item2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7.xml"/></Relationships>
</file>

<file path=customXml/_rels/item2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8.xml"/></Relationships>
</file>

<file path=customXml/_rels/item2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0.xml"/></Relationships>
</file>

<file path=customXml/_rels/item2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1.xml"/></Relationships>
</file>

<file path=customXml/_rels/item2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2.xml"/></Relationships>
</file>

<file path=customXml/_rels/item2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3.xml"/></Relationships>
</file>

<file path=customXml/_rels/item2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4.xml"/></Relationships>
</file>

<file path=customXml/_rels/item2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5.xml"/></Relationships>
</file>

<file path=customXml/_rels/item2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6.xml"/></Relationships>
</file>

<file path=customXml/_rels/item2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7.xml"/></Relationships>
</file>

<file path=customXml/_rels/item2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8.xml"/></Relationships>
</file>

<file path=customXml/_rels/item2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9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0.xml"/></Relationships>
</file>

<file path=customXml/_rels/item2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1.xml"/></Relationships>
</file>

<file path=customXml/_rels/item2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2.xml"/></Relationships>
</file>

<file path=customXml/_rels/item2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3.xml"/></Relationships>
</file>

<file path=customXml/_rels/item2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4.xml"/></Relationships>
</file>

<file path=customXml/_rels/item2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5.xml"/></Relationships>
</file>

<file path=customXml/_rels/item2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6.xml"/></Relationships>
</file>

<file path=customXml/_rels/item2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7.xml"/></Relationships>
</file>

<file path=customXml/_rels/item2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8.xml"/></Relationships>
</file>

<file path=customXml/_rels/item2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9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0.xml"/></Relationships>
</file>

<file path=customXml/_rels/item2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1.xml"/></Relationships>
</file>

<file path=customXml/_rels/item2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2.xml"/></Relationships>
</file>

<file path=customXml/_rels/item2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3.xml"/></Relationships>
</file>

<file path=customXml/_rels/item2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4.xml"/></Relationships>
</file>

<file path=customXml/_rels/item2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5.xml"/></Relationships>
</file>

<file path=customXml/_rels/item2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6.xml"/></Relationships>
</file>

<file path=customXml/_rels/item2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7.xml"/></Relationships>
</file>

<file path=customXml/_rels/item2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8.xml"/></Relationships>
</file>

<file path=customXml/_rels/item2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9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0.xml"/></Relationships>
</file>

<file path=customXml/_rels/item2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1.xml"/></Relationships>
</file>

<file path=customXml/_rels/item2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2.xml"/></Relationships>
</file>

<file path=customXml/_rels/item2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3.xml"/></Relationships>
</file>

<file path=customXml/_rels/item2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4.xml"/></Relationships>
</file>

<file path=customXml/_rels/item2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5.xml"/></Relationships>
</file>

<file path=customXml/_rels/item2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6.xml"/></Relationships>
</file>

<file path=customXml/_rels/item2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7.xml"/></Relationships>
</file>

<file path=customXml/_rels/item2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8.xml"/></Relationships>
</file>

<file path=customXml/_rels/item2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9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0.xml"/></Relationships>
</file>

<file path=customXml/_rels/item2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1.xml"/></Relationships>
</file>

<file path=customXml/_rels/item2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2.xml"/></Relationships>
</file>

<file path=customXml/_rels/item2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3.xml"/></Relationships>
</file>

<file path=customXml/_rels/item2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4.xml"/></Relationships>
</file>

<file path=customXml/_rels/item2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5.xml"/></Relationships>
</file>

<file path=customXml/_rels/item2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6.xml"/></Relationships>
</file>

<file path=customXml/_rels/item2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7.xml"/></Relationships>
</file>

<file path=customXml/_rels/item2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8.xml"/></Relationships>
</file>

<file path=customXml/_rels/item2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9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0.xml"/></Relationships>
</file>

<file path=customXml/_rels/item2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1.xml"/></Relationships>
</file>

<file path=customXml/_rels/item2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2.xml"/></Relationships>
</file>

<file path=customXml/_rels/item2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3.xml"/></Relationships>
</file>

<file path=customXml/_rels/item2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4.xml"/></Relationships>
</file>

<file path=customXml/_rels/item2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5.xml"/></Relationships>
</file>

<file path=customXml/_rels/item2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6.xml"/></Relationships>
</file>

<file path=customXml/_rels/item2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7.xml"/></Relationships>
</file>

<file path=customXml/_rels/item2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8.xml"/></Relationships>
</file>

<file path=customXml/_rels/item2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9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0.xml"/></Relationships>
</file>

<file path=customXml/_rels/item2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1.xml"/></Relationships>
</file>

<file path=customXml/_rels/item2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2.xml"/></Relationships>
</file>

<file path=customXml/_rels/item2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3.xml"/></Relationships>
</file>

<file path=customXml/_rels/item2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4.xml"/></Relationships>
</file>

<file path=customXml/_rels/item2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5.xml"/></Relationships>
</file>

<file path=customXml/_rels/item2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6.xml"/></Relationships>
</file>

<file path=customXml/_rels/item2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7.xml"/></Relationships>
</file>

<file path=customXml/_rels/item2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8.xml"/></Relationships>
</file>

<file path=customXml/_rels/item2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9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0.xml"/></Relationships>
</file>

<file path=customXml/_rels/item2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1.xml"/></Relationships>
</file>

<file path=customXml/_rels/item2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2.xml"/></Relationships>
</file>

<file path=customXml/_rels/item2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3.xml"/></Relationships>
</file>

<file path=customXml/_rels/item2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4.xml"/></Relationships>
</file>

<file path=customXml/_rels/item2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5.xml"/></Relationships>
</file>

<file path=customXml/_rels/item2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6.xml"/></Relationships>
</file>

<file path=customXml/_rels/item2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7.xml"/></Relationships>
</file>

<file path=customXml/_rels/item2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8.xml"/></Relationships>
</file>

<file path=customXml/_rels/item2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9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0.xml"/></Relationships>
</file>

<file path=customXml/_rels/item2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1.xml"/></Relationships>
</file>

<file path=customXml/_rels/item2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2.xml"/></Relationships>
</file>

<file path=customXml/_rels/item2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3.xml"/></Relationships>
</file>

<file path=customXml/_rels/item2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4.xml"/></Relationships>
</file>

<file path=customXml/_rels/item2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5.xml"/></Relationships>
</file>

<file path=customXml/_rels/item2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6.xml"/></Relationships>
</file>

<file path=customXml/_rels/item2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7.xml"/></Relationships>
</file>

<file path=customXml/_rels/item2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8.xml"/></Relationships>
</file>

<file path=customXml/_rels/item2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9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0.xml"/></Relationships>
</file>

<file path=customXml/_rels/item2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1.xml"/></Relationships>
</file>

<file path=customXml/_rels/item2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2.xml"/></Relationships>
</file>

<file path=customXml/_rels/item2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3.xml"/></Relationships>
</file>

<file path=customXml/_rels/item2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4.xml"/></Relationships>
</file>

<file path=customXml/_rels/item2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5.xml"/></Relationships>
</file>

<file path=customXml/_rels/item2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6.xml"/></Relationships>
</file>

<file path=customXml/_rels/item2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7.xml"/></Relationships>
</file>

<file path=customXml/_rels/item2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8.xml"/></Relationships>
</file>

<file path=customXml/_rels/item2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0.xml"/></Relationships>
</file>

<file path=customXml/_rels/item2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1.xml"/></Relationships>
</file>

<file path=customXml/_rels/item2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2.xml"/></Relationships>
</file>

<file path=customXml/_rels/item2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3.xml"/></Relationships>
</file>

<file path=customXml/_rels/item2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4.xml"/></Relationships>
</file>

<file path=customXml/_rels/item2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5.xml"/></Relationships>
</file>

<file path=customXml/_rels/item2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6.xml"/></Relationships>
</file>

<file path=customXml/_rels/item2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7.xml"/></Relationships>
</file>

<file path=customXml/_rels/item2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8.xml"/></Relationships>
</file>

<file path=customXml/_rels/item2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9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0.xml"/></Relationships>
</file>

<file path=customXml/_rels/item2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1.xml"/></Relationships>
</file>

<file path=customXml/_rels/item2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2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5.xml"/></Relationships>
</file>

<file path=customXml/_rels/item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6.xml"/></Relationships>
</file>

<file path=customXml/_rels/item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7.xml"/></Relationships>
</file>

<file path=customXml/_rels/item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8.xml"/></Relationships>
</file>

<file path=customXml/_rels/item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9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0.xml"/></Relationships>
</file>

<file path=customXml/_rels/item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1.xml"/></Relationships>
</file>

<file path=customXml/_rels/item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2.xml"/></Relationships>
</file>

<file path=customXml/_rels/item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3.xml"/></Relationships>
</file>

<file path=customXml/_rels/item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4.xml"/></Relationships>
</file>

<file path=customXml/_rels/item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5.xml"/></Relationships>
</file>

<file path=customXml/_rels/item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6.xml"/></Relationships>
</file>

<file path=customXml/_rels/item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7.xml"/></Relationships>
</file>

<file path=customXml/_rels/item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8.xml"/></Relationships>
</file>

<file path=customXml/_rels/item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9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0.xml"/></Relationships>
</file>

<file path=customXml/_rels/item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1.xml"/></Relationships>
</file>

<file path=customXml/_rels/item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2.xml"/></Relationships>
</file>

<file path=customXml/_rels/item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3.xml"/></Relationships>
</file>

<file path=customXml/_rels/item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4.xml"/></Relationships>
</file>

<file path=customXml/_rels/item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5.xml"/></Relationships>
</file>

<file path=customXml/_rels/item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6.xml"/></Relationships>
</file>

<file path=customXml/_rels/item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7.xml"/></Relationships>
</file>

<file path=customXml/_rels/item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8.xml"/></Relationships>
</file>

<file path=customXml/_rels/item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9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0.xml"/></Relationships>
</file>

<file path=customXml/_rels/item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1.xml"/></Relationships>
</file>

<file path=customXml/_rels/item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2.xml"/></Relationships>
</file>

<file path=customXml/_rels/item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3.xml"/></Relationships>
</file>

<file path=customXml/_rels/item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4.xml"/></Relationships>
</file>

<file path=customXml/_rels/item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5.xml"/></Relationships>
</file>

<file path=customXml/_rels/item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6.xml"/></Relationships>
</file>

<file path=customXml/_rels/item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7.xml"/></Relationships>
</file>

<file path=customXml/_rels/item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8.xml"/></Relationships>
</file>

<file path=customXml/_rels/item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9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0.xml"/></Relationships>
</file>

<file path=customXml/_rels/item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1.xml"/></Relationships>
</file>

<file path=customXml/_rels/item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2.xml"/></Relationships>
</file>

<file path=customXml/_rels/item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3.xml"/></Relationships>
</file>

<file path=customXml/_rels/item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4.xml"/></Relationships>
</file>

<file path=customXml/_rels/item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5.xml"/></Relationships>
</file>

<file path=customXml/_rels/item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6.xml"/></Relationships>
</file>

<file path=customXml/_rels/item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7.xml"/></Relationships>
</file>

<file path=customXml/_rels/item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8.xml"/></Relationships>
</file>

<file path=customXml/_rels/item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9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0.xml"/></Relationships>
</file>

<file path=customXml/_rels/item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1.xml"/></Relationships>
</file>

<file path=customXml/_rels/item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2.xml"/></Relationships>
</file>

<file path=customXml/_rels/item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3.xml"/></Relationships>
</file>

<file path=customXml/_rels/item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4.xml"/></Relationships>
</file>

<file path=customXml/_rels/item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5.xml"/></Relationships>
</file>

<file path=customXml/_rels/item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6.xml"/></Relationships>
</file>

<file path=customXml/_rels/item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7.xml"/></Relationships>
</file>

<file path=customXml/_rels/item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8.xml"/></Relationships>
</file>

<file path=customXml/_rels/item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0.xml"/></Relationships>
</file>

<file path=customXml/_rels/item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1.xml"/></Relationships>
</file>

<file path=customXml/_rels/item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2.xml"/></Relationships>
</file>

<file path=customXml/_rels/item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3.xml"/></Relationships>
</file>

<file path=customXml/_rels/item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4.xml"/></Relationships>
</file>

<file path=customXml/_rels/item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5.xml"/></Relationships>
</file>

<file path=customXml/_rels/item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6.xml"/></Relationships>
</file>

<file path=customXml/_rels/item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7.xml"/></Relationships>
</file>

<file path=customXml/_rels/item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8.xml"/></Relationships>
</file>

<file path=customXml/_rels/item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9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0.xml"/></Relationships>
</file>

<file path=customXml/_rels/item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1.xml"/></Relationships>
</file>

<file path=customXml/_rels/item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2.xml"/></Relationships>
</file>

<file path=customXml/_rels/item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3.xml"/></Relationships>
</file>

<file path=customXml/_rels/item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4.xml"/></Relationships>
</file>

<file path=customXml/_rels/item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5.xml"/></Relationships>
</file>

<file path=customXml/_rels/item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6.xml"/></Relationships>
</file>

<file path=customXml/_rels/item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7.xml"/></Relationships>
</file>

<file path=customXml/_rels/item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8.xml"/></Relationships>
</file>

<file path=customXml/_rels/item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9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0.xml"/></Relationships>
</file>

<file path=customXml/_rels/item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1.xml"/></Relationships>
</file>

<file path=customXml/_rels/item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2.xml"/></Relationships>
</file>

<file path=customXml/_rels/item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3.xml"/></Relationships>
</file>

<file path=customXml/_rels/item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4.xml"/></Relationships>
</file>

<file path=customXml/_rels/item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5.xml"/></Relationships>
</file>

<file path=customXml/_rels/item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6.xml"/></Relationships>
</file>

<file path=customXml/_rels/item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7.xml"/></Relationships>
</file>

<file path=customXml/_rels/item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8.xml"/></Relationships>
</file>

<file path=customXml/_rels/item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9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0.xml"/></Relationships>
</file>

<file path=customXml/_rels/item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1.xml"/></Relationships>
</file>

<file path=customXml/_rels/item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2.xml"/></Relationships>
</file>

<file path=customXml/_rels/item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3.xml"/></Relationships>
</file>

<file path=customXml/_rels/item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4.xml"/></Relationships>
</file>

<file path=customXml/_rels/item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5.xml"/></Relationships>
</file>

<file path=customXml/_rels/item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6.xml"/></Relationships>
</file>

<file path=customXml/_rels/item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7.xml"/></Relationships>
</file>

<file path=customXml/_rels/item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8.xml"/></Relationships>
</file>

<file path=customXml/_rels/item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9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0.xml"/></Relationships>
</file>

<file path=customXml/_rels/item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1.xml"/></Relationships>
</file>

<file path=customXml/_rels/item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2.xml"/></Relationships>
</file>

<file path=customXml/_rels/item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3.xml"/></Relationships>
</file>

<file path=customXml/_rels/item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4.xml"/></Relationships>
</file>

<file path=customXml/_rels/item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5.xml"/></Relationships>
</file>

<file path=customXml/_rels/item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6.xml"/></Relationships>
</file>

<file path=customXml/_rels/item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7.xml"/></Relationships>
</file>

<file path=customXml/_rels/item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8.xml"/></Relationships>
</file>

<file path=customXml/_rels/item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9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0.xml"/></Relationships>
</file>

<file path=customXml/_rels/item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1.xml"/></Relationships>
</file>

<file path=customXml/_rels/item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2.xml"/></Relationships>
</file>

<file path=customXml/_rels/item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3.xml"/></Relationships>
</file>

<file path=customXml/_rels/item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4.xml"/></Relationships>
</file>

<file path=customXml/_rels/item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5.xml"/></Relationships>
</file>

<file path=customXml/_rels/item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6.xml"/></Relationships>
</file>

<file path=customXml/_rels/item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7.xml"/></Relationships>
</file>

<file path=customXml/_rels/item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8.xml"/></Relationships>
</file>

<file path=customXml/_rels/item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9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0.xml"/></Relationships>
</file>

<file path=customXml/_rels/item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1.xml"/></Relationships>
</file>

<file path=customXml/_rels/item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2.xml"/></Relationships>
</file>

<file path=customXml/_rels/item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3.xml"/></Relationships>
</file>

<file path=customXml/_rels/item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4.xml"/></Relationships>
</file>

<file path=customXml/_rels/item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5.xml"/></Relationships>
</file>

<file path=customXml/_rels/item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6.xml"/></Relationships>
</file>

<file path=customXml/_rels/item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7.xml"/></Relationships>
</file>

<file path=customXml/_rels/item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8.xml"/></Relationships>
</file>

<file path=customXml/_rels/item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9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0.xml"/></Relationships>
</file>

<file path=customXml/_rels/item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1.xml"/></Relationships>
</file>

<file path=customXml/_rels/item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2.xml"/></Relationships>
</file>

<file path=customXml/_rels/item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3.xml"/></Relationships>
</file>

<file path=customXml/_rels/item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4.xml"/></Relationships>
</file>

<file path=customXml/_rels/item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5.xml"/></Relationships>
</file>

<file path=customXml/_rels/item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6.xml"/></Relationships>
</file>

<file path=customXml/_rels/item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7.xml"/></Relationships>
</file>

<file path=customXml/_rels/item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8.xml"/></Relationships>
</file>

<file path=customXml/_rels/item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9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0.xml"/></Relationships>
</file>

<file path=customXml/_rels/item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1.xml"/></Relationships>
</file>

<file path=customXml/_rels/item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2.xml"/></Relationships>
</file>

<file path=customXml/_rels/item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3.xml"/></Relationships>
</file>

<file path=customXml/_rels/item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4.xml"/></Relationships>
</file>

<file path=customXml/_rels/item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5.xml"/></Relationships>
</file>

<file path=customXml/_rels/item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6.xml"/></Relationships>
</file>

<file path=customXml/_rels/item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7.xml"/></Relationships>
</file>

<file path=customXml/_rels/item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8.xml"/></Relationships>
</file>

<file path=customXml/_rels/item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9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0.xml"/></Relationships>
</file>

<file path=customXml/_rels/item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1.xml"/></Relationships>
</file>

<file path=customXml/_rels/item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2.xml"/></Relationships>
</file>

<file path=customXml/_rels/item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3.xml"/></Relationships>
</file>

<file path=customXml/_rels/item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4.xml"/></Relationships>
</file>

<file path=customXml/_rels/item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5.xml"/></Relationships>
</file>

<file path=customXml/_rels/item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6.xml"/></Relationships>
</file>

<file path=customXml/_rels/item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7.xml"/></Relationships>
</file>

<file path=customXml/_rels/item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8.xml"/></Relationships>
</file>

<file path=customXml/_rels/item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9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0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0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0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1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1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1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1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1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1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2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2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2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0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2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3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3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3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3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3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3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0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4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4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4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4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5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5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5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5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6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6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6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6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07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7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7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7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7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7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8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9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0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9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9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0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0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10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0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0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0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0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0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10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1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1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1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2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2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2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1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2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2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3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3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3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3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3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3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3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3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3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13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4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4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4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4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1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4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5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5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5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15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5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5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5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6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6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16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6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6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6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6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16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70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17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7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7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17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7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7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8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18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8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8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8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1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9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119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9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9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9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1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9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9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1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0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0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0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0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1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1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1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1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2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3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3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3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4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24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4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4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5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2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7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25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6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6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6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2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6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6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6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7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7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7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7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7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8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8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8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28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8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28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8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2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9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9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93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2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29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9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9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29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0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30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0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0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3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0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1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1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1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1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2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32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3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2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3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3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3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3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3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3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3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34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34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4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4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34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4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5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5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3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35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3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6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6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6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3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6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36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3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7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37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7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3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8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8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38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3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9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3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3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9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9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9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9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39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0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40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40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1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1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1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1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1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1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4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2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2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2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2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4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2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42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3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4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3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3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40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4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4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4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4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4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4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5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5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5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45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5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4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6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6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4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6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6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6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7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4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7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7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7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7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48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4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9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9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49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9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94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4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9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9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4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0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50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0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0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5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0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1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1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5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1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1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1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2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2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2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2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53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3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3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3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3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3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53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3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53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4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5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4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4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54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54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4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4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4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5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56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6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7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7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5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7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5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7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58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8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8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90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59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9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9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59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5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6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6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1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1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1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1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61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1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2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3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6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3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3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63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3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3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63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3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6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4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4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4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4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4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4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5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5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5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5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6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5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6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6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6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6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6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7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7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67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7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7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7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7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6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8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8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68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9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9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6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9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9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6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0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70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0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0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70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7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0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7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7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1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7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1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1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1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2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72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2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2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2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7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3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3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7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3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3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73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7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3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7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3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4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4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7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4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4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4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4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4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5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7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5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7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5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75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5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75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6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6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7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78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78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8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9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79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9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9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79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7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0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0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0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0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1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81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812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8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15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181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1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1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1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2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82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82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2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82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8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3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83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83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3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3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3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3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3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4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8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4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4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4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4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85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8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5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5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6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86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6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6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8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6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6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86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86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8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7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8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7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7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7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87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8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88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88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88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8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8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88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88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9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9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89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8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9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8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9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89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03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9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0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0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0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9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1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1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91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1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1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1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9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2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92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2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2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2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9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3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3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93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3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3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3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3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4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4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4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4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94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4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95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5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5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96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6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6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6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96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9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7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9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9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7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9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8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8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8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8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9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9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19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9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9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9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9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99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0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0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0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0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0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0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0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0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2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23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02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02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0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2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1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03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0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4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4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4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4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4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4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4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5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5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052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205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5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5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5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5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6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6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6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06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0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6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7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7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77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07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07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0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8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0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8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0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9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9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09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0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9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0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0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0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0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0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0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1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1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1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11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11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1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1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1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1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2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12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1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2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1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3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3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3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4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4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1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4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1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4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5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1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5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15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5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5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61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1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6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1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6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6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6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16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6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7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7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17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7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17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17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8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8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8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1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8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18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9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19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9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9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9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1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9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9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19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2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0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0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1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2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2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1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1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22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2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2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22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22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3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3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3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37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223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3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4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24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4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4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24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4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2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4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4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5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5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2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5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5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5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5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26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26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26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26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6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26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6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6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2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7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2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7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2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7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7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7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2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8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8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8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2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9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29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29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9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9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2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9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3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0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3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1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3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1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1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31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1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31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2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2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2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3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3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3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33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37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3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3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4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4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4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3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4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5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5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6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6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36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3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6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36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6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7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7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3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7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7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79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8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38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8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9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9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39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3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9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39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3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0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40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0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0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0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0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0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40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4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0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41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4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1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4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2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42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2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2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2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2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42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3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3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35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24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3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3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4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4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45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5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5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5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5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4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4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6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4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6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6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46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4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7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7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7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7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47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47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48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8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8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8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48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4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9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9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4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9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4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9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49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49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4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01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25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0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0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5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0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0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1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1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1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1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1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5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1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1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2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2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5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2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52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2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3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5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3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53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3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3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5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3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3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5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5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5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5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5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55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5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5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6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56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56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5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6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6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6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56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7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7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7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7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5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58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8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5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8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5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8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5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9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59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5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9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59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5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60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6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0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6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6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6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61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6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6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6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71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7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7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7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7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8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8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8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3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29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9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0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1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2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3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1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3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2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2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2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2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3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3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4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4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5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5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5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6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6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6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6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6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6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6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7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7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7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7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8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8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8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8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9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9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9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39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9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0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4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1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13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4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1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2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2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3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4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43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4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44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4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5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5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5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6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6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7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47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8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8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8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8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8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49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9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0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0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0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0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0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1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2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2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2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2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3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3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3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3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3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3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5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3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54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4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4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4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5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55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5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5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5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5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5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7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5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8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8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8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86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5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9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9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5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7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59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9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6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0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0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0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0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0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0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0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61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1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1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1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2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621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62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2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2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2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6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3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3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63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3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3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3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3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4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4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4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3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6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5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6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6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6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6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6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7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7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7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7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7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8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8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9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9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9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9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0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0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0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1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2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2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36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73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3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4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4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4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45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74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4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50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5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75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5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5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5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5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5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6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6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3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6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6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6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8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8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8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8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8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8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7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9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9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0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0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0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8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1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2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2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82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2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2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2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2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3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3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3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3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84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8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4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84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4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4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7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8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5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5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5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59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6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6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86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6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7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8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8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8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8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8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8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8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9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9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9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9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9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89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9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0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0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0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1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1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1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2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3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3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3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3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36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3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93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4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4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4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5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5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5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5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9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5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6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6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6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64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6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6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6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69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9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73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7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7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9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98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8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82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8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89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90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91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9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9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9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9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9B98ED29-F16B-4101-9054-EDB9F068F68E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75EE9CFA-2C58-4ACE-BA01-D6025AB448E1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F7FE1675-417A-4294-8FB3-6D9D266D2D6E}">
  <ds:schemaRefs>
    <ds:schemaRef ds:uri="http://schemas.microsoft.com/VisualStudio/2011/storyboarding/control"/>
  </ds:schemaRefs>
</ds:datastoreItem>
</file>

<file path=customXml/itemProps1000.xml><?xml version="1.0" encoding="utf-8"?>
<ds:datastoreItem xmlns:ds="http://schemas.openxmlformats.org/officeDocument/2006/customXml" ds:itemID="{1FC63A77-5926-4E1C-A6A2-87EE86AA586D}">
  <ds:schemaRefs>
    <ds:schemaRef ds:uri="http://schemas.microsoft.com/VisualStudio/2011/storyboarding/control"/>
  </ds:schemaRefs>
</ds:datastoreItem>
</file>

<file path=customXml/itemProps1001.xml><?xml version="1.0" encoding="utf-8"?>
<ds:datastoreItem xmlns:ds="http://schemas.openxmlformats.org/officeDocument/2006/customXml" ds:itemID="{5DC7830D-598E-4A84-AF4C-DE15F478A120}">
  <ds:schemaRefs>
    <ds:schemaRef ds:uri="http://schemas.microsoft.com/VisualStudio/2011/storyboarding/control"/>
  </ds:schemaRefs>
</ds:datastoreItem>
</file>

<file path=customXml/itemProps1002.xml><?xml version="1.0" encoding="utf-8"?>
<ds:datastoreItem xmlns:ds="http://schemas.openxmlformats.org/officeDocument/2006/customXml" ds:itemID="{C34EA508-5D87-4201-A5A8-4DCB81AD968C}">
  <ds:schemaRefs>
    <ds:schemaRef ds:uri="http://schemas.microsoft.com/VisualStudio/2011/storyboarding/control"/>
  </ds:schemaRefs>
</ds:datastoreItem>
</file>

<file path=customXml/itemProps1003.xml><?xml version="1.0" encoding="utf-8"?>
<ds:datastoreItem xmlns:ds="http://schemas.openxmlformats.org/officeDocument/2006/customXml" ds:itemID="{DDB23093-9AFA-4FF3-864F-45D8678E55EA}">
  <ds:schemaRefs>
    <ds:schemaRef ds:uri="http://schemas.microsoft.com/VisualStudio/2011/storyboarding/control"/>
  </ds:schemaRefs>
</ds:datastoreItem>
</file>

<file path=customXml/itemProps1004.xml><?xml version="1.0" encoding="utf-8"?>
<ds:datastoreItem xmlns:ds="http://schemas.openxmlformats.org/officeDocument/2006/customXml" ds:itemID="{EFFA3D81-16F9-4196-8C83-51BDCEFFA502}">
  <ds:schemaRefs>
    <ds:schemaRef ds:uri="http://schemas.microsoft.com/VisualStudio/2011/storyboarding/control"/>
  </ds:schemaRefs>
</ds:datastoreItem>
</file>

<file path=customXml/itemProps1005.xml><?xml version="1.0" encoding="utf-8"?>
<ds:datastoreItem xmlns:ds="http://schemas.openxmlformats.org/officeDocument/2006/customXml" ds:itemID="{E0CEF960-6310-4959-A88A-2128C686509C}">
  <ds:schemaRefs>
    <ds:schemaRef ds:uri="http://schemas.microsoft.com/VisualStudio/2011/storyboarding/control"/>
  </ds:schemaRefs>
</ds:datastoreItem>
</file>

<file path=customXml/itemProps1006.xml><?xml version="1.0" encoding="utf-8"?>
<ds:datastoreItem xmlns:ds="http://schemas.openxmlformats.org/officeDocument/2006/customXml" ds:itemID="{062F05B8-7243-49D2-81C0-22658BFD2B4A}">
  <ds:schemaRefs>
    <ds:schemaRef ds:uri="http://schemas.microsoft.com/VisualStudio/2011/storyboarding/control"/>
  </ds:schemaRefs>
</ds:datastoreItem>
</file>

<file path=customXml/itemProps1007.xml><?xml version="1.0" encoding="utf-8"?>
<ds:datastoreItem xmlns:ds="http://schemas.openxmlformats.org/officeDocument/2006/customXml" ds:itemID="{40911D74-67F4-4774-B81B-52C3B6DC4B01}">
  <ds:schemaRefs>
    <ds:schemaRef ds:uri="http://schemas.microsoft.com/VisualStudio/2011/storyboarding/control"/>
  </ds:schemaRefs>
</ds:datastoreItem>
</file>

<file path=customXml/itemProps1008.xml><?xml version="1.0" encoding="utf-8"?>
<ds:datastoreItem xmlns:ds="http://schemas.openxmlformats.org/officeDocument/2006/customXml" ds:itemID="{57342B66-BD79-47EF-A047-4144AE50E915}">
  <ds:schemaRefs>
    <ds:schemaRef ds:uri="http://schemas.microsoft.com/VisualStudio/2011/storyboarding/control"/>
  </ds:schemaRefs>
</ds:datastoreItem>
</file>

<file path=customXml/itemProps1009.xml><?xml version="1.0" encoding="utf-8"?>
<ds:datastoreItem xmlns:ds="http://schemas.openxmlformats.org/officeDocument/2006/customXml" ds:itemID="{3AD79638-29B4-491B-8725-95E8110ED8C0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2498B8FE-020F-413F-A0D4-BF7AF3D84A1F}">
  <ds:schemaRefs>
    <ds:schemaRef ds:uri="http://schemas.microsoft.com/VisualStudio/2011/storyboarding/control"/>
  </ds:schemaRefs>
</ds:datastoreItem>
</file>

<file path=customXml/itemProps1010.xml><?xml version="1.0" encoding="utf-8"?>
<ds:datastoreItem xmlns:ds="http://schemas.openxmlformats.org/officeDocument/2006/customXml" ds:itemID="{3ABA37C9-3579-44B2-9639-5A66B2705CB6}">
  <ds:schemaRefs>
    <ds:schemaRef ds:uri="http://schemas.microsoft.com/VisualStudio/2011/storyboarding/control"/>
  </ds:schemaRefs>
</ds:datastoreItem>
</file>

<file path=customXml/itemProps1011.xml><?xml version="1.0" encoding="utf-8"?>
<ds:datastoreItem xmlns:ds="http://schemas.openxmlformats.org/officeDocument/2006/customXml" ds:itemID="{21A1AAA1-EB76-4F6F-A3F7-D9D95096BF1D}">
  <ds:schemaRefs>
    <ds:schemaRef ds:uri="http://schemas.microsoft.com/VisualStudio/2011/storyboarding/control"/>
  </ds:schemaRefs>
</ds:datastoreItem>
</file>

<file path=customXml/itemProps1012.xml><?xml version="1.0" encoding="utf-8"?>
<ds:datastoreItem xmlns:ds="http://schemas.openxmlformats.org/officeDocument/2006/customXml" ds:itemID="{1368EF73-EA87-4E88-A165-0871AFA8CD20}">
  <ds:schemaRefs>
    <ds:schemaRef ds:uri="http://schemas.microsoft.com/VisualStudio/2011/storyboarding/control"/>
  </ds:schemaRefs>
</ds:datastoreItem>
</file>

<file path=customXml/itemProps1013.xml><?xml version="1.0" encoding="utf-8"?>
<ds:datastoreItem xmlns:ds="http://schemas.openxmlformats.org/officeDocument/2006/customXml" ds:itemID="{DB41707F-630E-4563-9CF1-D4912160EE89}">
  <ds:schemaRefs>
    <ds:schemaRef ds:uri="http://schemas.microsoft.com/VisualStudio/2011/storyboarding/control"/>
  </ds:schemaRefs>
</ds:datastoreItem>
</file>

<file path=customXml/itemProps1014.xml><?xml version="1.0" encoding="utf-8"?>
<ds:datastoreItem xmlns:ds="http://schemas.openxmlformats.org/officeDocument/2006/customXml" ds:itemID="{740535DC-5AED-4FE3-BE00-A0B26556B647}">
  <ds:schemaRefs>
    <ds:schemaRef ds:uri="http://schemas.microsoft.com/VisualStudio/2011/storyboarding/control"/>
  </ds:schemaRefs>
</ds:datastoreItem>
</file>

<file path=customXml/itemProps1015.xml><?xml version="1.0" encoding="utf-8"?>
<ds:datastoreItem xmlns:ds="http://schemas.openxmlformats.org/officeDocument/2006/customXml" ds:itemID="{080DBA06-1B02-46A3-997E-CC6EC0984A22}">
  <ds:schemaRefs>
    <ds:schemaRef ds:uri="http://schemas.microsoft.com/VisualStudio/2011/storyboarding/control"/>
  </ds:schemaRefs>
</ds:datastoreItem>
</file>

<file path=customXml/itemProps1016.xml><?xml version="1.0" encoding="utf-8"?>
<ds:datastoreItem xmlns:ds="http://schemas.openxmlformats.org/officeDocument/2006/customXml" ds:itemID="{236C2D8F-74C7-4BAA-95A7-2B9ECB105644}">
  <ds:schemaRefs>
    <ds:schemaRef ds:uri="http://schemas.microsoft.com/VisualStudio/2011/storyboarding/control"/>
  </ds:schemaRefs>
</ds:datastoreItem>
</file>

<file path=customXml/itemProps1017.xml><?xml version="1.0" encoding="utf-8"?>
<ds:datastoreItem xmlns:ds="http://schemas.openxmlformats.org/officeDocument/2006/customXml" ds:itemID="{5D88CF04-EC5E-4F14-B156-F4503966A93B}">
  <ds:schemaRefs>
    <ds:schemaRef ds:uri="http://schemas.microsoft.com/VisualStudio/2011/storyboarding/control"/>
  </ds:schemaRefs>
</ds:datastoreItem>
</file>

<file path=customXml/itemProps1018.xml><?xml version="1.0" encoding="utf-8"?>
<ds:datastoreItem xmlns:ds="http://schemas.openxmlformats.org/officeDocument/2006/customXml" ds:itemID="{CF351755-A03B-4BAC-BA18-8CE5BD44A247}">
  <ds:schemaRefs>
    <ds:schemaRef ds:uri="http://schemas.microsoft.com/VisualStudio/2011/storyboarding/control"/>
  </ds:schemaRefs>
</ds:datastoreItem>
</file>

<file path=customXml/itemProps1019.xml><?xml version="1.0" encoding="utf-8"?>
<ds:datastoreItem xmlns:ds="http://schemas.openxmlformats.org/officeDocument/2006/customXml" ds:itemID="{8833FD01-8A1D-4AD6-B134-9E1C3B47CCDA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1E575E29-7A34-47A2-8C9E-7C5D20BAE0DC}">
  <ds:schemaRefs>
    <ds:schemaRef ds:uri="http://schemas.microsoft.com/VisualStudio/2011/storyboarding/control"/>
  </ds:schemaRefs>
</ds:datastoreItem>
</file>

<file path=customXml/itemProps1020.xml><?xml version="1.0" encoding="utf-8"?>
<ds:datastoreItem xmlns:ds="http://schemas.openxmlformats.org/officeDocument/2006/customXml" ds:itemID="{D92DEDDF-4FAA-4586-9C79-BAB6DA8BC1EE}">
  <ds:schemaRefs>
    <ds:schemaRef ds:uri="http://schemas.microsoft.com/VisualStudio/2011/storyboarding/control"/>
  </ds:schemaRefs>
</ds:datastoreItem>
</file>

<file path=customXml/itemProps1021.xml><?xml version="1.0" encoding="utf-8"?>
<ds:datastoreItem xmlns:ds="http://schemas.openxmlformats.org/officeDocument/2006/customXml" ds:itemID="{C8AA2163-416B-404F-9EE0-40DCCADD5928}">
  <ds:schemaRefs>
    <ds:schemaRef ds:uri="http://schemas.microsoft.com/VisualStudio/2011/storyboarding/control"/>
  </ds:schemaRefs>
</ds:datastoreItem>
</file>

<file path=customXml/itemProps1022.xml><?xml version="1.0" encoding="utf-8"?>
<ds:datastoreItem xmlns:ds="http://schemas.openxmlformats.org/officeDocument/2006/customXml" ds:itemID="{590ADC19-6619-4833-9347-DD9A7FEE4AB0}">
  <ds:schemaRefs>
    <ds:schemaRef ds:uri="http://schemas.microsoft.com/VisualStudio/2011/storyboarding/control"/>
  </ds:schemaRefs>
</ds:datastoreItem>
</file>

<file path=customXml/itemProps1023.xml><?xml version="1.0" encoding="utf-8"?>
<ds:datastoreItem xmlns:ds="http://schemas.openxmlformats.org/officeDocument/2006/customXml" ds:itemID="{1FC8F623-4263-4E2E-A8BA-5B3B253A2F07}">
  <ds:schemaRefs>
    <ds:schemaRef ds:uri="http://schemas.microsoft.com/VisualStudio/2011/storyboarding/control"/>
  </ds:schemaRefs>
</ds:datastoreItem>
</file>

<file path=customXml/itemProps1024.xml><?xml version="1.0" encoding="utf-8"?>
<ds:datastoreItem xmlns:ds="http://schemas.openxmlformats.org/officeDocument/2006/customXml" ds:itemID="{9C9F06C9-D95F-455F-B428-AA25851730DE}">
  <ds:schemaRefs>
    <ds:schemaRef ds:uri="http://schemas.microsoft.com/VisualStudio/2011/storyboarding/control"/>
  </ds:schemaRefs>
</ds:datastoreItem>
</file>

<file path=customXml/itemProps1025.xml><?xml version="1.0" encoding="utf-8"?>
<ds:datastoreItem xmlns:ds="http://schemas.openxmlformats.org/officeDocument/2006/customXml" ds:itemID="{93E71869-EC14-414D-BBF2-E5597B7FA354}">
  <ds:schemaRefs>
    <ds:schemaRef ds:uri="http://schemas.microsoft.com/VisualStudio/2011/storyboarding/control"/>
  </ds:schemaRefs>
</ds:datastoreItem>
</file>

<file path=customXml/itemProps1026.xml><?xml version="1.0" encoding="utf-8"?>
<ds:datastoreItem xmlns:ds="http://schemas.openxmlformats.org/officeDocument/2006/customXml" ds:itemID="{10CE67A2-70A2-43D7-8F93-21D934D8FC53}">
  <ds:schemaRefs>
    <ds:schemaRef ds:uri="http://schemas.microsoft.com/VisualStudio/2011/storyboarding/control"/>
  </ds:schemaRefs>
</ds:datastoreItem>
</file>

<file path=customXml/itemProps1027.xml><?xml version="1.0" encoding="utf-8"?>
<ds:datastoreItem xmlns:ds="http://schemas.openxmlformats.org/officeDocument/2006/customXml" ds:itemID="{FDB65426-B281-440C-A209-42368E33DA50}">
  <ds:schemaRefs>
    <ds:schemaRef ds:uri="http://schemas.microsoft.com/VisualStudio/2011/storyboarding/control"/>
  </ds:schemaRefs>
</ds:datastoreItem>
</file>

<file path=customXml/itemProps1028.xml><?xml version="1.0" encoding="utf-8"?>
<ds:datastoreItem xmlns:ds="http://schemas.openxmlformats.org/officeDocument/2006/customXml" ds:itemID="{2143DE9D-15A9-4D72-9C2E-9B876E99442A}">
  <ds:schemaRefs>
    <ds:schemaRef ds:uri="http://schemas.microsoft.com/VisualStudio/2011/storyboarding/control"/>
  </ds:schemaRefs>
</ds:datastoreItem>
</file>

<file path=customXml/itemProps1029.xml><?xml version="1.0" encoding="utf-8"?>
<ds:datastoreItem xmlns:ds="http://schemas.openxmlformats.org/officeDocument/2006/customXml" ds:itemID="{B0BF878B-6E45-4E63-A89B-A1B233339E36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1FEAF458-06F5-461E-855F-1837A70308F8}">
  <ds:schemaRefs>
    <ds:schemaRef ds:uri="http://schemas.microsoft.com/VisualStudio/2011/storyboarding/control"/>
  </ds:schemaRefs>
</ds:datastoreItem>
</file>

<file path=customXml/itemProps1030.xml><?xml version="1.0" encoding="utf-8"?>
<ds:datastoreItem xmlns:ds="http://schemas.openxmlformats.org/officeDocument/2006/customXml" ds:itemID="{A58DBF57-0EC3-47E4-A3BB-382DC3CC4389}">
  <ds:schemaRefs>
    <ds:schemaRef ds:uri="http://schemas.microsoft.com/VisualStudio/2011/storyboarding/control"/>
  </ds:schemaRefs>
</ds:datastoreItem>
</file>

<file path=customXml/itemProps1031.xml><?xml version="1.0" encoding="utf-8"?>
<ds:datastoreItem xmlns:ds="http://schemas.openxmlformats.org/officeDocument/2006/customXml" ds:itemID="{609F208F-BFBE-4BB4-BF9A-91B903BEAC4D}">
  <ds:schemaRefs>
    <ds:schemaRef ds:uri="http://schemas.microsoft.com/VisualStudio/2011/storyboarding/control"/>
  </ds:schemaRefs>
</ds:datastoreItem>
</file>

<file path=customXml/itemProps1032.xml><?xml version="1.0" encoding="utf-8"?>
<ds:datastoreItem xmlns:ds="http://schemas.openxmlformats.org/officeDocument/2006/customXml" ds:itemID="{C0B284B3-02CA-4CB5-BA49-832E9EE3A81B}">
  <ds:schemaRefs>
    <ds:schemaRef ds:uri="http://schemas.microsoft.com/VisualStudio/2011/storyboarding/control"/>
  </ds:schemaRefs>
</ds:datastoreItem>
</file>

<file path=customXml/itemProps1033.xml><?xml version="1.0" encoding="utf-8"?>
<ds:datastoreItem xmlns:ds="http://schemas.openxmlformats.org/officeDocument/2006/customXml" ds:itemID="{3EF4DEFC-B9BB-4BB3-9DE0-23FC0AFF4174}">
  <ds:schemaRefs>
    <ds:schemaRef ds:uri="http://schemas.microsoft.com/VisualStudio/2011/storyboarding/control"/>
  </ds:schemaRefs>
</ds:datastoreItem>
</file>

<file path=customXml/itemProps1034.xml><?xml version="1.0" encoding="utf-8"?>
<ds:datastoreItem xmlns:ds="http://schemas.openxmlformats.org/officeDocument/2006/customXml" ds:itemID="{0FACCBCB-B719-46CB-B4D5-FDE79C14CEBA}">
  <ds:schemaRefs>
    <ds:schemaRef ds:uri="http://schemas.microsoft.com/VisualStudio/2011/storyboarding/control"/>
  </ds:schemaRefs>
</ds:datastoreItem>
</file>

<file path=customXml/itemProps1035.xml><?xml version="1.0" encoding="utf-8"?>
<ds:datastoreItem xmlns:ds="http://schemas.openxmlformats.org/officeDocument/2006/customXml" ds:itemID="{E294F9FD-DB50-456C-AA3C-CF641C67A7CC}">
  <ds:schemaRefs>
    <ds:schemaRef ds:uri="http://schemas.microsoft.com/VisualStudio/2011/storyboarding/control"/>
  </ds:schemaRefs>
</ds:datastoreItem>
</file>

<file path=customXml/itemProps1036.xml><?xml version="1.0" encoding="utf-8"?>
<ds:datastoreItem xmlns:ds="http://schemas.openxmlformats.org/officeDocument/2006/customXml" ds:itemID="{2B754716-9AD0-41C8-988E-5CC44AD7B3EB}">
  <ds:schemaRefs>
    <ds:schemaRef ds:uri="http://schemas.microsoft.com/VisualStudio/2011/storyboarding/control"/>
  </ds:schemaRefs>
</ds:datastoreItem>
</file>

<file path=customXml/itemProps1037.xml><?xml version="1.0" encoding="utf-8"?>
<ds:datastoreItem xmlns:ds="http://schemas.openxmlformats.org/officeDocument/2006/customXml" ds:itemID="{1E53742C-3A71-4155-AC64-BC4A4B8CF9EB}">
  <ds:schemaRefs>
    <ds:schemaRef ds:uri="http://schemas.microsoft.com/VisualStudio/2011/storyboarding/control"/>
  </ds:schemaRefs>
</ds:datastoreItem>
</file>

<file path=customXml/itemProps1038.xml><?xml version="1.0" encoding="utf-8"?>
<ds:datastoreItem xmlns:ds="http://schemas.openxmlformats.org/officeDocument/2006/customXml" ds:itemID="{89254E6B-8427-4B1A-83DB-2C9946C2FA2A}">
  <ds:schemaRefs>
    <ds:schemaRef ds:uri="http://schemas.microsoft.com/VisualStudio/2011/storyboarding/control"/>
  </ds:schemaRefs>
</ds:datastoreItem>
</file>

<file path=customXml/itemProps1039.xml><?xml version="1.0" encoding="utf-8"?>
<ds:datastoreItem xmlns:ds="http://schemas.openxmlformats.org/officeDocument/2006/customXml" ds:itemID="{E5305884-6158-4C5E-A216-965B6E02324E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B2036D76-CA72-4B42-BCCE-2F9F3B9CA847}">
  <ds:schemaRefs>
    <ds:schemaRef ds:uri="http://schemas.microsoft.com/VisualStudio/2011/storyboarding/control"/>
  </ds:schemaRefs>
</ds:datastoreItem>
</file>

<file path=customXml/itemProps1040.xml><?xml version="1.0" encoding="utf-8"?>
<ds:datastoreItem xmlns:ds="http://schemas.openxmlformats.org/officeDocument/2006/customXml" ds:itemID="{A83A10B4-3D42-47B1-8ABB-943367E3DFBD}">
  <ds:schemaRefs>
    <ds:schemaRef ds:uri="http://schemas.microsoft.com/VisualStudio/2011/storyboarding/control"/>
  </ds:schemaRefs>
</ds:datastoreItem>
</file>

<file path=customXml/itemProps1041.xml><?xml version="1.0" encoding="utf-8"?>
<ds:datastoreItem xmlns:ds="http://schemas.openxmlformats.org/officeDocument/2006/customXml" ds:itemID="{8FC1C151-4E8F-48AA-887A-996B1D14E504}">
  <ds:schemaRefs>
    <ds:schemaRef ds:uri="http://schemas.microsoft.com/VisualStudio/2011/storyboarding/control"/>
  </ds:schemaRefs>
</ds:datastoreItem>
</file>

<file path=customXml/itemProps1042.xml><?xml version="1.0" encoding="utf-8"?>
<ds:datastoreItem xmlns:ds="http://schemas.openxmlformats.org/officeDocument/2006/customXml" ds:itemID="{4CB245BB-224A-4D13-8E84-9656FA9AAAB0}">
  <ds:schemaRefs>
    <ds:schemaRef ds:uri="http://schemas.microsoft.com/VisualStudio/2011/storyboarding/control"/>
  </ds:schemaRefs>
</ds:datastoreItem>
</file>

<file path=customXml/itemProps1043.xml><?xml version="1.0" encoding="utf-8"?>
<ds:datastoreItem xmlns:ds="http://schemas.openxmlformats.org/officeDocument/2006/customXml" ds:itemID="{1AB28565-DCE3-42CA-A924-DA3794F1905F}">
  <ds:schemaRefs>
    <ds:schemaRef ds:uri="http://schemas.microsoft.com/VisualStudio/2011/storyboarding/control"/>
  </ds:schemaRefs>
</ds:datastoreItem>
</file>

<file path=customXml/itemProps1044.xml><?xml version="1.0" encoding="utf-8"?>
<ds:datastoreItem xmlns:ds="http://schemas.openxmlformats.org/officeDocument/2006/customXml" ds:itemID="{E3A02D4C-FB13-46DC-B2FA-5C0F9F8A8C33}">
  <ds:schemaRefs>
    <ds:schemaRef ds:uri="http://schemas.microsoft.com/VisualStudio/2011/storyboarding/control"/>
  </ds:schemaRefs>
</ds:datastoreItem>
</file>

<file path=customXml/itemProps1045.xml><?xml version="1.0" encoding="utf-8"?>
<ds:datastoreItem xmlns:ds="http://schemas.openxmlformats.org/officeDocument/2006/customXml" ds:itemID="{1843E530-391A-4F0F-A9A4-3C69C32EF62C}">
  <ds:schemaRefs>
    <ds:schemaRef ds:uri="http://schemas.microsoft.com/VisualStudio/2011/storyboarding/control"/>
  </ds:schemaRefs>
</ds:datastoreItem>
</file>

<file path=customXml/itemProps1046.xml><?xml version="1.0" encoding="utf-8"?>
<ds:datastoreItem xmlns:ds="http://schemas.openxmlformats.org/officeDocument/2006/customXml" ds:itemID="{C24AE266-F38A-4C62-9BCF-FB6AD712AC12}">
  <ds:schemaRefs>
    <ds:schemaRef ds:uri="http://schemas.microsoft.com/VisualStudio/2011/storyboarding/control"/>
  </ds:schemaRefs>
</ds:datastoreItem>
</file>

<file path=customXml/itemProps1047.xml><?xml version="1.0" encoding="utf-8"?>
<ds:datastoreItem xmlns:ds="http://schemas.openxmlformats.org/officeDocument/2006/customXml" ds:itemID="{A6E50FBC-679B-4D39-97B0-C6634FBB953F}">
  <ds:schemaRefs>
    <ds:schemaRef ds:uri="http://schemas.microsoft.com/VisualStudio/2011/storyboarding/control"/>
  </ds:schemaRefs>
</ds:datastoreItem>
</file>

<file path=customXml/itemProps1048.xml><?xml version="1.0" encoding="utf-8"?>
<ds:datastoreItem xmlns:ds="http://schemas.openxmlformats.org/officeDocument/2006/customXml" ds:itemID="{C67FE0B2-31E5-4E5D-B740-3DD76185719A}">
  <ds:schemaRefs>
    <ds:schemaRef ds:uri="http://schemas.microsoft.com/VisualStudio/2011/storyboarding/control"/>
  </ds:schemaRefs>
</ds:datastoreItem>
</file>

<file path=customXml/itemProps1049.xml><?xml version="1.0" encoding="utf-8"?>
<ds:datastoreItem xmlns:ds="http://schemas.openxmlformats.org/officeDocument/2006/customXml" ds:itemID="{F178C8C9-9053-4D9F-85BA-2A2B9E2BF16A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7CB30FB3-9BD9-4791-953A-83F914ADD590}">
  <ds:schemaRefs>
    <ds:schemaRef ds:uri="http://schemas.microsoft.com/VisualStudio/2011/storyboarding/control"/>
  </ds:schemaRefs>
</ds:datastoreItem>
</file>

<file path=customXml/itemProps1050.xml><?xml version="1.0" encoding="utf-8"?>
<ds:datastoreItem xmlns:ds="http://schemas.openxmlformats.org/officeDocument/2006/customXml" ds:itemID="{C3F41581-9BFC-4F33-AADB-C30F82404D8F}">
  <ds:schemaRefs>
    <ds:schemaRef ds:uri="http://schemas.microsoft.com/VisualStudio/2011/storyboarding/control"/>
  </ds:schemaRefs>
</ds:datastoreItem>
</file>

<file path=customXml/itemProps1051.xml><?xml version="1.0" encoding="utf-8"?>
<ds:datastoreItem xmlns:ds="http://schemas.openxmlformats.org/officeDocument/2006/customXml" ds:itemID="{E917DEC3-BC15-4BD7-B47B-833DC31A2BE4}">
  <ds:schemaRefs>
    <ds:schemaRef ds:uri="http://schemas.microsoft.com/VisualStudio/2011/storyboarding/control"/>
  </ds:schemaRefs>
</ds:datastoreItem>
</file>

<file path=customXml/itemProps1052.xml><?xml version="1.0" encoding="utf-8"?>
<ds:datastoreItem xmlns:ds="http://schemas.openxmlformats.org/officeDocument/2006/customXml" ds:itemID="{6291CBC1-2B12-4437-B22E-3633D1316845}">
  <ds:schemaRefs>
    <ds:schemaRef ds:uri="http://schemas.microsoft.com/VisualStudio/2011/storyboarding/control"/>
  </ds:schemaRefs>
</ds:datastoreItem>
</file>

<file path=customXml/itemProps1053.xml><?xml version="1.0" encoding="utf-8"?>
<ds:datastoreItem xmlns:ds="http://schemas.openxmlformats.org/officeDocument/2006/customXml" ds:itemID="{367E8E63-40D2-46FF-A7F0-EB09E9B381BE}">
  <ds:schemaRefs>
    <ds:schemaRef ds:uri="http://schemas.microsoft.com/VisualStudio/2011/storyboarding/control"/>
  </ds:schemaRefs>
</ds:datastoreItem>
</file>

<file path=customXml/itemProps1054.xml><?xml version="1.0" encoding="utf-8"?>
<ds:datastoreItem xmlns:ds="http://schemas.openxmlformats.org/officeDocument/2006/customXml" ds:itemID="{446CBFC4-B75E-44D7-B95B-D8FCB1F903F0}">
  <ds:schemaRefs>
    <ds:schemaRef ds:uri="http://schemas.microsoft.com/VisualStudio/2011/storyboarding/control"/>
  </ds:schemaRefs>
</ds:datastoreItem>
</file>

<file path=customXml/itemProps1055.xml><?xml version="1.0" encoding="utf-8"?>
<ds:datastoreItem xmlns:ds="http://schemas.openxmlformats.org/officeDocument/2006/customXml" ds:itemID="{E384D11F-A617-44BD-90DB-CBB082A93381}">
  <ds:schemaRefs>
    <ds:schemaRef ds:uri="http://schemas.microsoft.com/VisualStudio/2011/storyboarding/control"/>
  </ds:schemaRefs>
</ds:datastoreItem>
</file>

<file path=customXml/itemProps1056.xml><?xml version="1.0" encoding="utf-8"?>
<ds:datastoreItem xmlns:ds="http://schemas.openxmlformats.org/officeDocument/2006/customXml" ds:itemID="{DD67F422-C1B0-4CB8-84B6-45D0639EEB64}">
  <ds:schemaRefs>
    <ds:schemaRef ds:uri="http://schemas.microsoft.com/VisualStudio/2011/storyboarding/control"/>
  </ds:schemaRefs>
</ds:datastoreItem>
</file>

<file path=customXml/itemProps1057.xml><?xml version="1.0" encoding="utf-8"?>
<ds:datastoreItem xmlns:ds="http://schemas.openxmlformats.org/officeDocument/2006/customXml" ds:itemID="{2F27F4D2-8C5E-4A90-B1AA-64EA9FAC73B7}">
  <ds:schemaRefs>
    <ds:schemaRef ds:uri="http://schemas.microsoft.com/VisualStudio/2011/storyboarding/control"/>
  </ds:schemaRefs>
</ds:datastoreItem>
</file>

<file path=customXml/itemProps1058.xml><?xml version="1.0" encoding="utf-8"?>
<ds:datastoreItem xmlns:ds="http://schemas.openxmlformats.org/officeDocument/2006/customXml" ds:itemID="{B301C3BC-46E8-4D84-8A26-D3033AA6B29E}">
  <ds:schemaRefs>
    <ds:schemaRef ds:uri="http://schemas.microsoft.com/VisualStudio/2011/storyboarding/control"/>
  </ds:schemaRefs>
</ds:datastoreItem>
</file>

<file path=customXml/itemProps1059.xml><?xml version="1.0" encoding="utf-8"?>
<ds:datastoreItem xmlns:ds="http://schemas.openxmlformats.org/officeDocument/2006/customXml" ds:itemID="{8A37DF33-75E0-40F1-9DA3-B61DC9E93005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C02D354E-7F3A-410C-BE8A-95F8FF721379}">
  <ds:schemaRefs>
    <ds:schemaRef ds:uri="http://schemas.microsoft.com/VisualStudio/2011/storyboarding/control"/>
  </ds:schemaRefs>
</ds:datastoreItem>
</file>

<file path=customXml/itemProps1060.xml><?xml version="1.0" encoding="utf-8"?>
<ds:datastoreItem xmlns:ds="http://schemas.openxmlformats.org/officeDocument/2006/customXml" ds:itemID="{41E870A2-1B05-422C-A054-FE88198EAE45}">
  <ds:schemaRefs>
    <ds:schemaRef ds:uri="http://schemas.microsoft.com/VisualStudio/2011/storyboarding/control"/>
  </ds:schemaRefs>
</ds:datastoreItem>
</file>

<file path=customXml/itemProps1061.xml><?xml version="1.0" encoding="utf-8"?>
<ds:datastoreItem xmlns:ds="http://schemas.openxmlformats.org/officeDocument/2006/customXml" ds:itemID="{BEC712E3-5262-47C8-B9D7-B984CE7926A4}">
  <ds:schemaRefs>
    <ds:schemaRef ds:uri="http://schemas.microsoft.com/VisualStudio/2011/storyboarding/control"/>
  </ds:schemaRefs>
</ds:datastoreItem>
</file>

<file path=customXml/itemProps1062.xml><?xml version="1.0" encoding="utf-8"?>
<ds:datastoreItem xmlns:ds="http://schemas.openxmlformats.org/officeDocument/2006/customXml" ds:itemID="{019733EF-1039-449B-9CA9-74B95899DE94}">
  <ds:schemaRefs>
    <ds:schemaRef ds:uri="http://schemas.microsoft.com/VisualStudio/2011/storyboarding/control"/>
  </ds:schemaRefs>
</ds:datastoreItem>
</file>

<file path=customXml/itemProps1063.xml><?xml version="1.0" encoding="utf-8"?>
<ds:datastoreItem xmlns:ds="http://schemas.openxmlformats.org/officeDocument/2006/customXml" ds:itemID="{1667A1D6-DFB8-4C4D-84B7-A8B1CE9959C8}">
  <ds:schemaRefs>
    <ds:schemaRef ds:uri="http://schemas.microsoft.com/VisualStudio/2011/storyboarding/control"/>
  </ds:schemaRefs>
</ds:datastoreItem>
</file>

<file path=customXml/itemProps1064.xml><?xml version="1.0" encoding="utf-8"?>
<ds:datastoreItem xmlns:ds="http://schemas.openxmlformats.org/officeDocument/2006/customXml" ds:itemID="{1311193B-0672-43A0-A847-B1A3EE5637D5}">
  <ds:schemaRefs>
    <ds:schemaRef ds:uri="http://schemas.microsoft.com/VisualStudio/2011/storyboarding/control"/>
  </ds:schemaRefs>
</ds:datastoreItem>
</file>

<file path=customXml/itemProps1065.xml><?xml version="1.0" encoding="utf-8"?>
<ds:datastoreItem xmlns:ds="http://schemas.openxmlformats.org/officeDocument/2006/customXml" ds:itemID="{4DEA874E-4672-43F0-802B-E421775E74CB}">
  <ds:schemaRefs>
    <ds:schemaRef ds:uri="http://schemas.microsoft.com/VisualStudio/2011/storyboarding/control"/>
  </ds:schemaRefs>
</ds:datastoreItem>
</file>

<file path=customXml/itemProps1066.xml><?xml version="1.0" encoding="utf-8"?>
<ds:datastoreItem xmlns:ds="http://schemas.openxmlformats.org/officeDocument/2006/customXml" ds:itemID="{EF635405-660D-4EBA-88B6-8984266C71A6}">
  <ds:schemaRefs>
    <ds:schemaRef ds:uri="http://schemas.microsoft.com/VisualStudio/2011/storyboarding/control"/>
  </ds:schemaRefs>
</ds:datastoreItem>
</file>

<file path=customXml/itemProps1067.xml><?xml version="1.0" encoding="utf-8"?>
<ds:datastoreItem xmlns:ds="http://schemas.openxmlformats.org/officeDocument/2006/customXml" ds:itemID="{926DFEE1-DE6A-4D7F-8AC7-3004ADEE90E4}">
  <ds:schemaRefs>
    <ds:schemaRef ds:uri="http://schemas.microsoft.com/VisualStudio/2011/storyboarding/control"/>
  </ds:schemaRefs>
</ds:datastoreItem>
</file>

<file path=customXml/itemProps1068.xml><?xml version="1.0" encoding="utf-8"?>
<ds:datastoreItem xmlns:ds="http://schemas.openxmlformats.org/officeDocument/2006/customXml" ds:itemID="{73515597-1D54-4AF7-BD75-5B09B4C1B433}">
  <ds:schemaRefs>
    <ds:schemaRef ds:uri="http://schemas.microsoft.com/VisualStudio/2011/storyboarding/control"/>
  </ds:schemaRefs>
</ds:datastoreItem>
</file>

<file path=customXml/itemProps1069.xml><?xml version="1.0" encoding="utf-8"?>
<ds:datastoreItem xmlns:ds="http://schemas.openxmlformats.org/officeDocument/2006/customXml" ds:itemID="{8886B043-A5A1-4AEE-9DB7-3E3E486B0151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A28EF433-A9EE-4E9D-8094-F15B833AF5BF}">
  <ds:schemaRefs>
    <ds:schemaRef ds:uri="http://schemas.microsoft.com/VisualStudio/2011/storyboarding/control"/>
  </ds:schemaRefs>
</ds:datastoreItem>
</file>

<file path=customXml/itemProps1070.xml><?xml version="1.0" encoding="utf-8"?>
<ds:datastoreItem xmlns:ds="http://schemas.openxmlformats.org/officeDocument/2006/customXml" ds:itemID="{361B8B9D-29CE-445F-B690-BC6F409A1E47}">
  <ds:schemaRefs>
    <ds:schemaRef ds:uri="http://schemas.microsoft.com/VisualStudio/2011/storyboarding/control"/>
  </ds:schemaRefs>
</ds:datastoreItem>
</file>

<file path=customXml/itemProps1071.xml><?xml version="1.0" encoding="utf-8"?>
<ds:datastoreItem xmlns:ds="http://schemas.openxmlformats.org/officeDocument/2006/customXml" ds:itemID="{859675CB-9BAC-4D8B-92D3-96F234BBA727}">
  <ds:schemaRefs>
    <ds:schemaRef ds:uri="http://schemas.microsoft.com/VisualStudio/2011/storyboarding/control"/>
  </ds:schemaRefs>
</ds:datastoreItem>
</file>

<file path=customXml/itemProps1072.xml><?xml version="1.0" encoding="utf-8"?>
<ds:datastoreItem xmlns:ds="http://schemas.openxmlformats.org/officeDocument/2006/customXml" ds:itemID="{C0746057-2888-4F3A-9127-AD50596E2D00}">
  <ds:schemaRefs>
    <ds:schemaRef ds:uri="http://schemas.microsoft.com/VisualStudio/2011/storyboarding/control"/>
  </ds:schemaRefs>
</ds:datastoreItem>
</file>

<file path=customXml/itemProps1073.xml><?xml version="1.0" encoding="utf-8"?>
<ds:datastoreItem xmlns:ds="http://schemas.openxmlformats.org/officeDocument/2006/customXml" ds:itemID="{08AD6CDC-98B7-444E-A1FF-136E3A0A7B25}">
  <ds:schemaRefs>
    <ds:schemaRef ds:uri="http://schemas.microsoft.com/VisualStudio/2011/storyboarding/control"/>
  </ds:schemaRefs>
</ds:datastoreItem>
</file>

<file path=customXml/itemProps1074.xml><?xml version="1.0" encoding="utf-8"?>
<ds:datastoreItem xmlns:ds="http://schemas.openxmlformats.org/officeDocument/2006/customXml" ds:itemID="{A3803F4C-4885-4BDB-A478-E8B4FB85C424}">
  <ds:schemaRefs>
    <ds:schemaRef ds:uri="http://schemas.microsoft.com/VisualStudio/2011/storyboarding/control"/>
  </ds:schemaRefs>
</ds:datastoreItem>
</file>

<file path=customXml/itemProps1075.xml><?xml version="1.0" encoding="utf-8"?>
<ds:datastoreItem xmlns:ds="http://schemas.openxmlformats.org/officeDocument/2006/customXml" ds:itemID="{0037071A-D973-4D10-891F-8C30631E25D0}">
  <ds:schemaRefs>
    <ds:schemaRef ds:uri="http://schemas.microsoft.com/VisualStudio/2011/storyboarding/control"/>
  </ds:schemaRefs>
</ds:datastoreItem>
</file>

<file path=customXml/itemProps1076.xml><?xml version="1.0" encoding="utf-8"?>
<ds:datastoreItem xmlns:ds="http://schemas.openxmlformats.org/officeDocument/2006/customXml" ds:itemID="{3A8C464F-151A-4DE9-A2CD-796EC139F2BE}">
  <ds:schemaRefs>
    <ds:schemaRef ds:uri="http://schemas.microsoft.com/VisualStudio/2011/storyboarding/control"/>
  </ds:schemaRefs>
</ds:datastoreItem>
</file>

<file path=customXml/itemProps1077.xml><?xml version="1.0" encoding="utf-8"?>
<ds:datastoreItem xmlns:ds="http://schemas.openxmlformats.org/officeDocument/2006/customXml" ds:itemID="{D6D17A6E-213D-4F67-9656-8397D653FDC2}">
  <ds:schemaRefs>
    <ds:schemaRef ds:uri="http://schemas.microsoft.com/VisualStudio/2011/storyboarding/control"/>
  </ds:schemaRefs>
</ds:datastoreItem>
</file>

<file path=customXml/itemProps1078.xml><?xml version="1.0" encoding="utf-8"?>
<ds:datastoreItem xmlns:ds="http://schemas.openxmlformats.org/officeDocument/2006/customXml" ds:itemID="{30986752-A25A-4231-B722-418A76C8F071}">
  <ds:schemaRefs>
    <ds:schemaRef ds:uri="http://schemas.microsoft.com/VisualStudio/2011/storyboarding/control"/>
  </ds:schemaRefs>
</ds:datastoreItem>
</file>

<file path=customXml/itemProps1079.xml><?xml version="1.0" encoding="utf-8"?>
<ds:datastoreItem xmlns:ds="http://schemas.openxmlformats.org/officeDocument/2006/customXml" ds:itemID="{DCF3C8DC-0397-4268-A651-02ADBDB74404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0CF1EC8E-6BFE-4EAA-8129-9C03F61BEB0E}">
  <ds:schemaRefs>
    <ds:schemaRef ds:uri="http://schemas.microsoft.com/VisualStudio/2011/storyboarding/control"/>
  </ds:schemaRefs>
</ds:datastoreItem>
</file>

<file path=customXml/itemProps1080.xml><?xml version="1.0" encoding="utf-8"?>
<ds:datastoreItem xmlns:ds="http://schemas.openxmlformats.org/officeDocument/2006/customXml" ds:itemID="{0DDB8196-59E5-47B3-B94D-D6C9A5E2851E}">
  <ds:schemaRefs>
    <ds:schemaRef ds:uri="http://schemas.microsoft.com/VisualStudio/2011/storyboarding/control"/>
  </ds:schemaRefs>
</ds:datastoreItem>
</file>

<file path=customXml/itemProps1081.xml><?xml version="1.0" encoding="utf-8"?>
<ds:datastoreItem xmlns:ds="http://schemas.openxmlformats.org/officeDocument/2006/customXml" ds:itemID="{0361622C-1884-4B77-8023-B3B23A17506B}">
  <ds:schemaRefs>
    <ds:schemaRef ds:uri="http://schemas.microsoft.com/VisualStudio/2011/storyboarding/control"/>
  </ds:schemaRefs>
</ds:datastoreItem>
</file>

<file path=customXml/itemProps1082.xml><?xml version="1.0" encoding="utf-8"?>
<ds:datastoreItem xmlns:ds="http://schemas.openxmlformats.org/officeDocument/2006/customXml" ds:itemID="{EA5FD6C8-8F54-47D3-B099-3622F5CB5D84}">
  <ds:schemaRefs>
    <ds:schemaRef ds:uri="http://schemas.microsoft.com/VisualStudio/2011/storyboarding/control"/>
  </ds:schemaRefs>
</ds:datastoreItem>
</file>

<file path=customXml/itemProps1083.xml><?xml version="1.0" encoding="utf-8"?>
<ds:datastoreItem xmlns:ds="http://schemas.openxmlformats.org/officeDocument/2006/customXml" ds:itemID="{AEE408F9-F537-4081-849C-7AF0DE2739DC}">
  <ds:schemaRefs>
    <ds:schemaRef ds:uri="http://schemas.microsoft.com/VisualStudio/2011/storyboarding/control"/>
  </ds:schemaRefs>
</ds:datastoreItem>
</file>

<file path=customXml/itemProps1084.xml><?xml version="1.0" encoding="utf-8"?>
<ds:datastoreItem xmlns:ds="http://schemas.openxmlformats.org/officeDocument/2006/customXml" ds:itemID="{33452769-F4CF-4DBF-90B4-E6DBBBC7ADEA}">
  <ds:schemaRefs>
    <ds:schemaRef ds:uri="http://schemas.microsoft.com/VisualStudio/2011/storyboarding/control"/>
  </ds:schemaRefs>
</ds:datastoreItem>
</file>

<file path=customXml/itemProps1085.xml><?xml version="1.0" encoding="utf-8"?>
<ds:datastoreItem xmlns:ds="http://schemas.openxmlformats.org/officeDocument/2006/customXml" ds:itemID="{D50C5B00-CEBF-45C6-8DAC-AA85A76AFEB0}">
  <ds:schemaRefs>
    <ds:schemaRef ds:uri="http://schemas.microsoft.com/VisualStudio/2011/storyboarding/control"/>
  </ds:schemaRefs>
</ds:datastoreItem>
</file>

<file path=customXml/itemProps1086.xml><?xml version="1.0" encoding="utf-8"?>
<ds:datastoreItem xmlns:ds="http://schemas.openxmlformats.org/officeDocument/2006/customXml" ds:itemID="{FFED05BB-EE75-4B84-B7DB-E7609644BDF0}">
  <ds:schemaRefs>
    <ds:schemaRef ds:uri="http://schemas.microsoft.com/VisualStudio/2011/storyboarding/control"/>
  </ds:schemaRefs>
</ds:datastoreItem>
</file>

<file path=customXml/itemProps1087.xml><?xml version="1.0" encoding="utf-8"?>
<ds:datastoreItem xmlns:ds="http://schemas.openxmlformats.org/officeDocument/2006/customXml" ds:itemID="{043E32E6-737B-42AD-9B17-8E9FE91D3FA2}">
  <ds:schemaRefs>
    <ds:schemaRef ds:uri="http://schemas.microsoft.com/VisualStudio/2011/storyboarding/control"/>
  </ds:schemaRefs>
</ds:datastoreItem>
</file>

<file path=customXml/itemProps1088.xml><?xml version="1.0" encoding="utf-8"?>
<ds:datastoreItem xmlns:ds="http://schemas.openxmlformats.org/officeDocument/2006/customXml" ds:itemID="{DF2020EA-71A5-42C7-8188-3C469A406F9E}">
  <ds:schemaRefs>
    <ds:schemaRef ds:uri="http://schemas.microsoft.com/VisualStudio/2011/storyboarding/control"/>
  </ds:schemaRefs>
</ds:datastoreItem>
</file>

<file path=customXml/itemProps1089.xml><?xml version="1.0" encoding="utf-8"?>
<ds:datastoreItem xmlns:ds="http://schemas.openxmlformats.org/officeDocument/2006/customXml" ds:itemID="{A0787C0D-A724-48DD-A95F-CCB7CD9100C2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4B1875A4-4575-41CB-A535-7DBCBD3A7299}">
  <ds:schemaRefs>
    <ds:schemaRef ds:uri="http://schemas.microsoft.com/VisualStudio/2011/storyboarding/control"/>
  </ds:schemaRefs>
</ds:datastoreItem>
</file>

<file path=customXml/itemProps1090.xml><?xml version="1.0" encoding="utf-8"?>
<ds:datastoreItem xmlns:ds="http://schemas.openxmlformats.org/officeDocument/2006/customXml" ds:itemID="{A51ACC1B-D75A-4851-B81B-3F5CE3C82E22}">
  <ds:schemaRefs>
    <ds:schemaRef ds:uri="http://schemas.microsoft.com/VisualStudio/2011/storyboarding/control"/>
  </ds:schemaRefs>
</ds:datastoreItem>
</file>

<file path=customXml/itemProps1091.xml><?xml version="1.0" encoding="utf-8"?>
<ds:datastoreItem xmlns:ds="http://schemas.openxmlformats.org/officeDocument/2006/customXml" ds:itemID="{AC14158B-2AFD-4EFE-B4EF-C71E9F033115}">
  <ds:schemaRefs>
    <ds:schemaRef ds:uri="http://schemas.microsoft.com/VisualStudio/2011/storyboarding/control"/>
  </ds:schemaRefs>
</ds:datastoreItem>
</file>

<file path=customXml/itemProps1092.xml><?xml version="1.0" encoding="utf-8"?>
<ds:datastoreItem xmlns:ds="http://schemas.openxmlformats.org/officeDocument/2006/customXml" ds:itemID="{245FF072-B862-454A-87E5-D3D6AA6F2BE4}">
  <ds:schemaRefs>
    <ds:schemaRef ds:uri="http://schemas.microsoft.com/VisualStudio/2011/storyboarding/control"/>
  </ds:schemaRefs>
</ds:datastoreItem>
</file>

<file path=customXml/itemProps1093.xml><?xml version="1.0" encoding="utf-8"?>
<ds:datastoreItem xmlns:ds="http://schemas.openxmlformats.org/officeDocument/2006/customXml" ds:itemID="{47F89EAD-8552-46A6-9DBA-49610DBE3071}">
  <ds:schemaRefs>
    <ds:schemaRef ds:uri="http://schemas.microsoft.com/VisualStudio/2011/storyboarding/control"/>
  </ds:schemaRefs>
</ds:datastoreItem>
</file>

<file path=customXml/itemProps1094.xml><?xml version="1.0" encoding="utf-8"?>
<ds:datastoreItem xmlns:ds="http://schemas.openxmlformats.org/officeDocument/2006/customXml" ds:itemID="{2CC3EC55-4029-4218-B422-D280724CC2C5}">
  <ds:schemaRefs>
    <ds:schemaRef ds:uri="http://schemas.microsoft.com/VisualStudio/2011/storyboarding/control"/>
  </ds:schemaRefs>
</ds:datastoreItem>
</file>

<file path=customXml/itemProps1095.xml><?xml version="1.0" encoding="utf-8"?>
<ds:datastoreItem xmlns:ds="http://schemas.openxmlformats.org/officeDocument/2006/customXml" ds:itemID="{1F9E35CE-0778-4C86-955A-6B31A3D436BF}">
  <ds:schemaRefs>
    <ds:schemaRef ds:uri="http://schemas.microsoft.com/VisualStudio/2011/storyboarding/control"/>
  </ds:schemaRefs>
</ds:datastoreItem>
</file>

<file path=customXml/itemProps1096.xml><?xml version="1.0" encoding="utf-8"?>
<ds:datastoreItem xmlns:ds="http://schemas.openxmlformats.org/officeDocument/2006/customXml" ds:itemID="{39A3F638-F02F-44F0-A896-DAC8246199D8}">
  <ds:schemaRefs>
    <ds:schemaRef ds:uri="http://schemas.microsoft.com/VisualStudio/2011/storyboarding/control"/>
  </ds:schemaRefs>
</ds:datastoreItem>
</file>

<file path=customXml/itemProps1097.xml><?xml version="1.0" encoding="utf-8"?>
<ds:datastoreItem xmlns:ds="http://schemas.openxmlformats.org/officeDocument/2006/customXml" ds:itemID="{8F9886FA-6022-47C1-B226-4B7CCFF56F89}">
  <ds:schemaRefs>
    <ds:schemaRef ds:uri="http://schemas.microsoft.com/VisualStudio/2011/storyboarding/control"/>
  </ds:schemaRefs>
</ds:datastoreItem>
</file>

<file path=customXml/itemProps1098.xml><?xml version="1.0" encoding="utf-8"?>
<ds:datastoreItem xmlns:ds="http://schemas.openxmlformats.org/officeDocument/2006/customXml" ds:itemID="{0AAD7B1E-19AC-459E-A924-E08C8BCE2344}">
  <ds:schemaRefs>
    <ds:schemaRef ds:uri="http://schemas.microsoft.com/VisualStudio/2011/storyboarding/control"/>
  </ds:schemaRefs>
</ds:datastoreItem>
</file>

<file path=customXml/itemProps1099.xml><?xml version="1.0" encoding="utf-8"?>
<ds:datastoreItem xmlns:ds="http://schemas.openxmlformats.org/officeDocument/2006/customXml" ds:itemID="{5736A5FA-E8C2-4193-B1A0-62BC6F0B51A3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A10E0C5-236D-45E8-8074-3D512DF8331E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F1F3ED69-1B5A-458C-964A-D368A23A3F39}">
  <ds:schemaRefs>
    <ds:schemaRef ds:uri="http://schemas.microsoft.com/VisualStudio/2011/storyboarding/control"/>
  </ds:schemaRefs>
</ds:datastoreItem>
</file>

<file path=customXml/itemProps1100.xml><?xml version="1.0" encoding="utf-8"?>
<ds:datastoreItem xmlns:ds="http://schemas.openxmlformats.org/officeDocument/2006/customXml" ds:itemID="{41D3C202-F4EA-42A8-8D7D-696A023ACE8B}">
  <ds:schemaRefs>
    <ds:schemaRef ds:uri="http://schemas.microsoft.com/VisualStudio/2011/storyboarding/control"/>
  </ds:schemaRefs>
</ds:datastoreItem>
</file>

<file path=customXml/itemProps1101.xml><?xml version="1.0" encoding="utf-8"?>
<ds:datastoreItem xmlns:ds="http://schemas.openxmlformats.org/officeDocument/2006/customXml" ds:itemID="{8D93153E-4460-470B-AF2F-1F5039C60914}">
  <ds:schemaRefs>
    <ds:schemaRef ds:uri="http://schemas.microsoft.com/VisualStudio/2011/storyboarding/control"/>
  </ds:schemaRefs>
</ds:datastoreItem>
</file>

<file path=customXml/itemProps1102.xml><?xml version="1.0" encoding="utf-8"?>
<ds:datastoreItem xmlns:ds="http://schemas.openxmlformats.org/officeDocument/2006/customXml" ds:itemID="{D79E2555-A42F-4285-B008-D6A57499A7F8}">
  <ds:schemaRefs>
    <ds:schemaRef ds:uri="http://schemas.microsoft.com/VisualStudio/2011/storyboarding/control"/>
  </ds:schemaRefs>
</ds:datastoreItem>
</file>

<file path=customXml/itemProps1103.xml><?xml version="1.0" encoding="utf-8"?>
<ds:datastoreItem xmlns:ds="http://schemas.openxmlformats.org/officeDocument/2006/customXml" ds:itemID="{E918A49C-3C2F-4278-848B-F78F0432D15A}">
  <ds:schemaRefs>
    <ds:schemaRef ds:uri="http://schemas.microsoft.com/VisualStudio/2011/storyboarding/control"/>
  </ds:schemaRefs>
</ds:datastoreItem>
</file>

<file path=customXml/itemProps1104.xml><?xml version="1.0" encoding="utf-8"?>
<ds:datastoreItem xmlns:ds="http://schemas.openxmlformats.org/officeDocument/2006/customXml" ds:itemID="{54F07237-0E63-4282-8DB3-38D2CB8DE44F}">
  <ds:schemaRefs>
    <ds:schemaRef ds:uri="http://schemas.microsoft.com/VisualStudio/2011/storyboarding/control"/>
  </ds:schemaRefs>
</ds:datastoreItem>
</file>

<file path=customXml/itemProps1105.xml><?xml version="1.0" encoding="utf-8"?>
<ds:datastoreItem xmlns:ds="http://schemas.openxmlformats.org/officeDocument/2006/customXml" ds:itemID="{496A6A2A-CEB3-4B00-92F9-3FBA69B5CF17}">
  <ds:schemaRefs>
    <ds:schemaRef ds:uri="http://schemas.microsoft.com/VisualStudio/2011/storyboarding/control"/>
  </ds:schemaRefs>
</ds:datastoreItem>
</file>

<file path=customXml/itemProps1106.xml><?xml version="1.0" encoding="utf-8"?>
<ds:datastoreItem xmlns:ds="http://schemas.openxmlformats.org/officeDocument/2006/customXml" ds:itemID="{F1E766E8-406C-4776-A8EC-D4958C25816E}">
  <ds:schemaRefs>
    <ds:schemaRef ds:uri="http://schemas.microsoft.com/VisualStudio/2011/storyboarding/control"/>
  </ds:schemaRefs>
</ds:datastoreItem>
</file>

<file path=customXml/itemProps1107.xml><?xml version="1.0" encoding="utf-8"?>
<ds:datastoreItem xmlns:ds="http://schemas.openxmlformats.org/officeDocument/2006/customXml" ds:itemID="{74F9CB84-2D4A-4F92-BB04-A343CCE8C158}">
  <ds:schemaRefs>
    <ds:schemaRef ds:uri="http://schemas.microsoft.com/VisualStudio/2011/storyboarding/control"/>
  </ds:schemaRefs>
</ds:datastoreItem>
</file>

<file path=customXml/itemProps1108.xml><?xml version="1.0" encoding="utf-8"?>
<ds:datastoreItem xmlns:ds="http://schemas.openxmlformats.org/officeDocument/2006/customXml" ds:itemID="{65DBA636-DA83-4C35-9CB7-60DFC10F0900}">
  <ds:schemaRefs>
    <ds:schemaRef ds:uri="http://schemas.microsoft.com/VisualStudio/2011/storyboarding/control"/>
  </ds:schemaRefs>
</ds:datastoreItem>
</file>

<file path=customXml/itemProps1109.xml><?xml version="1.0" encoding="utf-8"?>
<ds:datastoreItem xmlns:ds="http://schemas.openxmlformats.org/officeDocument/2006/customXml" ds:itemID="{A4B6E4AD-3C23-4BB6-B8D2-49DF95C6222C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1D645CDB-EAF8-44DD-9C7E-1A4B11AEFBE8}">
  <ds:schemaRefs>
    <ds:schemaRef ds:uri="http://schemas.microsoft.com/VisualStudio/2011/storyboarding/control"/>
  </ds:schemaRefs>
</ds:datastoreItem>
</file>

<file path=customXml/itemProps1110.xml><?xml version="1.0" encoding="utf-8"?>
<ds:datastoreItem xmlns:ds="http://schemas.openxmlformats.org/officeDocument/2006/customXml" ds:itemID="{AFDD9033-2F42-44E4-9F57-48A866629334}">
  <ds:schemaRefs>
    <ds:schemaRef ds:uri="http://schemas.microsoft.com/VisualStudio/2011/storyboarding/control"/>
  </ds:schemaRefs>
</ds:datastoreItem>
</file>

<file path=customXml/itemProps1111.xml><?xml version="1.0" encoding="utf-8"?>
<ds:datastoreItem xmlns:ds="http://schemas.openxmlformats.org/officeDocument/2006/customXml" ds:itemID="{B8778D57-2FD9-4D25-B2E6-DA5974695CB8}">
  <ds:schemaRefs>
    <ds:schemaRef ds:uri="http://schemas.microsoft.com/VisualStudio/2011/storyboarding/control"/>
  </ds:schemaRefs>
</ds:datastoreItem>
</file>

<file path=customXml/itemProps1112.xml><?xml version="1.0" encoding="utf-8"?>
<ds:datastoreItem xmlns:ds="http://schemas.openxmlformats.org/officeDocument/2006/customXml" ds:itemID="{F26B0381-4494-4021-8677-C373EA5A4D40}">
  <ds:schemaRefs>
    <ds:schemaRef ds:uri="http://schemas.microsoft.com/VisualStudio/2011/storyboarding/control"/>
  </ds:schemaRefs>
</ds:datastoreItem>
</file>

<file path=customXml/itemProps1113.xml><?xml version="1.0" encoding="utf-8"?>
<ds:datastoreItem xmlns:ds="http://schemas.openxmlformats.org/officeDocument/2006/customXml" ds:itemID="{01AE95D3-E231-4C0E-80F0-D9A8AE244115}">
  <ds:schemaRefs>
    <ds:schemaRef ds:uri="http://schemas.microsoft.com/VisualStudio/2011/storyboarding/control"/>
  </ds:schemaRefs>
</ds:datastoreItem>
</file>

<file path=customXml/itemProps1114.xml><?xml version="1.0" encoding="utf-8"?>
<ds:datastoreItem xmlns:ds="http://schemas.openxmlformats.org/officeDocument/2006/customXml" ds:itemID="{8332DD89-0F42-4F45-993E-296729CBA694}">
  <ds:schemaRefs>
    <ds:schemaRef ds:uri="http://schemas.microsoft.com/VisualStudio/2011/storyboarding/control"/>
  </ds:schemaRefs>
</ds:datastoreItem>
</file>

<file path=customXml/itemProps1115.xml><?xml version="1.0" encoding="utf-8"?>
<ds:datastoreItem xmlns:ds="http://schemas.openxmlformats.org/officeDocument/2006/customXml" ds:itemID="{8251C3C9-00F6-4269-A6A1-D2328B87D93E}">
  <ds:schemaRefs>
    <ds:schemaRef ds:uri="http://schemas.microsoft.com/VisualStudio/2011/storyboarding/control"/>
  </ds:schemaRefs>
</ds:datastoreItem>
</file>

<file path=customXml/itemProps1116.xml><?xml version="1.0" encoding="utf-8"?>
<ds:datastoreItem xmlns:ds="http://schemas.openxmlformats.org/officeDocument/2006/customXml" ds:itemID="{55BAF4DA-DA5F-4AA2-BA92-C75090FDCF05}">
  <ds:schemaRefs>
    <ds:schemaRef ds:uri="http://schemas.microsoft.com/VisualStudio/2011/storyboarding/control"/>
  </ds:schemaRefs>
</ds:datastoreItem>
</file>

<file path=customXml/itemProps1117.xml><?xml version="1.0" encoding="utf-8"?>
<ds:datastoreItem xmlns:ds="http://schemas.openxmlformats.org/officeDocument/2006/customXml" ds:itemID="{AF9C827B-F21C-4398-A2C6-9ED660F44E3A}">
  <ds:schemaRefs>
    <ds:schemaRef ds:uri="http://schemas.microsoft.com/VisualStudio/2011/storyboarding/control"/>
  </ds:schemaRefs>
</ds:datastoreItem>
</file>

<file path=customXml/itemProps1118.xml><?xml version="1.0" encoding="utf-8"?>
<ds:datastoreItem xmlns:ds="http://schemas.openxmlformats.org/officeDocument/2006/customXml" ds:itemID="{38750F85-589F-44EE-8E90-837C23829041}">
  <ds:schemaRefs>
    <ds:schemaRef ds:uri="http://schemas.microsoft.com/VisualStudio/2011/storyboarding/control"/>
  </ds:schemaRefs>
</ds:datastoreItem>
</file>

<file path=customXml/itemProps1119.xml><?xml version="1.0" encoding="utf-8"?>
<ds:datastoreItem xmlns:ds="http://schemas.openxmlformats.org/officeDocument/2006/customXml" ds:itemID="{34312F39-41C1-4D0D-A9BB-A6AB0CEBF4D7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306F5CF3-D91C-4D29-8BAD-DEE9A70874BB}">
  <ds:schemaRefs>
    <ds:schemaRef ds:uri="http://schemas.microsoft.com/VisualStudio/2011/storyboarding/control"/>
  </ds:schemaRefs>
</ds:datastoreItem>
</file>

<file path=customXml/itemProps1120.xml><?xml version="1.0" encoding="utf-8"?>
<ds:datastoreItem xmlns:ds="http://schemas.openxmlformats.org/officeDocument/2006/customXml" ds:itemID="{21CBB284-83CD-46D9-97B1-2ED6ED64E2C7}">
  <ds:schemaRefs>
    <ds:schemaRef ds:uri="http://schemas.microsoft.com/VisualStudio/2011/storyboarding/control"/>
  </ds:schemaRefs>
</ds:datastoreItem>
</file>

<file path=customXml/itemProps1121.xml><?xml version="1.0" encoding="utf-8"?>
<ds:datastoreItem xmlns:ds="http://schemas.openxmlformats.org/officeDocument/2006/customXml" ds:itemID="{517385AE-2565-4EC4-B901-66523D1BE328}">
  <ds:schemaRefs>
    <ds:schemaRef ds:uri="http://schemas.microsoft.com/VisualStudio/2011/storyboarding/control"/>
  </ds:schemaRefs>
</ds:datastoreItem>
</file>

<file path=customXml/itemProps1122.xml><?xml version="1.0" encoding="utf-8"?>
<ds:datastoreItem xmlns:ds="http://schemas.openxmlformats.org/officeDocument/2006/customXml" ds:itemID="{019899DB-9176-4CA5-BAF5-2ABE3DAF8DF3}">
  <ds:schemaRefs>
    <ds:schemaRef ds:uri="http://schemas.microsoft.com/VisualStudio/2011/storyboarding/control"/>
  </ds:schemaRefs>
</ds:datastoreItem>
</file>

<file path=customXml/itemProps1123.xml><?xml version="1.0" encoding="utf-8"?>
<ds:datastoreItem xmlns:ds="http://schemas.openxmlformats.org/officeDocument/2006/customXml" ds:itemID="{D3B2A15B-A883-4101-9952-F7BD78ACE9B6}">
  <ds:schemaRefs>
    <ds:schemaRef ds:uri="http://schemas.microsoft.com/VisualStudio/2011/storyboarding/control"/>
  </ds:schemaRefs>
</ds:datastoreItem>
</file>

<file path=customXml/itemProps1124.xml><?xml version="1.0" encoding="utf-8"?>
<ds:datastoreItem xmlns:ds="http://schemas.openxmlformats.org/officeDocument/2006/customXml" ds:itemID="{AA7A1B05-52E0-4053-8FBD-A88A5508CB3F}">
  <ds:schemaRefs>
    <ds:schemaRef ds:uri="http://schemas.microsoft.com/VisualStudio/2011/storyboarding/control"/>
  </ds:schemaRefs>
</ds:datastoreItem>
</file>

<file path=customXml/itemProps1125.xml><?xml version="1.0" encoding="utf-8"?>
<ds:datastoreItem xmlns:ds="http://schemas.openxmlformats.org/officeDocument/2006/customXml" ds:itemID="{DA5E447D-5471-4E57-BE88-4E9A396B3D9E}">
  <ds:schemaRefs>
    <ds:schemaRef ds:uri="http://schemas.microsoft.com/VisualStudio/2011/storyboarding/control"/>
  </ds:schemaRefs>
</ds:datastoreItem>
</file>

<file path=customXml/itemProps1126.xml><?xml version="1.0" encoding="utf-8"?>
<ds:datastoreItem xmlns:ds="http://schemas.openxmlformats.org/officeDocument/2006/customXml" ds:itemID="{1E7D9A4A-1633-4EF9-B15A-E3A792AFC544}">
  <ds:schemaRefs>
    <ds:schemaRef ds:uri="http://schemas.microsoft.com/VisualStudio/2011/storyboarding/control"/>
  </ds:schemaRefs>
</ds:datastoreItem>
</file>

<file path=customXml/itemProps1127.xml><?xml version="1.0" encoding="utf-8"?>
<ds:datastoreItem xmlns:ds="http://schemas.openxmlformats.org/officeDocument/2006/customXml" ds:itemID="{DCEC3C9E-5E04-4683-BF1B-9D6DDF255D07}">
  <ds:schemaRefs>
    <ds:schemaRef ds:uri="http://schemas.microsoft.com/VisualStudio/2011/storyboarding/control"/>
  </ds:schemaRefs>
</ds:datastoreItem>
</file>

<file path=customXml/itemProps1128.xml><?xml version="1.0" encoding="utf-8"?>
<ds:datastoreItem xmlns:ds="http://schemas.openxmlformats.org/officeDocument/2006/customXml" ds:itemID="{4FCF325C-F0F5-4F77-8C71-9AE68FB0D10B}">
  <ds:schemaRefs>
    <ds:schemaRef ds:uri="http://schemas.microsoft.com/VisualStudio/2011/storyboarding/control"/>
  </ds:schemaRefs>
</ds:datastoreItem>
</file>

<file path=customXml/itemProps1129.xml><?xml version="1.0" encoding="utf-8"?>
<ds:datastoreItem xmlns:ds="http://schemas.openxmlformats.org/officeDocument/2006/customXml" ds:itemID="{581A826D-BCCA-4876-BA2C-284BED209E08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7965A420-23F6-4DB3-BE64-A0C17E9FEAF1}">
  <ds:schemaRefs>
    <ds:schemaRef ds:uri="http://schemas.microsoft.com/VisualStudio/2011/storyboarding/control"/>
  </ds:schemaRefs>
</ds:datastoreItem>
</file>

<file path=customXml/itemProps1130.xml><?xml version="1.0" encoding="utf-8"?>
<ds:datastoreItem xmlns:ds="http://schemas.openxmlformats.org/officeDocument/2006/customXml" ds:itemID="{026E5161-FE00-41AE-B875-D31640C5CE61}">
  <ds:schemaRefs>
    <ds:schemaRef ds:uri="http://schemas.microsoft.com/VisualStudio/2011/storyboarding/control"/>
  </ds:schemaRefs>
</ds:datastoreItem>
</file>

<file path=customXml/itemProps1131.xml><?xml version="1.0" encoding="utf-8"?>
<ds:datastoreItem xmlns:ds="http://schemas.openxmlformats.org/officeDocument/2006/customXml" ds:itemID="{BDDACD5C-9255-4D5D-8814-DEC55E442029}">
  <ds:schemaRefs>
    <ds:schemaRef ds:uri="http://schemas.microsoft.com/VisualStudio/2011/storyboarding/control"/>
  </ds:schemaRefs>
</ds:datastoreItem>
</file>

<file path=customXml/itemProps1132.xml><?xml version="1.0" encoding="utf-8"?>
<ds:datastoreItem xmlns:ds="http://schemas.openxmlformats.org/officeDocument/2006/customXml" ds:itemID="{AC4F819F-4451-4826-9252-2D14A1AEAB51}">
  <ds:schemaRefs>
    <ds:schemaRef ds:uri="http://schemas.microsoft.com/VisualStudio/2011/storyboarding/control"/>
  </ds:schemaRefs>
</ds:datastoreItem>
</file>

<file path=customXml/itemProps1133.xml><?xml version="1.0" encoding="utf-8"?>
<ds:datastoreItem xmlns:ds="http://schemas.openxmlformats.org/officeDocument/2006/customXml" ds:itemID="{B1C0FFA1-C75F-4AD6-B624-A613B684D0D4}">
  <ds:schemaRefs>
    <ds:schemaRef ds:uri="http://schemas.microsoft.com/VisualStudio/2011/storyboarding/control"/>
  </ds:schemaRefs>
</ds:datastoreItem>
</file>

<file path=customXml/itemProps1134.xml><?xml version="1.0" encoding="utf-8"?>
<ds:datastoreItem xmlns:ds="http://schemas.openxmlformats.org/officeDocument/2006/customXml" ds:itemID="{3DE74689-B75E-4EAD-BAB7-C51769EC56AB}">
  <ds:schemaRefs>
    <ds:schemaRef ds:uri="http://schemas.microsoft.com/VisualStudio/2011/storyboarding/control"/>
  </ds:schemaRefs>
</ds:datastoreItem>
</file>

<file path=customXml/itemProps1135.xml><?xml version="1.0" encoding="utf-8"?>
<ds:datastoreItem xmlns:ds="http://schemas.openxmlformats.org/officeDocument/2006/customXml" ds:itemID="{8FD97CE4-515A-404C-B3F5-43C4785C2E2B}">
  <ds:schemaRefs>
    <ds:schemaRef ds:uri="http://schemas.microsoft.com/VisualStudio/2011/storyboarding/control"/>
  </ds:schemaRefs>
</ds:datastoreItem>
</file>

<file path=customXml/itemProps1136.xml><?xml version="1.0" encoding="utf-8"?>
<ds:datastoreItem xmlns:ds="http://schemas.openxmlformats.org/officeDocument/2006/customXml" ds:itemID="{871AA9C1-9B93-49B9-88D8-F5E34BB63180}">
  <ds:schemaRefs>
    <ds:schemaRef ds:uri="http://schemas.microsoft.com/VisualStudio/2011/storyboarding/control"/>
  </ds:schemaRefs>
</ds:datastoreItem>
</file>

<file path=customXml/itemProps1137.xml><?xml version="1.0" encoding="utf-8"?>
<ds:datastoreItem xmlns:ds="http://schemas.openxmlformats.org/officeDocument/2006/customXml" ds:itemID="{381FC6D6-4CB0-4605-B885-B7E2E4C5F6D7}">
  <ds:schemaRefs>
    <ds:schemaRef ds:uri="http://schemas.microsoft.com/VisualStudio/2011/storyboarding/control"/>
  </ds:schemaRefs>
</ds:datastoreItem>
</file>

<file path=customXml/itemProps1138.xml><?xml version="1.0" encoding="utf-8"?>
<ds:datastoreItem xmlns:ds="http://schemas.openxmlformats.org/officeDocument/2006/customXml" ds:itemID="{7D675EE8-50AA-4537-9C92-DBC4664D3647}">
  <ds:schemaRefs>
    <ds:schemaRef ds:uri="http://schemas.microsoft.com/VisualStudio/2011/storyboarding/control"/>
  </ds:schemaRefs>
</ds:datastoreItem>
</file>

<file path=customXml/itemProps1139.xml><?xml version="1.0" encoding="utf-8"?>
<ds:datastoreItem xmlns:ds="http://schemas.openxmlformats.org/officeDocument/2006/customXml" ds:itemID="{AA764A8C-F213-49A0-8554-6AFEF845F6AD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6F52F275-8000-42D1-BC73-68B219454FF1}">
  <ds:schemaRefs>
    <ds:schemaRef ds:uri="http://schemas.microsoft.com/VisualStudio/2011/storyboarding/control"/>
  </ds:schemaRefs>
</ds:datastoreItem>
</file>

<file path=customXml/itemProps1140.xml><?xml version="1.0" encoding="utf-8"?>
<ds:datastoreItem xmlns:ds="http://schemas.openxmlformats.org/officeDocument/2006/customXml" ds:itemID="{308E2305-519E-4D6D-A7B6-B96A0BB1456F}">
  <ds:schemaRefs>
    <ds:schemaRef ds:uri="http://schemas.microsoft.com/VisualStudio/2011/storyboarding/control"/>
  </ds:schemaRefs>
</ds:datastoreItem>
</file>

<file path=customXml/itemProps1141.xml><?xml version="1.0" encoding="utf-8"?>
<ds:datastoreItem xmlns:ds="http://schemas.openxmlformats.org/officeDocument/2006/customXml" ds:itemID="{0863DB32-8E49-4BD4-8E96-B2475854479D}">
  <ds:schemaRefs>
    <ds:schemaRef ds:uri="http://schemas.microsoft.com/VisualStudio/2011/storyboarding/control"/>
  </ds:schemaRefs>
</ds:datastoreItem>
</file>

<file path=customXml/itemProps1142.xml><?xml version="1.0" encoding="utf-8"?>
<ds:datastoreItem xmlns:ds="http://schemas.openxmlformats.org/officeDocument/2006/customXml" ds:itemID="{C93BC12F-7CA6-42FF-8B98-DE62DDC84F5F}">
  <ds:schemaRefs>
    <ds:schemaRef ds:uri="http://schemas.microsoft.com/VisualStudio/2011/storyboarding/control"/>
  </ds:schemaRefs>
</ds:datastoreItem>
</file>

<file path=customXml/itemProps1143.xml><?xml version="1.0" encoding="utf-8"?>
<ds:datastoreItem xmlns:ds="http://schemas.openxmlformats.org/officeDocument/2006/customXml" ds:itemID="{8708D8B3-56EC-4D7F-854C-6A03694F6167}">
  <ds:schemaRefs>
    <ds:schemaRef ds:uri="http://schemas.microsoft.com/VisualStudio/2011/storyboarding/control"/>
  </ds:schemaRefs>
</ds:datastoreItem>
</file>

<file path=customXml/itemProps1144.xml><?xml version="1.0" encoding="utf-8"?>
<ds:datastoreItem xmlns:ds="http://schemas.openxmlformats.org/officeDocument/2006/customXml" ds:itemID="{7DF34D4F-4770-4E5B-AA58-14A1F55FF8CC}">
  <ds:schemaRefs>
    <ds:schemaRef ds:uri="http://schemas.microsoft.com/VisualStudio/2011/storyboarding/control"/>
  </ds:schemaRefs>
</ds:datastoreItem>
</file>

<file path=customXml/itemProps1145.xml><?xml version="1.0" encoding="utf-8"?>
<ds:datastoreItem xmlns:ds="http://schemas.openxmlformats.org/officeDocument/2006/customXml" ds:itemID="{0D4A28F8-B2F4-4EB2-A432-4A4031E97B3E}">
  <ds:schemaRefs>
    <ds:schemaRef ds:uri="http://schemas.microsoft.com/VisualStudio/2011/storyboarding/control"/>
  </ds:schemaRefs>
</ds:datastoreItem>
</file>

<file path=customXml/itemProps1146.xml><?xml version="1.0" encoding="utf-8"?>
<ds:datastoreItem xmlns:ds="http://schemas.openxmlformats.org/officeDocument/2006/customXml" ds:itemID="{4CE03420-2E43-4C53-B246-41924D7057D9}">
  <ds:schemaRefs>
    <ds:schemaRef ds:uri="http://schemas.microsoft.com/VisualStudio/2011/storyboarding/control"/>
  </ds:schemaRefs>
</ds:datastoreItem>
</file>

<file path=customXml/itemProps1147.xml><?xml version="1.0" encoding="utf-8"?>
<ds:datastoreItem xmlns:ds="http://schemas.openxmlformats.org/officeDocument/2006/customXml" ds:itemID="{A2617824-FFB0-4AB3-B490-3951503D5525}">
  <ds:schemaRefs>
    <ds:schemaRef ds:uri="http://schemas.microsoft.com/VisualStudio/2011/storyboarding/control"/>
  </ds:schemaRefs>
</ds:datastoreItem>
</file>

<file path=customXml/itemProps1148.xml><?xml version="1.0" encoding="utf-8"?>
<ds:datastoreItem xmlns:ds="http://schemas.openxmlformats.org/officeDocument/2006/customXml" ds:itemID="{622BA55D-0105-4336-85AC-F0B36BDEF74D}">
  <ds:schemaRefs>
    <ds:schemaRef ds:uri="http://schemas.microsoft.com/VisualStudio/2011/storyboarding/control"/>
  </ds:schemaRefs>
</ds:datastoreItem>
</file>

<file path=customXml/itemProps1149.xml><?xml version="1.0" encoding="utf-8"?>
<ds:datastoreItem xmlns:ds="http://schemas.openxmlformats.org/officeDocument/2006/customXml" ds:itemID="{11694109-76E6-4A80-8D71-94AE4AFBDE1C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2723C04B-3F71-4792-880E-28EFEF294F22}">
  <ds:schemaRefs>
    <ds:schemaRef ds:uri="http://schemas.microsoft.com/VisualStudio/2011/storyboarding/control"/>
  </ds:schemaRefs>
</ds:datastoreItem>
</file>

<file path=customXml/itemProps1150.xml><?xml version="1.0" encoding="utf-8"?>
<ds:datastoreItem xmlns:ds="http://schemas.openxmlformats.org/officeDocument/2006/customXml" ds:itemID="{35455B9C-2C04-46C0-BC16-837C30F41230}">
  <ds:schemaRefs>
    <ds:schemaRef ds:uri="http://schemas.microsoft.com/VisualStudio/2011/storyboarding/control"/>
  </ds:schemaRefs>
</ds:datastoreItem>
</file>

<file path=customXml/itemProps1151.xml><?xml version="1.0" encoding="utf-8"?>
<ds:datastoreItem xmlns:ds="http://schemas.openxmlformats.org/officeDocument/2006/customXml" ds:itemID="{B69A0348-BEE9-4E3D-A163-D4E092435D69}">
  <ds:schemaRefs>
    <ds:schemaRef ds:uri="http://schemas.microsoft.com/VisualStudio/2011/storyboarding/control"/>
  </ds:schemaRefs>
</ds:datastoreItem>
</file>

<file path=customXml/itemProps1152.xml><?xml version="1.0" encoding="utf-8"?>
<ds:datastoreItem xmlns:ds="http://schemas.openxmlformats.org/officeDocument/2006/customXml" ds:itemID="{D2E3FF46-F901-4FFD-967A-AB2CCC15F419}">
  <ds:schemaRefs>
    <ds:schemaRef ds:uri="http://schemas.microsoft.com/VisualStudio/2011/storyboarding/control"/>
  </ds:schemaRefs>
</ds:datastoreItem>
</file>

<file path=customXml/itemProps1153.xml><?xml version="1.0" encoding="utf-8"?>
<ds:datastoreItem xmlns:ds="http://schemas.openxmlformats.org/officeDocument/2006/customXml" ds:itemID="{E9634046-86BA-419D-BA5B-827EB6E47C9F}">
  <ds:schemaRefs>
    <ds:schemaRef ds:uri="http://schemas.microsoft.com/VisualStudio/2011/storyboarding/control"/>
  </ds:schemaRefs>
</ds:datastoreItem>
</file>

<file path=customXml/itemProps1154.xml><?xml version="1.0" encoding="utf-8"?>
<ds:datastoreItem xmlns:ds="http://schemas.openxmlformats.org/officeDocument/2006/customXml" ds:itemID="{6D7663F0-8C8A-446A-91B9-425FD6D3E48A}">
  <ds:schemaRefs>
    <ds:schemaRef ds:uri="http://schemas.microsoft.com/VisualStudio/2011/storyboarding/control"/>
  </ds:schemaRefs>
</ds:datastoreItem>
</file>

<file path=customXml/itemProps1155.xml><?xml version="1.0" encoding="utf-8"?>
<ds:datastoreItem xmlns:ds="http://schemas.openxmlformats.org/officeDocument/2006/customXml" ds:itemID="{344BB59B-FCB4-41F2-9362-DC58F52022D2}">
  <ds:schemaRefs>
    <ds:schemaRef ds:uri="http://schemas.microsoft.com/VisualStudio/2011/storyboarding/control"/>
  </ds:schemaRefs>
</ds:datastoreItem>
</file>

<file path=customXml/itemProps1156.xml><?xml version="1.0" encoding="utf-8"?>
<ds:datastoreItem xmlns:ds="http://schemas.openxmlformats.org/officeDocument/2006/customXml" ds:itemID="{D5F5BEFA-623D-4191-B375-894A39E3A7E0}">
  <ds:schemaRefs>
    <ds:schemaRef ds:uri="http://schemas.microsoft.com/VisualStudio/2011/storyboarding/control"/>
  </ds:schemaRefs>
</ds:datastoreItem>
</file>

<file path=customXml/itemProps1157.xml><?xml version="1.0" encoding="utf-8"?>
<ds:datastoreItem xmlns:ds="http://schemas.openxmlformats.org/officeDocument/2006/customXml" ds:itemID="{76C9F6F5-A015-44A1-87E7-5C846AE93A1B}">
  <ds:schemaRefs>
    <ds:schemaRef ds:uri="http://schemas.microsoft.com/VisualStudio/2011/storyboarding/control"/>
  </ds:schemaRefs>
</ds:datastoreItem>
</file>

<file path=customXml/itemProps1158.xml><?xml version="1.0" encoding="utf-8"?>
<ds:datastoreItem xmlns:ds="http://schemas.openxmlformats.org/officeDocument/2006/customXml" ds:itemID="{6575434F-B0BC-4FC3-8933-78F24F23F160}">
  <ds:schemaRefs>
    <ds:schemaRef ds:uri="http://schemas.microsoft.com/VisualStudio/2011/storyboarding/control"/>
  </ds:schemaRefs>
</ds:datastoreItem>
</file>

<file path=customXml/itemProps1159.xml><?xml version="1.0" encoding="utf-8"?>
<ds:datastoreItem xmlns:ds="http://schemas.openxmlformats.org/officeDocument/2006/customXml" ds:itemID="{459A641F-9933-44E6-BAB8-1D43AAC581F7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E4B0F38A-FC21-4450-9920-3A052738675E}">
  <ds:schemaRefs>
    <ds:schemaRef ds:uri="http://schemas.microsoft.com/VisualStudio/2011/storyboarding/control"/>
  </ds:schemaRefs>
</ds:datastoreItem>
</file>

<file path=customXml/itemProps1160.xml><?xml version="1.0" encoding="utf-8"?>
<ds:datastoreItem xmlns:ds="http://schemas.openxmlformats.org/officeDocument/2006/customXml" ds:itemID="{2C7B1B07-83AF-4273-A022-2177D541E6AE}">
  <ds:schemaRefs>
    <ds:schemaRef ds:uri="http://schemas.microsoft.com/VisualStudio/2011/storyboarding/control"/>
  </ds:schemaRefs>
</ds:datastoreItem>
</file>

<file path=customXml/itemProps1161.xml><?xml version="1.0" encoding="utf-8"?>
<ds:datastoreItem xmlns:ds="http://schemas.openxmlformats.org/officeDocument/2006/customXml" ds:itemID="{26439152-DA3C-4317-993C-DA5DD2DF04A6}">
  <ds:schemaRefs>
    <ds:schemaRef ds:uri="http://schemas.microsoft.com/VisualStudio/2011/storyboarding/control"/>
  </ds:schemaRefs>
</ds:datastoreItem>
</file>

<file path=customXml/itemProps1162.xml><?xml version="1.0" encoding="utf-8"?>
<ds:datastoreItem xmlns:ds="http://schemas.openxmlformats.org/officeDocument/2006/customXml" ds:itemID="{C110FF08-6664-4E1A-863D-A4D6C219C18E}">
  <ds:schemaRefs>
    <ds:schemaRef ds:uri="http://schemas.microsoft.com/VisualStudio/2011/storyboarding/control"/>
  </ds:schemaRefs>
</ds:datastoreItem>
</file>

<file path=customXml/itemProps1163.xml><?xml version="1.0" encoding="utf-8"?>
<ds:datastoreItem xmlns:ds="http://schemas.openxmlformats.org/officeDocument/2006/customXml" ds:itemID="{54D0D387-CA9D-48E2-BF04-845BD2DB4011}">
  <ds:schemaRefs>
    <ds:schemaRef ds:uri="http://schemas.microsoft.com/VisualStudio/2011/storyboarding/control"/>
  </ds:schemaRefs>
</ds:datastoreItem>
</file>

<file path=customXml/itemProps1164.xml><?xml version="1.0" encoding="utf-8"?>
<ds:datastoreItem xmlns:ds="http://schemas.openxmlformats.org/officeDocument/2006/customXml" ds:itemID="{58001384-568F-4455-BF89-71FB63F4DDA6}">
  <ds:schemaRefs>
    <ds:schemaRef ds:uri="http://schemas.microsoft.com/VisualStudio/2011/storyboarding/control"/>
  </ds:schemaRefs>
</ds:datastoreItem>
</file>

<file path=customXml/itemProps1165.xml><?xml version="1.0" encoding="utf-8"?>
<ds:datastoreItem xmlns:ds="http://schemas.openxmlformats.org/officeDocument/2006/customXml" ds:itemID="{1E681EDB-4540-4B6A-BD06-24282DB41AAC}">
  <ds:schemaRefs>
    <ds:schemaRef ds:uri="http://schemas.microsoft.com/VisualStudio/2011/storyboarding/control"/>
  </ds:schemaRefs>
</ds:datastoreItem>
</file>

<file path=customXml/itemProps1166.xml><?xml version="1.0" encoding="utf-8"?>
<ds:datastoreItem xmlns:ds="http://schemas.openxmlformats.org/officeDocument/2006/customXml" ds:itemID="{81FDB9DA-BF3A-4D12-A5D8-9B714E934932}">
  <ds:schemaRefs>
    <ds:schemaRef ds:uri="http://schemas.microsoft.com/VisualStudio/2011/storyboarding/control"/>
  </ds:schemaRefs>
</ds:datastoreItem>
</file>

<file path=customXml/itemProps1167.xml><?xml version="1.0" encoding="utf-8"?>
<ds:datastoreItem xmlns:ds="http://schemas.openxmlformats.org/officeDocument/2006/customXml" ds:itemID="{1A618EBC-900D-4916-8C3D-7DEAF5045B40}">
  <ds:schemaRefs>
    <ds:schemaRef ds:uri="http://schemas.microsoft.com/VisualStudio/2011/storyboarding/control"/>
  </ds:schemaRefs>
</ds:datastoreItem>
</file>

<file path=customXml/itemProps1168.xml><?xml version="1.0" encoding="utf-8"?>
<ds:datastoreItem xmlns:ds="http://schemas.openxmlformats.org/officeDocument/2006/customXml" ds:itemID="{AED9ACB0-7AB1-4106-B0B6-5CC0B2BB3784}">
  <ds:schemaRefs>
    <ds:schemaRef ds:uri="http://schemas.microsoft.com/VisualStudio/2011/storyboarding/control"/>
  </ds:schemaRefs>
</ds:datastoreItem>
</file>

<file path=customXml/itemProps1169.xml><?xml version="1.0" encoding="utf-8"?>
<ds:datastoreItem xmlns:ds="http://schemas.openxmlformats.org/officeDocument/2006/customXml" ds:itemID="{03B2551B-C576-4D42-BD69-ED6DBE0B00DF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481C07A6-D42C-43E6-8CBD-A02B1128F555}">
  <ds:schemaRefs>
    <ds:schemaRef ds:uri="http://schemas.microsoft.com/VisualStudio/2011/storyboarding/control"/>
  </ds:schemaRefs>
</ds:datastoreItem>
</file>

<file path=customXml/itemProps1170.xml><?xml version="1.0" encoding="utf-8"?>
<ds:datastoreItem xmlns:ds="http://schemas.openxmlformats.org/officeDocument/2006/customXml" ds:itemID="{49C4E15B-6783-4529-8430-55D01C646911}">
  <ds:schemaRefs>
    <ds:schemaRef ds:uri="http://schemas.microsoft.com/VisualStudio/2011/storyboarding/control"/>
  </ds:schemaRefs>
</ds:datastoreItem>
</file>

<file path=customXml/itemProps1171.xml><?xml version="1.0" encoding="utf-8"?>
<ds:datastoreItem xmlns:ds="http://schemas.openxmlformats.org/officeDocument/2006/customXml" ds:itemID="{F526D678-AB7E-4CA7-B602-A08F94A331B7}">
  <ds:schemaRefs>
    <ds:schemaRef ds:uri="http://schemas.microsoft.com/VisualStudio/2011/storyboarding/control"/>
  </ds:schemaRefs>
</ds:datastoreItem>
</file>

<file path=customXml/itemProps1172.xml><?xml version="1.0" encoding="utf-8"?>
<ds:datastoreItem xmlns:ds="http://schemas.openxmlformats.org/officeDocument/2006/customXml" ds:itemID="{104912AB-2158-4275-907A-F8ACC1DE298C}">
  <ds:schemaRefs>
    <ds:schemaRef ds:uri="http://schemas.microsoft.com/VisualStudio/2011/storyboarding/control"/>
  </ds:schemaRefs>
</ds:datastoreItem>
</file>

<file path=customXml/itemProps1173.xml><?xml version="1.0" encoding="utf-8"?>
<ds:datastoreItem xmlns:ds="http://schemas.openxmlformats.org/officeDocument/2006/customXml" ds:itemID="{FF56E83E-F16E-465D-AEC1-6733CE2C63A1}">
  <ds:schemaRefs>
    <ds:schemaRef ds:uri="http://schemas.microsoft.com/VisualStudio/2011/storyboarding/control"/>
  </ds:schemaRefs>
</ds:datastoreItem>
</file>

<file path=customXml/itemProps1174.xml><?xml version="1.0" encoding="utf-8"?>
<ds:datastoreItem xmlns:ds="http://schemas.openxmlformats.org/officeDocument/2006/customXml" ds:itemID="{F2FA42EB-472C-49C5-B1EE-0AABD5AA0740}">
  <ds:schemaRefs>
    <ds:schemaRef ds:uri="http://schemas.microsoft.com/VisualStudio/2011/storyboarding/control"/>
  </ds:schemaRefs>
</ds:datastoreItem>
</file>

<file path=customXml/itemProps1175.xml><?xml version="1.0" encoding="utf-8"?>
<ds:datastoreItem xmlns:ds="http://schemas.openxmlformats.org/officeDocument/2006/customXml" ds:itemID="{9CEBD6EC-E7AB-458C-B71D-FF6E721A9BB1}">
  <ds:schemaRefs>
    <ds:schemaRef ds:uri="http://schemas.microsoft.com/VisualStudio/2011/storyboarding/control"/>
  </ds:schemaRefs>
</ds:datastoreItem>
</file>

<file path=customXml/itemProps1176.xml><?xml version="1.0" encoding="utf-8"?>
<ds:datastoreItem xmlns:ds="http://schemas.openxmlformats.org/officeDocument/2006/customXml" ds:itemID="{A2E65467-B769-4FAC-9617-0F56FA33CB12}">
  <ds:schemaRefs>
    <ds:schemaRef ds:uri="http://schemas.microsoft.com/VisualStudio/2011/storyboarding/control"/>
  </ds:schemaRefs>
</ds:datastoreItem>
</file>

<file path=customXml/itemProps1177.xml><?xml version="1.0" encoding="utf-8"?>
<ds:datastoreItem xmlns:ds="http://schemas.openxmlformats.org/officeDocument/2006/customXml" ds:itemID="{6338E4DB-4C9C-4BDF-AFA0-21510252CA2F}">
  <ds:schemaRefs>
    <ds:schemaRef ds:uri="http://schemas.microsoft.com/VisualStudio/2011/storyboarding/control"/>
  </ds:schemaRefs>
</ds:datastoreItem>
</file>

<file path=customXml/itemProps1178.xml><?xml version="1.0" encoding="utf-8"?>
<ds:datastoreItem xmlns:ds="http://schemas.openxmlformats.org/officeDocument/2006/customXml" ds:itemID="{E20B955E-4016-44E6-94A0-3AAA91F03E14}">
  <ds:schemaRefs>
    <ds:schemaRef ds:uri="http://schemas.microsoft.com/VisualStudio/2011/storyboarding/control"/>
  </ds:schemaRefs>
</ds:datastoreItem>
</file>

<file path=customXml/itemProps1179.xml><?xml version="1.0" encoding="utf-8"?>
<ds:datastoreItem xmlns:ds="http://schemas.openxmlformats.org/officeDocument/2006/customXml" ds:itemID="{9728430E-B88B-4D4E-87F7-595E6B702935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0FEB7C52-61D6-4DE5-9C02-129A56CE201D}">
  <ds:schemaRefs>
    <ds:schemaRef ds:uri="http://schemas.microsoft.com/VisualStudio/2011/storyboarding/control"/>
  </ds:schemaRefs>
</ds:datastoreItem>
</file>

<file path=customXml/itemProps1180.xml><?xml version="1.0" encoding="utf-8"?>
<ds:datastoreItem xmlns:ds="http://schemas.openxmlformats.org/officeDocument/2006/customXml" ds:itemID="{42BD4350-56F2-4C1A-AA66-273A1217B8DB}">
  <ds:schemaRefs>
    <ds:schemaRef ds:uri="http://schemas.microsoft.com/VisualStudio/2011/storyboarding/control"/>
  </ds:schemaRefs>
</ds:datastoreItem>
</file>

<file path=customXml/itemProps1181.xml><?xml version="1.0" encoding="utf-8"?>
<ds:datastoreItem xmlns:ds="http://schemas.openxmlformats.org/officeDocument/2006/customXml" ds:itemID="{A0A3B06F-62AC-491A-9AE8-FE728F30751B}">
  <ds:schemaRefs>
    <ds:schemaRef ds:uri="http://schemas.microsoft.com/VisualStudio/2011/storyboarding/control"/>
  </ds:schemaRefs>
</ds:datastoreItem>
</file>

<file path=customXml/itemProps1182.xml><?xml version="1.0" encoding="utf-8"?>
<ds:datastoreItem xmlns:ds="http://schemas.openxmlformats.org/officeDocument/2006/customXml" ds:itemID="{2A6C3493-F41A-4898-8D86-60165BFC1D35}">
  <ds:schemaRefs>
    <ds:schemaRef ds:uri="http://schemas.microsoft.com/VisualStudio/2011/storyboarding/control"/>
  </ds:schemaRefs>
</ds:datastoreItem>
</file>

<file path=customXml/itemProps1183.xml><?xml version="1.0" encoding="utf-8"?>
<ds:datastoreItem xmlns:ds="http://schemas.openxmlformats.org/officeDocument/2006/customXml" ds:itemID="{E794BA01-510B-404A-92D6-E8125A50E6BC}">
  <ds:schemaRefs>
    <ds:schemaRef ds:uri="http://schemas.microsoft.com/VisualStudio/2011/storyboarding/control"/>
  </ds:schemaRefs>
</ds:datastoreItem>
</file>

<file path=customXml/itemProps1184.xml><?xml version="1.0" encoding="utf-8"?>
<ds:datastoreItem xmlns:ds="http://schemas.openxmlformats.org/officeDocument/2006/customXml" ds:itemID="{283AC1C1-1504-4853-A86D-0B06E7EE9C8E}">
  <ds:schemaRefs>
    <ds:schemaRef ds:uri="http://schemas.microsoft.com/VisualStudio/2011/storyboarding/control"/>
  </ds:schemaRefs>
</ds:datastoreItem>
</file>

<file path=customXml/itemProps1185.xml><?xml version="1.0" encoding="utf-8"?>
<ds:datastoreItem xmlns:ds="http://schemas.openxmlformats.org/officeDocument/2006/customXml" ds:itemID="{14EA603F-690C-4F57-96E9-01713706C3F1}">
  <ds:schemaRefs>
    <ds:schemaRef ds:uri="http://schemas.microsoft.com/VisualStudio/2011/storyboarding/control"/>
  </ds:schemaRefs>
</ds:datastoreItem>
</file>

<file path=customXml/itemProps1186.xml><?xml version="1.0" encoding="utf-8"?>
<ds:datastoreItem xmlns:ds="http://schemas.openxmlformats.org/officeDocument/2006/customXml" ds:itemID="{EEEC4ADD-26BF-41BF-ACDE-49137CBB4785}">
  <ds:schemaRefs>
    <ds:schemaRef ds:uri="http://schemas.microsoft.com/VisualStudio/2011/storyboarding/control"/>
  </ds:schemaRefs>
</ds:datastoreItem>
</file>

<file path=customXml/itemProps1187.xml><?xml version="1.0" encoding="utf-8"?>
<ds:datastoreItem xmlns:ds="http://schemas.openxmlformats.org/officeDocument/2006/customXml" ds:itemID="{1E4B1D99-9E60-41F8-BC17-56AE5518D0AB}">
  <ds:schemaRefs>
    <ds:schemaRef ds:uri="http://schemas.microsoft.com/VisualStudio/2011/storyboarding/control"/>
  </ds:schemaRefs>
</ds:datastoreItem>
</file>

<file path=customXml/itemProps1188.xml><?xml version="1.0" encoding="utf-8"?>
<ds:datastoreItem xmlns:ds="http://schemas.openxmlformats.org/officeDocument/2006/customXml" ds:itemID="{DB506438-32A0-4890-814F-F8C1BFDA664A}">
  <ds:schemaRefs>
    <ds:schemaRef ds:uri="http://schemas.microsoft.com/VisualStudio/2011/storyboarding/control"/>
  </ds:schemaRefs>
</ds:datastoreItem>
</file>

<file path=customXml/itemProps1189.xml><?xml version="1.0" encoding="utf-8"?>
<ds:datastoreItem xmlns:ds="http://schemas.openxmlformats.org/officeDocument/2006/customXml" ds:itemID="{D1899D27-60CD-487D-87F2-C845CFBACFAF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F33BD325-52D8-46F6-AB69-0A098084BA44}">
  <ds:schemaRefs>
    <ds:schemaRef ds:uri="http://schemas.microsoft.com/VisualStudio/2011/storyboarding/control"/>
  </ds:schemaRefs>
</ds:datastoreItem>
</file>

<file path=customXml/itemProps1190.xml><?xml version="1.0" encoding="utf-8"?>
<ds:datastoreItem xmlns:ds="http://schemas.openxmlformats.org/officeDocument/2006/customXml" ds:itemID="{303C71F4-D930-4FB8-8CB3-FCDB1C80793E}">
  <ds:schemaRefs>
    <ds:schemaRef ds:uri="http://schemas.microsoft.com/VisualStudio/2011/storyboarding/control"/>
  </ds:schemaRefs>
</ds:datastoreItem>
</file>

<file path=customXml/itemProps1191.xml><?xml version="1.0" encoding="utf-8"?>
<ds:datastoreItem xmlns:ds="http://schemas.openxmlformats.org/officeDocument/2006/customXml" ds:itemID="{C39FF05C-F806-4EE2-992C-EA427C20080A}">
  <ds:schemaRefs>
    <ds:schemaRef ds:uri="http://schemas.microsoft.com/VisualStudio/2011/storyboarding/control"/>
  </ds:schemaRefs>
</ds:datastoreItem>
</file>

<file path=customXml/itemProps1192.xml><?xml version="1.0" encoding="utf-8"?>
<ds:datastoreItem xmlns:ds="http://schemas.openxmlformats.org/officeDocument/2006/customXml" ds:itemID="{FF116FBF-DCC0-4B6D-A570-4D3DAF97BF05}">
  <ds:schemaRefs>
    <ds:schemaRef ds:uri="http://schemas.microsoft.com/VisualStudio/2011/storyboarding/control"/>
  </ds:schemaRefs>
</ds:datastoreItem>
</file>

<file path=customXml/itemProps1193.xml><?xml version="1.0" encoding="utf-8"?>
<ds:datastoreItem xmlns:ds="http://schemas.openxmlformats.org/officeDocument/2006/customXml" ds:itemID="{C45EEB68-4600-40A0-97D3-EB1A8673905D}">
  <ds:schemaRefs>
    <ds:schemaRef ds:uri="http://schemas.microsoft.com/VisualStudio/2011/storyboarding/control"/>
  </ds:schemaRefs>
</ds:datastoreItem>
</file>

<file path=customXml/itemProps1194.xml><?xml version="1.0" encoding="utf-8"?>
<ds:datastoreItem xmlns:ds="http://schemas.openxmlformats.org/officeDocument/2006/customXml" ds:itemID="{EB386EF4-73CE-4FD4-AD5A-95F1FF3BAE93}">
  <ds:schemaRefs>
    <ds:schemaRef ds:uri="http://schemas.microsoft.com/VisualStudio/2011/storyboarding/control"/>
  </ds:schemaRefs>
</ds:datastoreItem>
</file>

<file path=customXml/itemProps1195.xml><?xml version="1.0" encoding="utf-8"?>
<ds:datastoreItem xmlns:ds="http://schemas.openxmlformats.org/officeDocument/2006/customXml" ds:itemID="{1D318489-5180-46FC-9F0C-A2688C4BFDD7}">
  <ds:schemaRefs>
    <ds:schemaRef ds:uri="http://schemas.microsoft.com/VisualStudio/2011/storyboarding/control"/>
  </ds:schemaRefs>
</ds:datastoreItem>
</file>

<file path=customXml/itemProps1196.xml><?xml version="1.0" encoding="utf-8"?>
<ds:datastoreItem xmlns:ds="http://schemas.openxmlformats.org/officeDocument/2006/customXml" ds:itemID="{DA8ECB3C-4C1B-4207-9D3B-ED0740E43C0C}">
  <ds:schemaRefs>
    <ds:schemaRef ds:uri="http://schemas.microsoft.com/VisualStudio/2011/storyboarding/control"/>
  </ds:schemaRefs>
</ds:datastoreItem>
</file>

<file path=customXml/itemProps1197.xml><?xml version="1.0" encoding="utf-8"?>
<ds:datastoreItem xmlns:ds="http://schemas.openxmlformats.org/officeDocument/2006/customXml" ds:itemID="{2F7E0139-25BB-4EB6-8A3B-BE50F63AA2A9}">
  <ds:schemaRefs>
    <ds:schemaRef ds:uri="http://schemas.microsoft.com/VisualStudio/2011/storyboarding/control"/>
  </ds:schemaRefs>
</ds:datastoreItem>
</file>

<file path=customXml/itemProps1198.xml><?xml version="1.0" encoding="utf-8"?>
<ds:datastoreItem xmlns:ds="http://schemas.openxmlformats.org/officeDocument/2006/customXml" ds:itemID="{93AA5C13-C831-400F-9A56-A6BAA5F03DAA}">
  <ds:schemaRefs>
    <ds:schemaRef ds:uri="http://schemas.microsoft.com/VisualStudio/2011/storyboarding/control"/>
  </ds:schemaRefs>
</ds:datastoreItem>
</file>

<file path=customXml/itemProps1199.xml><?xml version="1.0" encoding="utf-8"?>
<ds:datastoreItem xmlns:ds="http://schemas.openxmlformats.org/officeDocument/2006/customXml" ds:itemID="{F95C28F6-35C4-422F-A208-29D57012CC8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7EE2BB5-9817-44F9-B8AA-24AD4E805244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84F9C932-488E-4722-A689-27020103663F}">
  <ds:schemaRefs>
    <ds:schemaRef ds:uri="http://schemas.microsoft.com/VisualStudio/2011/storyboarding/control"/>
  </ds:schemaRefs>
</ds:datastoreItem>
</file>

<file path=customXml/itemProps1200.xml><?xml version="1.0" encoding="utf-8"?>
<ds:datastoreItem xmlns:ds="http://schemas.openxmlformats.org/officeDocument/2006/customXml" ds:itemID="{70ABD42C-6C9D-40C2-B3F7-5DAF5E3E431D}">
  <ds:schemaRefs>
    <ds:schemaRef ds:uri="http://schemas.microsoft.com/VisualStudio/2011/storyboarding/control"/>
  </ds:schemaRefs>
</ds:datastoreItem>
</file>

<file path=customXml/itemProps1201.xml><?xml version="1.0" encoding="utf-8"?>
<ds:datastoreItem xmlns:ds="http://schemas.openxmlformats.org/officeDocument/2006/customXml" ds:itemID="{0350A7E0-D7A0-466C-963F-C5F72580127A}">
  <ds:schemaRefs>
    <ds:schemaRef ds:uri="http://schemas.microsoft.com/VisualStudio/2011/storyboarding/control"/>
  </ds:schemaRefs>
</ds:datastoreItem>
</file>

<file path=customXml/itemProps1202.xml><?xml version="1.0" encoding="utf-8"?>
<ds:datastoreItem xmlns:ds="http://schemas.openxmlformats.org/officeDocument/2006/customXml" ds:itemID="{8B7D30DD-DB30-4E01-AC00-A056B16F5183}">
  <ds:schemaRefs>
    <ds:schemaRef ds:uri="http://schemas.microsoft.com/VisualStudio/2011/storyboarding/control"/>
  </ds:schemaRefs>
</ds:datastoreItem>
</file>

<file path=customXml/itemProps1203.xml><?xml version="1.0" encoding="utf-8"?>
<ds:datastoreItem xmlns:ds="http://schemas.openxmlformats.org/officeDocument/2006/customXml" ds:itemID="{C99E76E7-8895-4CB7-941D-497ED7B45AED}">
  <ds:schemaRefs>
    <ds:schemaRef ds:uri="http://schemas.microsoft.com/VisualStudio/2011/storyboarding/control"/>
  </ds:schemaRefs>
</ds:datastoreItem>
</file>

<file path=customXml/itemProps1204.xml><?xml version="1.0" encoding="utf-8"?>
<ds:datastoreItem xmlns:ds="http://schemas.openxmlformats.org/officeDocument/2006/customXml" ds:itemID="{E0E3FA6D-A489-4D31-9883-238A8A36324D}">
  <ds:schemaRefs>
    <ds:schemaRef ds:uri="http://schemas.microsoft.com/VisualStudio/2011/storyboarding/control"/>
  </ds:schemaRefs>
</ds:datastoreItem>
</file>

<file path=customXml/itemProps1205.xml><?xml version="1.0" encoding="utf-8"?>
<ds:datastoreItem xmlns:ds="http://schemas.openxmlformats.org/officeDocument/2006/customXml" ds:itemID="{659C605A-1870-4D66-BD56-BD948C7D566B}">
  <ds:schemaRefs>
    <ds:schemaRef ds:uri="http://schemas.microsoft.com/VisualStudio/2011/storyboarding/control"/>
  </ds:schemaRefs>
</ds:datastoreItem>
</file>

<file path=customXml/itemProps1206.xml><?xml version="1.0" encoding="utf-8"?>
<ds:datastoreItem xmlns:ds="http://schemas.openxmlformats.org/officeDocument/2006/customXml" ds:itemID="{E4539F67-4639-4EEC-9564-73A2AB5EDE34}">
  <ds:schemaRefs>
    <ds:schemaRef ds:uri="http://schemas.microsoft.com/VisualStudio/2011/storyboarding/control"/>
  </ds:schemaRefs>
</ds:datastoreItem>
</file>

<file path=customXml/itemProps1207.xml><?xml version="1.0" encoding="utf-8"?>
<ds:datastoreItem xmlns:ds="http://schemas.openxmlformats.org/officeDocument/2006/customXml" ds:itemID="{B212C989-9B73-4893-A8CF-9382A52DD5D2}">
  <ds:schemaRefs>
    <ds:schemaRef ds:uri="http://schemas.microsoft.com/VisualStudio/2011/storyboarding/control"/>
  </ds:schemaRefs>
</ds:datastoreItem>
</file>

<file path=customXml/itemProps1208.xml><?xml version="1.0" encoding="utf-8"?>
<ds:datastoreItem xmlns:ds="http://schemas.openxmlformats.org/officeDocument/2006/customXml" ds:itemID="{A613DA23-1605-4DF0-B817-DD6CBA565517}">
  <ds:schemaRefs>
    <ds:schemaRef ds:uri="http://schemas.microsoft.com/VisualStudio/2011/storyboarding/control"/>
  </ds:schemaRefs>
</ds:datastoreItem>
</file>

<file path=customXml/itemProps1209.xml><?xml version="1.0" encoding="utf-8"?>
<ds:datastoreItem xmlns:ds="http://schemas.openxmlformats.org/officeDocument/2006/customXml" ds:itemID="{9B12CF1B-2E7C-4E90-BE93-34907D85DB21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861F32F8-ED31-4851-BBC2-2C3F84EEFA43}">
  <ds:schemaRefs>
    <ds:schemaRef ds:uri="http://schemas.microsoft.com/VisualStudio/2011/storyboarding/control"/>
  </ds:schemaRefs>
</ds:datastoreItem>
</file>

<file path=customXml/itemProps1210.xml><?xml version="1.0" encoding="utf-8"?>
<ds:datastoreItem xmlns:ds="http://schemas.openxmlformats.org/officeDocument/2006/customXml" ds:itemID="{B3CBA545-AACB-49A1-B599-6E8AFA8098A2}">
  <ds:schemaRefs>
    <ds:schemaRef ds:uri="http://schemas.microsoft.com/VisualStudio/2011/storyboarding/control"/>
  </ds:schemaRefs>
</ds:datastoreItem>
</file>

<file path=customXml/itemProps1211.xml><?xml version="1.0" encoding="utf-8"?>
<ds:datastoreItem xmlns:ds="http://schemas.openxmlformats.org/officeDocument/2006/customXml" ds:itemID="{CDACEDD4-486D-4403-A0BA-73DEC8026896}">
  <ds:schemaRefs>
    <ds:schemaRef ds:uri="http://schemas.microsoft.com/VisualStudio/2011/storyboarding/control"/>
  </ds:schemaRefs>
</ds:datastoreItem>
</file>

<file path=customXml/itemProps1212.xml><?xml version="1.0" encoding="utf-8"?>
<ds:datastoreItem xmlns:ds="http://schemas.openxmlformats.org/officeDocument/2006/customXml" ds:itemID="{C510FBC9-530A-4DD4-8E9B-56A2F9A14343}">
  <ds:schemaRefs>
    <ds:schemaRef ds:uri="http://schemas.microsoft.com/VisualStudio/2011/storyboarding/control"/>
  </ds:schemaRefs>
</ds:datastoreItem>
</file>

<file path=customXml/itemProps1213.xml><?xml version="1.0" encoding="utf-8"?>
<ds:datastoreItem xmlns:ds="http://schemas.openxmlformats.org/officeDocument/2006/customXml" ds:itemID="{EE48FAB9-17AB-41B8-B9EB-03633D9FC756}">
  <ds:schemaRefs>
    <ds:schemaRef ds:uri="http://schemas.microsoft.com/VisualStudio/2011/storyboarding/control"/>
  </ds:schemaRefs>
</ds:datastoreItem>
</file>

<file path=customXml/itemProps1214.xml><?xml version="1.0" encoding="utf-8"?>
<ds:datastoreItem xmlns:ds="http://schemas.openxmlformats.org/officeDocument/2006/customXml" ds:itemID="{F9B904BC-CE25-4E6A-9037-366DF980F208}">
  <ds:schemaRefs>
    <ds:schemaRef ds:uri="http://schemas.microsoft.com/VisualStudio/2011/storyboarding/control"/>
  </ds:schemaRefs>
</ds:datastoreItem>
</file>

<file path=customXml/itemProps1215.xml><?xml version="1.0" encoding="utf-8"?>
<ds:datastoreItem xmlns:ds="http://schemas.openxmlformats.org/officeDocument/2006/customXml" ds:itemID="{3039BADC-4F9C-4D79-B497-15B945BD4108}">
  <ds:schemaRefs>
    <ds:schemaRef ds:uri="http://schemas.microsoft.com/VisualStudio/2011/storyboarding/control"/>
  </ds:schemaRefs>
</ds:datastoreItem>
</file>

<file path=customXml/itemProps1216.xml><?xml version="1.0" encoding="utf-8"?>
<ds:datastoreItem xmlns:ds="http://schemas.openxmlformats.org/officeDocument/2006/customXml" ds:itemID="{F6EEA4D5-086F-451C-B6B6-1FF4658EB1B6}">
  <ds:schemaRefs>
    <ds:schemaRef ds:uri="http://schemas.microsoft.com/VisualStudio/2011/storyboarding/control"/>
  </ds:schemaRefs>
</ds:datastoreItem>
</file>

<file path=customXml/itemProps1217.xml><?xml version="1.0" encoding="utf-8"?>
<ds:datastoreItem xmlns:ds="http://schemas.openxmlformats.org/officeDocument/2006/customXml" ds:itemID="{8352B53B-758E-4C65-BB48-B33829CA5D4F}">
  <ds:schemaRefs>
    <ds:schemaRef ds:uri="http://schemas.microsoft.com/VisualStudio/2011/storyboarding/control"/>
  </ds:schemaRefs>
</ds:datastoreItem>
</file>

<file path=customXml/itemProps1218.xml><?xml version="1.0" encoding="utf-8"?>
<ds:datastoreItem xmlns:ds="http://schemas.openxmlformats.org/officeDocument/2006/customXml" ds:itemID="{D5B89A9F-B383-45EC-9771-E28F9193C8DA}">
  <ds:schemaRefs>
    <ds:schemaRef ds:uri="http://schemas.microsoft.com/VisualStudio/2011/storyboarding/control"/>
  </ds:schemaRefs>
</ds:datastoreItem>
</file>

<file path=customXml/itemProps1219.xml><?xml version="1.0" encoding="utf-8"?>
<ds:datastoreItem xmlns:ds="http://schemas.openxmlformats.org/officeDocument/2006/customXml" ds:itemID="{01ACA30C-C15F-4CFD-8B99-B97D27D8D27A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6C265223-5D09-42D1-A899-E596B28915AE}">
  <ds:schemaRefs>
    <ds:schemaRef ds:uri="http://schemas.microsoft.com/VisualStudio/2011/storyboarding/control"/>
  </ds:schemaRefs>
</ds:datastoreItem>
</file>

<file path=customXml/itemProps1220.xml><?xml version="1.0" encoding="utf-8"?>
<ds:datastoreItem xmlns:ds="http://schemas.openxmlformats.org/officeDocument/2006/customXml" ds:itemID="{3458E304-3658-496D-8B5D-9BF27C26AAC1}">
  <ds:schemaRefs>
    <ds:schemaRef ds:uri="http://schemas.microsoft.com/VisualStudio/2011/storyboarding/control"/>
  </ds:schemaRefs>
</ds:datastoreItem>
</file>

<file path=customXml/itemProps1221.xml><?xml version="1.0" encoding="utf-8"?>
<ds:datastoreItem xmlns:ds="http://schemas.openxmlformats.org/officeDocument/2006/customXml" ds:itemID="{899A1E21-7976-4686-AAC7-DC7B6AAC94FC}">
  <ds:schemaRefs>
    <ds:schemaRef ds:uri="http://schemas.microsoft.com/VisualStudio/2011/storyboarding/control"/>
  </ds:schemaRefs>
</ds:datastoreItem>
</file>

<file path=customXml/itemProps1222.xml><?xml version="1.0" encoding="utf-8"?>
<ds:datastoreItem xmlns:ds="http://schemas.openxmlformats.org/officeDocument/2006/customXml" ds:itemID="{E2196970-B4D9-4707-BA0A-039D91162685}">
  <ds:schemaRefs>
    <ds:schemaRef ds:uri="http://schemas.microsoft.com/VisualStudio/2011/storyboarding/control"/>
  </ds:schemaRefs>
</ds:datastoreItem>
</file>

<file path=customXml/itemProps1223.xml><?xml version="1.0" encoding="utf-8"?>
<ds:datastoreItem xmlns:ds="http://schemas.openxmlformats.org/officeDocument/2006/customXml" ds:itemID="{27EB7D46-6228-4963-90AC-17D03DAACEB8}">
  <ds:schemaRefs>
    <ds:schemaRef ds:uri="http://schemas.microsoft.com/VisualStudio/2011/storyboarding/control"/>
  </ds:schemaRefs>
</ds:datastoreItem>
</file>

<file path=customXml/itemProps1224.xml><?xml version="1.0" encoding="utf-8"?>
<ds:datastoreItem xmlns:ds="http://schemas.openxmlformats.org/officeDocument/2006/customXml" ds:itemID="{91CA70BC-8D32-44BA-99EE-49E1841E96A9}">
  <ds:schemaRefs>
    <ds:schemaRef ds:uri="http://schemas.microsoft.com/VisualStudio/2011/storyboarding/control"/>
  </ds:schemaRefs>
</ds:datastoreItem>
</file>

<file path=customXml/itemProps1225.xml><?xml version="1.0" encoding="utf-8"?>
<ds:datastoreItem xmlns:ds="http://schemas.openxmlformats.org/officeDocument/2006/customXml" ds:itemID="{B673A9C3-3B44-41C5-9602-54C9B69C8B7E}">
  <ds:schemaRefs>
    <ds:schemaRef ds:uri="http://schemas.microsoft.com/VisualStudio/2011/storyboarding/control"/>
  </ds:schemaRefs>
</ds:datastoreItem>
</file>

<file path=customXml/itemProps1226.xml><?xml version="1.0" encoding="utf-8"?>
<ds:datastoreItem xmlns:ds="http://schemas.openxmlformats.org/officeDocument/2006/customXml" ds:itemID="{C2E9CBCB-45DF-412B-8A45-137FFF9E098A}">
  <ds:schemaRefs>
    <ds:schemaRef ds:uri="http://schemas.microsoft.com/VisualStudio/2011/storyboarding/control"/>
  </ds:schemaRefs>
</ds:datastoreItem>
</file>

<file path=customXml/itemProps1227.xml><?xml version="1.0" encoding="utf-8"?>
<ds:datastoreItem xmlns:ds="http://schemas.openxmlformats.org/officeDocument/2006/customXml" ds:itemID="{92EB34F0-C8D1-4BDE-8FD5-0987FC1F5E9E}">
  <ds:schemaRefs>
    <ds:schemaRef ds:uri="http://schemas.microsoft.com/VisualStudio/2011/storyboarding/control"/>
  </ds:schemaRefs>
</ds:datastoreItem>
</file>

<file path=customXml/itemProps1228.xml><?xml version="1.0" encoding="utf-8"?>
<ds:datastoreItem xmlns:ds="http://schemas.openxmlformats.org/officeDocument/2006/customXml" ds:itemID="{F4FB063E-1E43-49AE-A799-163CCB15301A}">
  <ds:schemaRefs>
    <ds:schemaRef ds:uri="http://schemas.microsoft.com/VisualStudio/2011/storyboarding/control"/>
  </ds:schemaRefs>
</ds:datastoreItem>
</file>

<file path=customXml/itemProps1229.xml><?xml version="1.0" encoding="utf-8"?>
<ds:datastoreItem xmlns:ds="http://schemas.openxmlformats.org/officeDocument/2006/customXml" ds:itemID="{F0FD2C70-1521-472A-A651-68E4E3000EBC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F08E0A75-564C-4667-A4AD-DD1B0F5B06E1}">
  <ds:schemaRefs>
    <ds:schemaRef ds:uri="http://schemas.microsoft.com/VisualStudio/2011/storyboarding/control"/>
  </ds:schemaRefs>
</ds:datastoreItem>
</file>

<file path=customXml/itemProps1230.xml><?xml version="1.0" encoding="utf-8"?>
<ds:datastoreItem xmlns:ds="http://schemas.openxmlformats.org/officeDocument/2006/customXml" ds:itemID="{AED31B30-0EB2-4658-A635-3AAB9091A09C}">
  <ds:schemaRefs>
    <ds:schemaRef ds:uri="http://schemas.microsoft.com/VisualStudio/2011/storyboarding/control"/>
  </ds:schemaRefs>
</ds:datastoreItem>
</file>

<file path=customXml/itemProps1231.xml><?xml version="1.0" encoding="utf-8"?>
<ds:datastoreItem xmlns:ds="http://schemas.openxmlformats.org/officeDocument/2006/customXml" ds:itemID="{60A80792-47BF-48D3-92DD-154267E8B79E}">
  <ds:schemaRefs>
    <ds:schemaRef ds:uri="http://schemas.microsoft.com/VisualStudio/2011/storyboarding/control"/>
  </ds:schemaRefs>
</ds:datastoreItem>
</file>

<file path=customXml/itemProps1232.xml><?xml version="1.0" encoding="utf-8"?>
<ds:datastoreItem xmlns:ds="http://schemas.openxmlformats.org/officeDocument/2006/customXml" ds:itemID="{1AC79396-BFF2-47C0-9908-E27BCFB7C102}">
  <ds:schemaRefs>
    <ds:schemaRef ds:uri="http://schemas.microsoft.com/VisualStudio/2011/storyboarding/control"/>
  </ds:schemaRefs>
</ds:datastoreItem>
</file>

<file path=customXml/itemProps1233.xml><?xml version="1.0" encoding="utf-8"?>
<ds:datastoreItem xmlns:ds="http://schemas.openxmlformats.org/officeDocument/2006/customXml" ds:itemID="{8DD9D9C6-423F-416A-A1EE-811E1722D6F0}">
  <ds:schemaRefs>
    <ds:schemaRef ds:uri="http://schemas.microsoft.com/VisualStudio/2011/storyboarding/control"/>
  </ds:schemaRefs>
</ds:datastoreItem>
</file>

<file path=customXml/itemProps1234.xml><?xml version="1.0" encoding="utf-8"?>
<ds:datastoreItem xmlns:ds="http://schemas.openxmlformats.org/officeDocument/2006/customXml" ds:itemID="{9D06B869-B0A8-4127-950A-6427F8350B1E}">
  <ds:schemaRefs>
    <ds:schemaRef ds:uri="http://schemas.microsoft.com/VisualStudio/2011/storyboarding/control"/>
  </ds:schemaRefs>
</ds:datastoreItem>
</file>

<file path=customXml/itemProps1235.xml><?xml version="1.0" encoding="utf-8"?>
<ds:datastoreItem xmlns:ds="http://schemas.openxmlformats.org/officeDocument/2006/customXml" ds:itemID="{D830970B-11E1-43AD-B25F-F1F93C13CA6F}">
  <ds:schemaRefs>
    <ds:schemaRef ds:uri="http://schemas.microsoft.com/VisualStudio/2011/storyboarding/control"/>
  </ds:schemaRefs>
</ds:datastoreItem>
</file>

<file path=customXml/itemProps1236.xml><?xml version="1.0" encoding="utf-8"?>
<ds:datastoreItem xmlns:ds="http://schemas.openxmlformats.org/officeDocument/2006/customXml" ds:itemID="{7C829398-76F7-43FE-9698-3913604CB36B}">
  <ds:schemaRefs>
    <ds:schemaRef ds:uri="http://schemas.microsoft.com/VisualStudio/2011/storyboarding/control"/>
  </ds:schemaRefs>
</ds:datastoreItem>
</file>

<file path=customXml/itemProps1237.xml><?xml version="1.0" encoding="utf-8"?>
<ds:datastoreItem xmlns:ds="http://schemas.openxmlformats.org/officeDocument/2006/customXml" ds:itemID="{A59D22DC-6923-4215-B1BA-C13156410552}">
  <ds:schemaRefs>
    <ds:schemaRef ds:uri="http://schemas.microsoft.com/VisualStudio/2011/storyboarding/control"/>
  </ds:schemaRefs>
</ds:datastoreItem>
</file>

<file path=customXml/itemProps1238.xml><?xml version="1.0" encoding="utf-8"?>
<ds:datastoreItem xmlns:ds="http://schemas.openxmlformats.org/officeDocument/2006/customXml" ds:itemID="{CF44AE95-DEE2-4BE3-B308-7809F170FCBB}">
  <ds:schemaRefs>
    <ds:schemaRef ds:uri="http://schemas.microsoft.com/VisualStudio/2011/storyboarding/control"/>
  </ds:schemaRefs>
</ds:datastoreItem>
</file>

<file path=customXml/itemProps1239.xml><?xml version="1.0" encoding="utf-8"?>
<ds:datastoreItem xmlns:ds="http://schemas.openxmlformats.org/officeDocument/2006/customXml" ds:itemID="{D6DCFC65-1D84-4788-84BC-A7C67B8F5F45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AB2C8C2E-DDCE-415C-80A8-62E523A5AF23}">
  <ds:schemaRefs>
    <ds:schemaRef ds:uri="http://schemas.microsoft.com/VisualStudio/2011/storyboarding/control"/>
  </ds:schemaRefs>
</ds:datastoreItem>
</file>

<file path=customXml/itemProps1240.xml><?xml version="1.0" encoding="utf-8"?>
<ds:datastoreItem xmlns:ds="http://schemas.openxmlformats.org/officeDocument/2006/customXml" ds:itemID="{FF58E8AA-FC6B-48DE-9574-C454F9A47A0B}">
  <ds:schemaRefs>
    <ds:schemaRef ds:uri="http://schemas.microsoft.com/VisualStudio/2011/storyboarding/control"/>
  </ds:schemaRefs>
</ds:datastoreItem>
</file>

<file path=customXml/itemProps1241.xml><?xml version="1.0" encoding="utf-8"?>
<ds:datastoreItem xmlns:ds="http://schemas.openxmlformats.org/officeDocument/2006/customXml" ds:itemID="{7173AF4A-3CC2-468B-833B-228A3EE7F961}">
  <ds:schemaRefs>
    <ds:schemaRef ds:uri="http://schemas.microsoft.com/VisualStudio/2011/storyboarding/control"/>
  </ds:schemaRefs>
</ds:datastoreItem>
</file>

<file path=customXml/itemProps1242.xml><?xml version="1.0" encoding="utf-8"?>
<ds:datastoreItem xmlns:ds="http://schemas.openxmlformats.org/officeDocument/2006/customXml" ds:itemID="{99142242-C926-4AA6-9C18-27B0EC2FE7AE}">
  <ds:schemaRefs>
    <ds:schemaRef ds:uri="http://schemas.microsoft.com/VisualStudio/2011/storyboarding/control"/>
  </ds:schemaRefs>
</ds:datastoreItem>
</file>

<file path=customXml/itemProps1243.xml><?xml version="1.0" encoding="utf-8"?>
<ds:datastoreItem xmlns:ds="http://schemas.openxmlformats.org/officeDocument/2006/customXml" ds:itemID="{7CD5085D-2260-4C10-840D-39BA8A895899}">
  <ds:schemaRefs>
    <ds:schemaRef ds:uri="http://schemas.microsoft.com/VisualStudio/2011/storyboarding/control"/>
  </ds:schemaRefs>
</ds:datastoreItem>
</file>

<file path=customXml/itemProps1244.xml><?xml version="1.0" encoding="utf-8"?>
<ds:datastoreItem xmlns:ds="http://schemas.openxmlformats.org/officeDocument/2006/customXml" ds:itemID="{43019330-1AEC-4B98-8994-62779925C685}">
  <ds:schemaRefs>
    <ds:schemaRef ds:uri="http://schemas.microsoft.com/VisualStudio/2011/storyboarding/control"/>
  </ds:schemaRefs>
</ds:datastoreItem>
</file>

<file path=customXml/itemProps1245.xml><?xml version="1.0" encoding="utf-8"?>
<ds:datastoreItem xmlns:ds="http://schemas.openxmlformats.org/officeDocument/2006/customXml" ds:itemID="{9D2B8FE7-33E8-4109-902E-8C6E720046A2}">
  <ds:schemaRefs>
    <ds:schemaRef ds:uri="http://schemas.microsoft.com/VisualStudio/2011/storyboarding/control"/>
  </ds:schemaRefs>
</ds:datastoreItem>
</file>

<file path=customXml/itemProps1246.xml><?xml version="1.0" encoding="utf-8"?>
<ds:datastoreItem xmlns:ds="http://schemas.openxmlformats.org/officeDocument/2006/customXml" ds:itemID="{2762331B-9F5A-4322-9A0D-4F00918AC874}">
  <ds:schemaRefs>
    <ds:schemaRef ds:uri="http://schemas.microsoft.com/VisualStudio/2011/storyboarding/control"/>
  </ds:schemaRefs>
</ds:datastoreItem>
</file>

<file path=customXml/itemProps1247.xml><?xml version="1.0" encoding="utf-8"?>
<ds:datastoreItem xmlns:ds="http://schemas.openxmlformats.org/officeDocument/2006/customXml" ds:itemID="{2DC9DE5E-94B5-44A5-B66C-C8465107938B}">
  <ds:schemaRefs>
    <ds:schemaRef ds:uri="http://schemas.microsoft.com/VisualStudio/2011/storyboarding/control"/>
  </ds:schemaRefs>
</ds:datastoreItem>
</file>

<file path=customXml/itemProps1248.xml><?xml version="1.0" encoding="utf-8"?>
<ds:datastoreItem xmlns:ds="http://schemas.openxmlformats.org/officeDocument/2006/customXml" ds:itemID="{E7E7985D-2DC8-42EC-89DA-84940787098B}">
  <ds:schemaRefs>
    <ds:schemaRef ds:uri="http://schemas.microsoft.com/VisualStudio/2011/storyboarding/control"/>
  </ds:schemaRefs>
</ds:datastoreItem>
</file>

<file path=customXml/itemProps1249.xml><?xml version="1.0" encoding="utf-8"?>
<ds:datastoreItem xmlns:ds="http://schemas.openxmlformats.org/officeDocument/2006/customXml" ds:itemID="{778E4552-E764-4C12-AD3F-D7D04B9093C5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81ECC335-C7EE-483E-807D-71E9B88E9505}">
  <ds:schemaRefs>
    <ds:schemaRef ds:uri="http://schemas.microsoft.com/VisualStudio/2011/storyboarding/control"/>
  </ds:schemaRefs>
</ds:datastoreItem>
</file>

<file path=customXml/itemProps1250.xml><?xml version="1.0" encoding="utf-8"?>
<ds:datastoreItem xmlns:ds="http://schemas.openxmlformats.org/officeDocument/2006/customXml" ds:itemID="{CC9C639F-685E-4C84-8A66-4B952E39790E}">
  <ds:schemaRefs>
    <ds:schemaRef ds:uri="http://schemas.microsoft.com/VisualStudio/2011/storyboarding/control"/>
  </ds:schemaRefs>
</ds:datastoreItem>
</file>

<file path=customXml/itemProps1251.xml><?xml version="1.0" encoding="utf-8"?>
<ds:datastoreItem xmlns:ds="http://schemas.openxmlformats.org/officeDocument/2006/customXml" ds:itemID="{192E843B-2228-46C8-A33E-39F1206F4BA4}">
  <ds:schemaRefs>
    <ds:schemaRef ds:uri="http://schemas.microsoft.com/VisualStudio/2011/storyboarding/control"/>
  </ds:schemaRefs>
</ds:datastoreItem>
</file>

<file path=customXml/itemProps1252.xml><?xml version="1.0" encoding="utf-8"?>
<ds:datastoreItem xmlns:ds="http://schemas.openxmlformats.org/officeDocument/2006/customXml" ds:itemID="{B6B9AEA3-172B-4F25-96FB-2003C2761F49}">
  <ds:schemaRefs>
    <ds:schemaRef ds:uri="http://schemas.microsoft.com/VisualStudio/2011/storyboarding/control"/>
  </ds:schemaRefs>
</ds:datastoreItem>
</file>

<file path=customXml/itemProps1253.xml><?xml version="1.0" encoding="utf-8"?>
<ds:datastoreItem xmlns:ds="http://schemas.openxmlformats.org/officeDocument/2006/customXml" ds:itemID="{A56EEB00-409C-4254-8153-1EA95032A3F1}">
  <ds:schemaRefs>
    <ds:schemaRef ds:uri="http://schemas.microsoft.com/VisualStudio/2011/storyboarding/control"/>
  </ds:schemaRefs>
</ds:datastoreItem>
</file>

<file path=customXml/itemProps1254.xml><?xml version="1.0" encoding="utf-8"?>
<ds:datastoreItem xmlns:ds="http://schemas.openxmlformats.org/officeDocument/2006/customXml" ds:itemID="{B6B6FEC8-44E6-4AEE-8335-8CA85FBCB7F5}">
  <ds:schemaRefs>
    <ds:schemaRef ds:uri="http://schemas.microsoft.com/VisualStudio/2011/storyboarding/control"/>
  </ds:schemaRefs>
</ds:datastoreItem>
</file>

<file path=customXml/itemProps1255.xml><?xml version="1.0" encoding="utf-8"?>
<ds:datastoreItem xmlns:ds="http://schemas.openxmlformats.org/officeDocument/2006/customXml" ds:itemID="{441C76B5-AD1F-4AFB-BB05-5674EA1053B3}">
  <ds:schemaRefs>
    <ds:schemaRef ds:uri="http://schemas.microsoft.com/VisualStudio/2011/storyboarding/control"/>
  </ds:schemaRefs>
</ds:datastoreItem>
</file>

<file path=customXml/itemProps1256.xml><?xml version="1.0" encoding="utf-8"?>
<ds:datastoreItem xmlns:ds="http://schemas.openxmlformats.org/officeDocument/2006/customXml" ds:itemID="{12674225-D7DB-46C2-BE73-0E54ED23FA3B}">
  <ds:schemaRefs>
    <ds:schemaRef ds:uri="http://schemas.microsoft.com/VisualStudio/2011/storyboarding/control"/>
  </ds:schemaRefs>
</ds:datastoreItem>
</file>

<file path=customXml/itemProps1257.xml><?xml version="1.0" encoding="utf-8"?>
<ds:datastoreItem xmlns:ds="http://schemas.openxmlformats.org/officeDocument/2006/customXml" ds:itemID="{4B338A0A-8D90-4EAE-B3EA-366306723757}">
  <ds:schemaRefs>
    <ds:schemaRef ds:uri="http://schemas.microsoft.com/VisualStudio/2011/storyboarding/control"/>
  </ds:schemaRefs>
</ds:datastoreItem>
</file>

<file path=customXml/itemProps1258.xml><?xml version="1.0" encoding="utf-8"?>
<ds:datastoreItem xmlns:ds="http://schemas.openxmlformats.org/officeDocument/2006/customXml" ds:itemID="{B3543786-6FA6-4CE1-825F-C30169FD136B}">
  <ds:schemaRefs>
    <ds:schemaRef ds:uri="http://schemas.microsoft.com/VisualStudio/2011/storyboarding/control"/>
  </ds:schemaRefs>
</ds:datastoreItem>
</file>

<file path=customXml/itemProps1259.xml><?xml version="1.0" encoding="utf-8"?>
<ds:datastoreItem xmlns:ds="http://schemas.openxmlformats.org/officeDocument/2006/customXml" ds:itemID="{3CE43BF3-8679-461C-9FFA-C7358469CCA7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66ED3548-D44A-48D9-BA90-C6F1892C7DD5}">
  <ds:schemaRefs>
    <ds:schemaRef ds:uri="http://schemas.microsoft.com/VisualStudio/2011/storyboarding/control"/>
  </ds:schemaRefs>
</ds:datastoreItem>
</file>

<file path=customXml/itemProps1260.xml><?xml version="1.0" encoding="utf-8"?>
<ds:datastoreItem xmlns:ds="http://schemas.openxmlformats.org/officeDocument/2006/customXml" ds:itemID="{6A1428DF-E819-4BA2-8646-201229265425}">
  <ds:schemaRefs>
    <ds:schemaRef ds:uri="http://schemas.microsoft.com/VisualStudio/2011/storyboarding/control"/>
  </ds:schemaRefs>
</ds:datastoreItem>
</file>

<file path=customXml/itemProps1261.xml><?xml version="1.0" encoding="utf-8"?>
<ds:datastoreItem xmlns:ds="http://schemas.openxmlformats.org/officeDocument/2006/customXml" ds:itemID="{557D14B8-3329-4EB0-9D0F-5D51792CDC90}">
  <ds:schemaRefs>
    <ds:schemaRef ds:uri="http://schemas.microsoft.com/VisualStudio/2011/storyboarding/control"/>
  </ds:schemaRefs>
</ds:datastoreItem>
</file>

<file path=customXml/itemProps1262.xml><?xml version="1.0" encoding="utf-8"?>
<ds:datastoreItem xmlns:ds="http://schemas.openxmlformats.org/officeDocument/2006/customXml" ds:itemID="{C8EF3C09-110C-46D0-AC69-9679CB7E8A9C}">
  <ds:schemaRefs>
    <ds:schemaRef ds:uri="http://schemas.microsoft.com/VisualStudio/2011/storyboarding/control"/>
  </ds:schemaRefs>
</ds:datastoreItem>
</file>

<file path=customXml/itemProps1263.xml><?xml version="1.0" encoding="utf-8"?>
<ds:datastoreItem xmlns:ds="http://schemas.openxmlformats.org/officeDocument/2006/customXml" ds:itemID="{8C085250-2044-45A1-AB20-59755049C4A8}">
  <ds:schemaRefs>
    <ds:schemaRef ds:uri="http://schemas.microsoft.com/VisualStudio/2011/storyboarding/control"/>
  </ds:schemaRefs>
</ds:datastoreItem>
</file>

<file path=customXml/itemProps1264.xml><?xml version="1.0" encoding="utf-8"?>
<ds:datastoreItem xmlns:ds="http://schemas.openxmlformats.org/officeDocument/2006/customXml" ds:itemID="{904D68FC-E7EA-4B58-A01F-3F85000FF5BA}">
  <ds:schemaRefs>
    <ds:schemaRef ds:uri="http://schemas.microsoft.com/VisualStudio/2011/storyboarding/control"/>
  </ds:schemaRefs>
</ds:datastoreItem>
</file>

<file path=customXml/itemProps1265.xml><?xml version="1.0" encoding="utf-8"?>
<ds:datastoreItem xmlns:ds="http://schemas.openxmlformats.org/officeDocument/2006/customXml" ds:itemID="{EF155A61-3F6C-4F9C-9038-7CDEA79CE6D7}">
  <ds:schemaRefs>
    <ds:schemaRef ds:uri="http://schemas.microsoft.com/VisualStudio/2011/storyboarding/control"/>
  </ds:schemaRefs>
</ds:datastoreItem>
</file>

<file path=customXml/itemProps1266.xml><?xml version="1.0" encoding="utf-8"?>
<ds:datastoreItem xmlns:ds="http://schemas.openxmlformats.org/officeDocument/2006/customXml" ds:itemID="{14D344ED-9420-4166-A867-27F89B530305}">
  <ds:schemaRefs>
    <ds:schemaRef ds:uri="http://schemas.microsoft.com/VisualStudio/2011/storyboarding/control"/>
  </ds:schemaRefs>
</ds:datastoreItem>
</file>

<file path=customXml/itemProps1267.xml><?xml version="1.0" encoding="utf-8"?>
<ds:datastoreItem xmlns:ds="http://schemas.openxmlformats.org/officeDocument/2006/customXml" ds:itemID="{55119E1A-D630-4FFF-8821-57E3C541C873}">
  <ds:schemaRefs>
    <ds:schemaRef ds:uri="http://schemas.microsoft.com/VisualStudio/2011/storyboarding/control"/>
  </ds:schemaRefs>
</ds:datastoreItem>
</file>

<file path=customXml/itemProps1268.xml><?xml version="1.0" encoding="utf-8"?>
<ds:datastoreItem xmlns:ds="http://schemas.openxmlformats.org/officeDocument/2006/customXml" ds:itemID="{0D522ADA-957C-49EC-857D-CE8CF6FD005F}">
  <ds:schemaRefs>
    <ds:schemaRef ds:uri="http://schemas.microsoft.com/VisualStudio/2011/storyboarding/control"/>
  </ds:schemaRefs>
</ds:datastoreItem>
</file>

<file path=customXml/itemProps1269.xml><?xml version="1.0" encoding="utf-8"?>
<ds:datastoreItem xmlns:ds="http://schemas.openxmlformats.org/officeDocument/2006/customXml" ds:itemID="{24C08CD8-A8E8-4201-A3F3-615E2BE67265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F05EA231-67ED-444C-A7C5-AF24A2CC07E0}">
  <ds:schemaRefs>
    <ds:schemaRef ds:uri="http://schemas.microsoft.com/VisualStudio/2011/storyboarding/control"/>
  </ds:schemaRefs>
</ds:datastoreItem>
</file>

<file path=customXml/itemProps1270.xml><?xml version="1.0" encoding="utf-8"?>
<ds:datastoreItem xmlns:ds="http://schemas.openxmlformats.org/officeDocument/2006/customXml" ds:itemID="{02F081D3-E817-4E0B-9C30-0D962F56F7BD}">
  <ds:schemaRefs>
    <ds:schemaRef ds:uri="http://schemas.microsoft.com/VisualStudio/2011/storyboarding/control"/>
  </ds:schemaRefs>
</ds:datastoreItem>
</file>

<file path=customXml/itemProps1271.xml><?xml version="1.0" encoding="utf-8"?>
<ds:datastoreItem xmlns:ds="http://schemas.openxmlformats.org/officeDocument/2006/customXml" ds:itemID="{ACA35313-C036-4B1A-B8B8-15B7BDADD8BD}">
  <ds:schemaRefs>
    <ds:schemaRef ds:uri="http://schemas.microsoft.com/VisualStudio/2011/storyboarding/control"/>
  </ds:schemaRefs>
</ds:datastoreItem>
</file>

<file path=customXml/itemProps1272.xml><?xml version="1.0" encoding="utf-8"?>
<ds:datastoreItem xmlns:ds="http://schemas.openxmlformats.org/officeDocument/2006/customXml" ds:itemID="{61AAEAFD-F535-405B-838C-E2B726E00465}">
  <ds:schemaRefs>
    <ds:schemaRef ds:uri="http://schemas.microsoft.com/VisualStudio/2011/storyboarding/control"/>
  </ds:schemaRefs>
</ds:datastoreItem>
</file>

<file path=customXml/itemProps1273.xml><?xml version="1.0" encoding="utf-8"?>
<ds:datastoreItem xmlns:ds="http://schemas.openxmlformats.org/officeDocument/2006/customXml" ds:itemID="{66DEDE83-7792-4822-934E-3B29DF1AA4BE}">
  <ds:schemaRefs>
    <ds:schemaRef ds:uri="http://schemas.microsoft.com/VisualStudio/2011/storyboarding/control"/>
  </ds:schemaRefs>
</ds:datastoreItem>
</file>

<file path=customXml/itemProps1274.xml><?xml version="1.0" encoding="utf-8"?>
<ds:datastoreItem xmlns:ds="http://schemas.openxmlformats.org/officeDocument/2006/customXml" ds:itemID="{5BF94929-D277-4C53-AE10-066684CB5008}">
  <ds:schemaRefs>
    <ds:schemaRef ds:uri="http://schemas.microsoft.com/VisualStudio/2011/storyboarding/control"/>
  </ds:schemaRefs>
</ds:datastoreItem>
</file>

<file path=customXml/itemProps1275.xml><?xml version="1.0" encoding="utf-8"?>
<ds:datastoreItem xmlns:ds="http://schemas.openxmlformats.org/officeDocument/2006/customXml" ds:itemID="{75E8FC9A-EED5-41A7-89A5-5C0CB9042EB5}">
  <ds:schemaRefs>
    <ds:schemaRef ds:uri="http://schemas.microsoft.com/VisualStudio/2011/storyboarding/control"/>
  </ds:schemaRefs>
</ds:datastoreItem>
</file>

<file path=customXml/itemProps1276.xml><?xml version="1.0" encoding="utf-8"?>
<ds:datastoreItem xmlns:ds="http://schemas.openxmlformats.org/officeDocument/2006/customXml" ds:itemID="{D12455AD-EE9A-4A4F-A034-8116EE6E82E2}">
  <ds:schemaRefs>
    <ds:schemaRef ds:uri="http://schemas.microsoft.com/VisualStudio/2011/storyboarding/control"/>
  </ds:schemaRefs>
</ds:datastoreItem>
</file>

<file path=customXml/itemProps1277.xml><?xml version="1.0" encoding="utf-8"?>
<ds:datastoreItem xmlns:ds="http://schemas.openxmlformats.org/officeDocument/2006/customXml" ds:itemID="{E54935BB-98B8-4808-A87D-F0B8FFB026CF}">
  <ds:schemaRefs>
    <ds:schemaRef ds:uri="http://schemas.microsoft.com/VisualStudio/2011/storyboarding/control"/>
  </ds:schemaRefs>
</ds:datastoreItem>
</file>

<file path=customXml/itemProps1278.xml><?xml version="1.0" encoding="utf-8"?>
<ds:datastoreItem xmlns:ds="http://schemas.openxmlformats.org/officeDocument/2006/customXml" ds:itemID="{5BD481C7-6137-44C1-8B9B-65F44E21E288}">
  <ds:schemaRefs>
    <ds:schemaRef ds:uri="http://schemas.microsoft.com/VisualStudio/2011/storyboarding/control"/>
  </ds:schemaRefs>
</ds:datastoreItem>
</file>

<file path=customXml/itemProps1279.xml><?xml version="1.0" encoding="utf-8"?>
<ds:datastoreItem xmlns:ds="http://schemas.openxmlformats.org/officeDocument/2006/customXml" ds:itemID="{9E4EAC5B-E331-4E27-AC63-762AF47690A8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5C21446D-4AAC-4FC8-AE30-80A4EC453016}">
  <ds:schemaRefs>
    <ds:schemaRef ds:uri="http://schemas.microsoft.com/VisualStudio/2011/storyboarding/control"/>
  </ds:schemaRefs>
</ds:datastoreItem>
</file>

<file path=customXml/itemProps1280.xml><?xml version="1.0" encoding="utf-8"?>
<ds:datastoreItem xmlns:ds="http://schemas.openxmlformats.org/officeDocument/2006/customXml" ds:itemID="{10AD84B6-70F3-46F2-90E5-DA464964EBB7}">
  <ds:schemaRefs>
    <ds:schemaRef ds:uri="http://schemas.microsoft.com/VisualStudio/2011/storyboarding/control"/>
  </ds:schemaRefs>
</ds:datastoreItem>
</file>

<file path=customXml/itemProps1281.xml><?xml version="1.0" encoding="utf-8"?>
<ds:datastoreItem xmlns:ds="http://schemas.openxmlformats.org/officeDocument/2006/customXml" ds:itemID="{073E9EC4-DCB2-411C-82A6-E18DAF14C510}">
  <ds:schemaRefs>
    <ds:schemaRef ds:uri="http://schemas.microsoft.com/VisualStudio/2011/storyboarding/control"/>
  </ds:schemaRefs>
</ds:datastoreItem>
</file>

<file path=customXml/itemProps1282.xml><?xml version="1.0" encoding="utf-8"?>
<ds:datastoreItem xmlns:ds="http://schemas.openxmlformats.org/officeDocument/2006/customXml" ds:itemID="{CFDA27BA-175D-4359-A3D0-C961F3868E54}">
  <ds:schemaRefs>
    <ds:schemaRef ds:uri="http://schemas.microsoft.com/VisualStudio/2011/storyboarding/control"/>
  </ds:schemaRefs>
</ds:datastoreItem>
</file>

<file path=customXml/itemProps1283.xml><?xml version="1.0" encoding="utf-8"?>
<ds:datastoreItem xmlns:ds="http://schemas.openxmlformats.org/officeDocument/2006/customXml" ds:itemID="{670B8702-4868-4F3E-91F0-8EEFBEF80DDC}">
  <ds:schemaRefs>
    <ds:schemaRef ds:uri="http://schemas.microsoft.com/VisualStudio/2011/storyboarding/control"/>
  </ds:schemaRefs>
</ds:datastoreItem>
</file>

<file path=customXml/itemProps1284.xml><?xml version="1.0" encoding="utf-8"?>
<ds:datastoreItem xmlns:ds="http://schemas.openxmlformats.org/officeDocument/2006/customXml" ds:itemID="{B0C75ECF-6E0E-4E6B-8648-583337DFED73}">
  <ds:schemaRefs>
    <ds:schemaRef ds:uri="http://schemas.microsoft.com/VisualStudio/2011/storyboarding/control"/>
  </ds:schemaRefs>
</ds:datastoreItem>
</file>

<file path=customXml/itemProps1285.xml><?xml version="1.0" encoding="utf-8"?>
<ds:datastoreItem xmlns:ds="http://schemas.openxmlformats.org/officeDocument/2006/customXml" ds:itemID="{CBE1420E-F4F9-442F-8EA8-0CB0E726BCD2}">
  <ds:schemaRefs>
    <ds:schemaRef ds:uri="http://schemas.microsoft.com/VisualStudio/2011/storyboarding/control"/>
  </ds:schemaRefs>
</ds:datastoreItem>
</file>

<file path=customXml/itemProps1286.xml><?xml version="1.0" encoding="utf-8"?>
<ds:datastoreItem xmlns:ds="http://schemas.openxmlformats.org/officeDocument/2006/customXml" ds:itemID="{32D41DE3-B705-4EC5-9338-B31D079CCA02}">
  <ds:schemaRefs>
    <ds:schemaRef ds:uri="http://schemas.microsoft.com/VisualStudio/2011/storyboarding/control"/>
  </ds:schemaRefs>
</ds:datastoreItem>
</file>

<file path=customXml/itemProps1287.xml><?xml version="1.0" encoding="utf-8"?>
<ds:datastoreItem xmlns:ds="http://schemas.openxmlformats.org/officeDocument/2006/customXml" ds:itemID="{97E05E12-408E-4BE2-9997-2EBD128424E1}">
  <ds:schemaRefs>
    <ds:schemaRef ds:uri="http://schemas.microsoft.com/VisualStudio/2011/storyboarding/control"/>
  </ds:schemaRefs>
</ds:datastoreItem>
</file>

<file path=customXml/itemProps1288.xml><?xml version="1.0" encoding="utf-8"?>
<ds:datastoreItem xmlns:ds="http://schemas.openxmlformats.org/officeDocument/2006/customXml" ds:itemID="{2D240E32-6C20-4C06-B887-C767C5926976}">
  <ds:schemaRefs>
    <ds:schemaRef ds:uri="http://schemas.microsoft.com/VisualStudio/2011/storyboarding/control"/>
  </ds:schemaRefs>
</ds:datastoreItem>
</file>

<file path=customXml/itemProps1289.xml><?xml version="1.0" encoding="utf-8"?>
<ds:datastoreItem xmlns:ds="http://schemas.openxmlformats.org/officeDocument/2006/customXml" ds:itemID="{C65C443B-2FE4-4934-A568-A4E216567C8E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A525C568-0F1B-4771-A179-87CB55BFDD4D}">
  <ds:schemaRefs>
    <ds:schemaRef ds:uri="http://schemas.microsoft.com/VisualStudio/2011/storyboarding/control"/>
  </ds:schemaRefs>
</ds:datastoreItem>
</file>

<file path=customXml/itemProps1290.xml><?xml version="1.0" encoding="utf-8"?>
<ds:datastoreItem xmlns:ds="http://schemas.openxmlformats.org/officeDocument/2006/customXml" ds:itemID="{03D8377B-232D-4299-967D-BF57CB39E9D2}">
  <ds:schemaRefs>
    <ds:schemaRef ds:uri="http://schemas.microsoft.com/VisualStudio/2011/storyboarding/control"/>
  </ds:schemaRefs>
</ds:datastoreItem>
</file>

<file path=customXml/itemProps1291.xml><?xml version="1.0" encoding="utf-8"?>
<ds:datastoreItem xmlns:ds="http://schemas.openxmlformats.org/officeDocument/2006/customXml" ds:itemID="{2490F943-46CA-4A2D-A5E9-2F86254B019C}">
  <ds:schemaRefs>
    <ds:schemaRef ds:uri="http://schemas.microsoft.com/VisualStudio/2011/storyboarding/control"/>
  </ds:schemaRefs>
</ds:datastoreItem>
</file>

<file path=customXml/itemProps1292.xml><?xml version="1.0" encoding="utf-8"?>
<ds:datastoreItem xmlns:ds="http://schemas.openxmlformats.org/officeDocument/2006/customXml" ds:itemID="{E2C745D6-3414-49EC-A8A6-B298152BA331}">
  <ds:schemaRefs>
    <ds:schemaRef ds:uri="http://schemas.microsoft.com/VisualStudio/2011/storyboarding/control"/>
  </ds:schemaRefs>
</ds:datastoreItem>
</file>

<file path=customXml/itemProps1293.xml><?xml version="1.0" encoding="utf-8"?>
<ds:datastoreItem xmlns:ds="http://schemas.openxmlformats.org/officeDocument/2006/customXml" ds:itemID="{CC917646-195A-4752-9BD8-67695C2BE997}">
  <ds:schemaRefs>
    <ds:schemaRef ds:uri="http://schemas.microsoft.com/VisualStudio/2011/storyboarding/control"/>
  </ds:schemaRefs>
</ds:datastoreItem>
</file>

<file path=customXml/itemProps1294.xml><?xml version="1.0" encoding="utf-8"?>
<ds:datastoreItem xmlns:ds="http://schemas.openxmlformats.org/officeDocument/2006/customXml" ds:itemID="{F4479D40-D262-457C-8126-F19E58FA1FDA}">
  <ds:schemaRefs>
    <ds:schemaRef ds:uri="http://schemas.microsoft.com/VisualStudio/2011/storyboarding/control"/>
  </ds:schemaRefs>
</ds:datastoreItem>
</file>

<file path=customXml/itemProps1295.xml><?xml version="1.0" encoding="utf-8"?>
<ds:datastoreItem xmlns:ds="http://schemas.openxmlformats.org/officeDocument/2006/customXml" ds:itemID="{E94571D2-09E2-44E5-871B-4328CC1AE0FF}">
  <ds:schemaRefs>
    <ds:schemaRef ds:uri="http://schemas.microsoft.com/VisualStudio/2011/storyboarding/control"/>
  </ds:schemaRefs>
</ds:datastoreItem>
</file>

<file path=customXml/itemProps1296.xml><?xml version="1.0" encoding="utf-8"?>
<ds:datastoreItem xmlns:ds="http://schemas.openxmlformats.org/officeDocument/2006/customXml" ds:itemID="{0B9B8B75-0274-466E-BBDD-A993261A43BC}">
  <ds:schemaRefs>
    <ds:schemaRef ds:uri="http://schemas.microsoft.com/VisualStudio/2011/storyboarding/control"/>
  </ds:schemaRefs>
</ds:datastoreItem>
</file>

<file path=customXml/itemProps1297.xml><?xml version="1.0" encoding="utf-8"?>
<ds:datastoreItem xmlns:ds="http://schemas.openxmlformats.org/officeDocument/2006/customXml" ds:itemID="{AF483D33-4E2B-41E9-96EC-C8705410F7CE}">
  <ds:schemaRefs>
    <ds:schemaRef ds:uri="http://schemas.microsoft.com/VisualStudio/2011/storyboarding/control"/>
  </ds:schemaRefs>
</ds:datastoreItem>
</file>

<file path=customXml/itemProps1298.xml><?xml version="1.0" encoding="utf-8"?>
<ds:datastoreItem xmlns:ds="http://schemas.openxmlformats.org/officeDocument/2006/customXml" ds:itemID="{04D12988-6E93-4DA6-9EC9-1479F1B332B6}">
  <ds:schemaRefs>
    <ds:schemaRef ds:uri="http://schemas.microsoft.com/VisualStudio/2011/storyboarding/control"/>
  </ds:schemaRefs>
</ds:datastoreItem>
</file>

<file path=customXml/itemProps1299.xml><?xml version="1.0" encoding="utf-8"?>
<ds:datastoreItem xmlns:ds="http://schemas.openxmlformats.org/officeDocument/2006/customXml" ds:itemID="{0AF9E274-1931-42D5-8A59-4E4B9CC8C34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D94DC90F-1139-48C3-8E3B-12BDAAE12658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F225FB56-3AA0-4BAB-9710-BE4751D691A5}">
  <ds:schemaRefs>
    <ds:schemaRef ds:uri="http://schemas.microsoft.com/VisualStudio/2011/storyboarding/control"/>
  </ds:schemaRefs>
</ds:datastoreItem>
</file>

<file path=customXml/itemProps1300.xml><?xml version="1.0" encoding="utf-8"?>
<ds:datastoreItem xmlns:ds="http://schemas.openxmlformats.org/officeDocument/2006/customXml" ds:itemID="{027B55AD-A38D-41D9-A632-0C27E3FEEB84}">
  <ds:schemaRefs>
    <ds:schemaRef ds:uri="http://schemas.microsoft.com/VisualStudio/2011/storyboarding/control"/>
  </ds:schemaRefs>
</ds:datastoreItem>
</file>

<file path=customXml/itemProps1301.xml><?xml version="1.0" encoding="utf-8"?>
<ds:datastoreItem xmlns:ds="http://schemas.openxmlformats.org/officeDocument/2006/customXml" ds:itemID="{AF003053-1DC9-4BFD-B650-663932FD9AEF}">
  <ds:schemaRefs>
    <ds:schemaRef ds:uri="http://schemas.microsoft.com/VisualStudio/2011/storyboarding/control"/>
  </ds:schemaRefs>
</ds:datastoreItem>
</file>

<file path=customXml/itemProps1302.xml><?xml version="1.0" encoding="utf-8"?>
<ds:datastoreItem xmlns:ds="http://schemas.openxmlformats.org/officeDocument/2006/customXml" ds:itemID="{356A761D-28A2-4311-9CBF-80E67AF65429}">
  <ds:schemaRefs>
    <ds:schemaRef ds:uri="http://schemas.microsoft.com/VisualStudio/2011/storyboarding/control"/>
  </ds:schemaRefs>
</ds:datastoreItem>
</file>

<file path=customXml/itemProps1303.xml><?xml version="1.0" encoding="utf-8"?>
<ds:datastoreItem xmlns:ds="http://schemas.openxmlformats.org/officeDocument/2006/customXml" ds:itemID="{23755134-F531-48A2-9A12-9F8BDE2A62ED}">
  <ds:schemaRefs>
    <ds:schemaRef ds:uri="http://schemas.microsoft.com/VisualStudio/2011/storyboarding/control"/>
  </ds:schemaRefs>
</ds:datastoreItem>
</file>

<file path=customXml/itemProps1304.xml><?xml version="1.0" encoding="utf-8"?>
<ds:datastoreItem xmlns:ds="http://schemas.openxmlformats.org/officeDocument/2006/customXml" ds:itemID="{DBA162B1-BF37-4FC5-A75B-1FACD3ED7A00}">
  <ds:schemaRefs>
    <ds:schemaRef ds:uri="http://schemas.microsoft.com/VisualStudio/2011/storyboarding/control"/>
  </ds:schemaRefs>
</ds:datastoreItem>
</file>

<file path=customXml/itemProps1305.xml><?xml version="1.0" encoding="utf-8"?>
<ds:datastoreItem xmlns:ds="http://schemas.openxmlformats.org/officeDocument/2006/customXml" ds:itemID="{B45CE76B-61AC-4088-8AA3-235C6ACA24CB}">
  <ds:schemaRefs>
    <ds:schemaRef ds:uri="http://schemas.microsoft.com/VisualStudio/2011/storyboarding/control"/>
  </ds:schemaRefs>
</ds:datastoreItem>
</file>

<file path=customXml/itemProps1306.xml><?xml version="1.0" encoding="utf-8"?>
<ds:datastoreItem xmlns:ds="http://schemas.openxmlformats.org/officeDocument/2006/customXml" ds:itemID="{71B3ED38-8C89-4054-B387-754059B5891F}">
  <ds:schemaRefs>
    <ds:schemaRef ds:uri="http://schemas.microsoft.com/VisualStudio/2011/storyboarding/control"/>
  </ds:schemaRefs>
</ds:datastoreItem>
</file>

<file path=customXml/itemProps1307.xml><?xml version="1.0" encoding="utf-8"?>
<ds:datastoreItem xmlns:ds="http://schemas.openxmlformats.org/officeDocument/2006/customXml" ds:itemID="{98523BA2-27EE-4C5D-AC1E-FAE44989D28A}">
  <ds:schemaRefs>
    <ds:schemaRef ds:uri="http://schemas.microsoft.com/VisualStudio/2011/storyboarding/control"/>
  </ds:schemaRefs>
</ds:datastoreItem>
</file>

<file path=customXml/itemProps1308.xml><?xml version="1.0" encoding="utf-8"?>
<ds:datastoreItem xmlns:ds="http://schemas.openxmlformats.org/officeDocument/2006/customXml" ds:itemID="{0219D9FF-BE4A-4A39-B188-3801713E38B0}">
  <ds:schemaRefs>
    <ds:schemaRef ds:uri="http://schemas.microsoft.com/VisualStudio/2011/storyboarding/control"/>
  </ds:schemaRefs>
</ds:datastoreItem>
</file>

<file path=customXml/itemProps1309.xml><?xml version="1.0" encoding="utf-8"?>
<ds:datastoreItem xmlns:ds="http://schemas.openxmlformats.org/officeDocument/2006/customXml" ds:itemID="{6279D501-B39E-4497-B549-62440C325510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FB4D7786-3860-41F9-9FEF-58E7B66EBBCE}">
  <ds:schemaRefs>
    <ds:schemaRef ds:uri="http://schemas.microsoft.com/VisualStudio/2011/storyboarding/control"/>
  </ds:schemaRefs>
</ds:datastoreItem>
</file>

<file path=customXml/itemProps1310.xml><?xml version="1.0" encoding="utf-8"?>
<ds:datastoreItem xmlns:ds="http://schemas.openxmlformats.org/officeDocument/2006/customXml" ds:itemID="{D4928DBF-0C15-45FB-9B6F-46C837C55CA5}">
  <ds:schemaRefs>
    <ds:schemaRef ds:uri="http://schemas.microsoft.com/VisualStudio/2011/storyboarding/control"/>
  </ds:schemaRefs>
</ds:datastoreItem>
</file>

<file path=customXml/itemProps1311.xml><?xml version="1.0" encoding="utf-8"?>
<ds:datastoreItem xmlns:ds="http://schemas.openxmlformats.org/officeDocument/2006/customXml" ds:itemID="{B07AF73F-65EC-43C1-AAA8-13871EE4B7F1}">
  <ds:schemaRefs>
    <ds:schemaRef ds:uri="http://schemas.microsoft.com/VisualStudio/2011/storyboarding/control"/>
  </ds:schemaRefs>
</ds:datastoreItem>
</file>

<file path=customXml/itemProps1312.xml><?xml version="1.0" encoding="utf-8"?>
<ds:datastoreItem xmlns:ds="http://schemas.openxmlformats.org/officeDocument/2006/customXml" ds:itemID="{402212EE-6F03-494E-B64C-FF07AB60183B}">
  <ds:schemaRefs>
    <ds:schemaRef ds:uri="http://schemas.microsoft.com/VisualStudio/2011/storyboarding/control"/>
  </ds:schemaRefs>
</ds:datastoreItem>
</file>

<file path=customXml/itemProps1313.xml><?xml version="1.0" encoding="utf-8"?>
<ds:datastoreItem xmlns:ds="http://schemas.openxmlformats.org/officeDocument/2006/customXml" ds:itemID="{F847B44F-D504-49FC-B709-9357D35E761F}">
  <ds:schemaRefs>
    <ds:schemaRef ds:uri="http://schemas.microsoft.com/VisualStudio/2011/storyboarding/control"/>
  </ds:schemaRefs>
</ds:datastoreItem>
</file>

<file path=customXml/itemProps1314.xml><?xml version="1.0" encoding="utf-8"?>
<ds:datastoreItem xmlns:ds="http://schemas.openxmlformats.org/officeDocument/2006/customXml" ds:itemID="{5F559DDA-8539-41F0-827C-2631CD240E87}">
  <ds:schemaRefs>
    <ds:schemaRef ds:uri="http://schemas.microsoft.com/VisualStudio/2011/storyboarding/control"/>
  </ds:schemaRefs>
</ds:datastoreItem>
</file>

<file path=customXml/itemProps1315.xml><?xml version="1.0" encoding="utf-8"?>
<ds:datastoreItem xmlns:ds="http://schemas.openxmlformats.org/officeDocument/2006/customXml" ds:itemID="{E642A308-E83E-486B-BD6E-FC53D228010F}">
  <ds:schemaRefs>
    <ds:schemaRef ds:uri="http://schemas.microsoft.com/VisualStudio/2011/storyboarding/control"/>
  </ds:schemaRefs>
</ds:datastoreItem>
</file>

<file path=customXml/itemProps1316.xml><?xml version="1.0" encoding="utf-8"?>
<ds:datastoreItem xmlns:ds="http://schemas.openxmlformats.org/officeDocument/2006/customXml" ds:itemID="{1F3162A4-970A-43EC-9C60-DCB1BBCAD9DB}">
  <ds:schemaRefs>
    <ds:schemaRef ds:uri="http://schemas.microsoft.com/VisualStudio/2011/storyboarding/control"/>
  </ds:schemaRefs>
</ds:datastoreItem>
</file>

<file path=customXml/itemProps1317.xml><?xml version="1.0" encoding="utf-8"?>
<ds:datastoreItem xmlns:ds="http://schemas.openxmlformats.org/officeDocument/2006/customXml" ds:itemID="{3E1BA314-0498-4B1B-8620-8516530BAA56}">
  <ds:schemaRefs>
    <ds:schemaRef ds:uri="http://schemas.microsoft.com/VisualStudio/2011/storyboarding/control"/>
  </ds:schemaRefs>
</ds:datastoreItem>
</file>

<file path=customXml/itemProps1318.xml><?xml version="1.0" encoding="utf-8"?>
<ds:datastoreItem xmlns:ds="http://schemas.openxmlformats.org/officeDocument/2006/customXml" ds:itemID="{1273C4AD-B844-4C44-9F71-1419F2E59C2C}">
  <ds:schemaRefs>
    <ds:schemaRef ds:uri="http://schemas.microsoft.com/VisualStudio/2011/storyboarding/control"/>
  </ds:schemaRefs>
</ds:datastoreItem>
</file>

<file path=customXml/itemProps1319.xml><?xml version="1.0" encoding="utf-8"?>
<ds:datastoreItem xmlns:ds="http://schemas.openxmlformats.org/officeDocument/2006/customXml" ds:itemID="{42688C22-E76F-4441-93C7-326AA2353BFF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652A2885-018A-4027-8FC3-711348402E69}">
  <ds:schemaRefs>
    <ds:schemaRef ds:uri="http://schemas.microsoft.com/VisualStudio/2011/storyboarding/control"/>
  </ds:schemaRefs>
</ds:datastoreItem>
</file>

<file path=customXml/itemProps1320.xml><?xml version="1.0" encoding="utf-8"?>
<ds:datastoreItem xmlns:ds="http://schemas.openxmlformats.org/officeDocument/2006/customXml" ds:itemID="{FF6E2083-210E-4BBD-BAB6-BCA47183D888}">
  <ds:schemaRefs>
    <ds:schemaRef ds:uri="http://schemas.microsoft.com/VisualStudio/2011/storyboarding/control"/>
  </ds:schemaRefs>
</ds:datastoreItem>
</file>

<file path=customXml/itemProps1321.xml><?xml version="1.0" encoding="utf-8"?>
<ds:datastoreItem xmlns:ds="http://schemas.openxmlformats.org/officeDocument/2006/customXml" ds:itemID="{A907C062-A12C-4699-8F36-76C7F62D149F}">
  <ds:schemaRefs>
    <ds:schemaRef ds:uri="http://schemas.microsoft.com/VisualStudio/2011/storyboarding/control"/>
  </ds:schemaRefs>
</ds:datastoreItem>
</file>

<file path=customXml/itemProps1322.xml><?xml version="1.0" encoding="utf-8"?>
<ds:datastoreItem xmlns:ds="http://schemas.openxmlformats.org/officeDocument/2006/customXml" ds:itemID="{F86DE149-E3FA-4E97-9EBD-BE580F481160}">
  <ds:schemaRefs>
    <ds:schemaRef ds:uri="http://schemas.microsoft.com/VisualStudio/2011/storyboarding/control"/>
  </ds:schemaRefs>
</ds:datastoreItem>
</file>

<file path=customXml/itemProps1323.xml><?xml version="1.0" encoding="utf-8"?>
<ds:datastoreItem xmlns:ds="http://schemas.openxmlformats.org/officeDocument/2006/customXml" ds:itemID="{10FDDA47-866E-43AF-9894-F0FE0C727591}">
  <ds:schemaRefs>
    <ds:schemaRef ds:uri="http://schemas.microsoft.com/VisualStudio/2011/storyboarding/control"/>
  </ds:schemaRefs>
</ds:datastoreItem>
</file>

<file path=customXml/itemProps1324.xml><?xml version="1.0" encoding="utf-8"?>
<ds:datastoreItem xmlns:ds="http://schemas.openxmlformats.org/officeDocument/2006/customXml" ds:itemID="{274F25C1-2F6C-46AD-9165-7BC82197057E}">
  <ds:schemaRefs>
    <ds:schemaRef ds:uri="http://schemas.microsoft.com/VisualStudio/2011/storyboarding/control"/>
  </ds:schemaRefs>
</ds:datastoreItem>
</file>

<file path=customXml/itemProps1325.xml><?xml version="1.0" encoding="utf-8"?>
<ds:datastoreItem xmlns:ds="http://schemas.openxmlformats.org/officeDocument/2006/customXml" ds:itemID="{AAE26833-64AD-49D0-95A7-E45C5A0A9765}">
  <ds:schemaRefs>
    <ds:schemaRef ds:uri="http://schemas.microsoft.com/VisualStudio/2011/storyboarding/control"/>
  </ds:schemaRefs>
</ds:datastoreItem>
</file>

<file path=customXml/itemProps1326.xml><?xml version="1.0" encoding="utf-8"?>
<ds:datastoreItem xmlns:ds="http://schemas.openxmlformats.org/officeDocument/2006/customXml" ds:itemID="{3825085B-28B6-4129-94FA-FE591525EC60}">
  <ds:schemaRefs>
    <ds:schemaRef ds:uri="http://schemas.microsoft.com/VisualStudio/2011/storyboarding/control"/>
  </ds:schemaRefs>
</ds:datastoreItem>
</file>

<file path=customXml/itemProps1327.xml><?xml version="1.0" encoding="utf-8"?>
<ds:datastoreItem xmlns:ds="http://schemas.openxmlformats.org/officeDocument/2006/customXml" ds:itemID="{5F8D524B-35EA-4189-B860-7362C61EB2A4}">
  <ds:schemaRefs>
    <ds:schemaRef ds:uri="http://schemas.microsoft.com/VisualStudio/2011/storyboarding/control"/>
  </ds:schemaRefs>
</ds:datastoreItem>
</file>

<file path=customXml/itemProps1328.xml><?xml version="1.0" encoding="utf-8"?>
<ds:datastoreItem xmlns:ds="http://schemas.openxmlformats.org/officeDocument/2006/customXml" ds:itemID="{576851C3-66ED-4114-A30F-9DB37F4FEB57}">
  <ds:schemaRefs>
    <ds:schemaRef ds:uri="http://schemas.microsoft.com/VisualStudio/2011/storyboarding/control"/>
  </ds:schemaRefs>
</ds:datastoreItem>
</file>

<file path=customXml/itemProps1329.xml><?xml version="1.0" encoding="utf-8"?>
<ds:datastoreItem xmlns:ds="http://schemas.openxmlformats.org/officeDocument/2006/customXml" ds:itemID="{18751E90-229F-422B-AD97-589F735090EF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EA111829-7122-416C-A42A-C0639CA1CD0E}">
  <ds:schemaRefs>
    <ds:schemaRef ds:uri="http://schemas.microsoft.com/VisualStudio/2011/storyboarding/control"/>
  </ds:schemaRefs>
</ds:datastoreItem>
</file>

<file path=customXml/itemProps1330.xml><?xml version="1.0" encoding="utf-8"?>
<ds:datastoreItem xmlns:ds="http://schemas.openxmlformats.org/officeDocument/2006/customXml" ds:itemID="{8C43A924-3690-4447-BF7F-006C9C8B03AE}">
  <ds:schemaRefs>
    <ds:schemaRef ds:uri="http://schemas.microsoft.com/VisualStudio/2011/storyboarding/control"/>
  </ds:schemaRefs>
</ds:datastoreItem>
</file>

<file path=customXml/itemProps1331.xml><?xml version="1.0" encoding="utf-8"?>
<ds:datastoreItem xmlns:ds="http://schemas.openxmlformats.org/officeDocument/2006/customXml" ds:itemID="{8572DA78-17ED-412C-81D7-A7C7E71B290F}">
  <ds:schemaRefs>
    <ds:schemaRef ds:uri="http://schemas.microsoft.com/VisualStudio/2011/storyboarding/control"/>
  </ds:schemaRefs>
</ds:datastoreItem>
</file>

<file path=customXml/itemProps1332.xml><?xml version="1.0" encoding="utf-8"?>
<ds:datastoreItem xmlns:ds="http://schemas.openxmlformats.org/officeDocument/2006/customXml" ds:itemID="{53FFC86E-0E19-45F2-953A-295674B95E57}">
  <ds:schemaRefs>
    <ds:schemaRef ds:uri="http://schemas.microsoft.com/VisualStudio/2011/storyboarding/control"/>
  </ds:schemaRefs>
</ds:datastoreItem>
</file>

<file path=customXml/itemProps1333.xml><?xml version="1.0" encoding="utf-8"?>
<ds:datastoreItem xmlns:ds="http://schemas.openxmlformats.org/officeDocument/2006/customXml" ds:itemID="{6BB3D5D2-AF71-448A-9929-3E2782234708}">
  <ds:schemaRefs>
    <ds:schemaRef ds:uri="http://schemas.microsoft.com/VisualStudio/2011/storyboarding/control"/>
  </ds:schemaRefs>
</ds:datastoreItem>
</file>

<file path=customXml/itemProps1334.xml><?xml version="1.0" encoding="utf-8"?>
<ds:datastoreItem xmlns:ds="http://schemas.openxmlformats.org/officeDocument/2006/customXml" ds:itemID="{18D6944B-6113-4EB4-BAAA-6CC33108FE04}">
  <ds:schemaRefs>
    <ds:schemaRef ds:uri="http://schemas.microsoft.com/VisualStudio/2011/storyboarding/control"/>
  </ds:schemaRefs>
</ds:datastoreItem>
</file>

<file path=customXml/itemProps1335.xml><?xml version="1.0" encoding="utf-8"?>
<ds:datastoreItem xmlns:ds="http://schemas.openxmlformats.org/officeDocument/2006/customXml" ds:itemID="{0DA9BAFF-615C-4AD3-93C7-57CD99425622}">
  <ds:schemaRefs>
    <ds:schemaRef ds:uri="http://schemas.microsoft.com/VisualStudio/2011/storyboarding/control"/>
  </ds:schemaRefs>
</ds:datastoreItem>
</file>

<file path=customXml/itemProps1336.xml><?xml version="1.0" encoding="utf-8"?>
<ds:datastoreItem xmlns:ds="http://schemas.openxmlformats.org/officeDocument/2006/customXml" ds:itemID="{27D713FB-24AF-4799-BA38-7945AF372E9A}">
  <ds:schemaRefs>
    <ds:schemaRef ds:uri="http://schemas.microsoft.com/VisualStudio/2011/storyboarding/control"/>
  </ds:schemaRefs>
</ds:datastoreItem>
</file>

<file path=customXml/itemProps1337.xml><?xml version="1.0" encoding="utf-8"?>
<ds:datastoreItem xmlns:ds="http://schemas.openxmlformats.org/officeDocument/2006/customXml" ds:itemID="{03901F49-58E2-454F-9756-21CD2EF7A54B}">
  <ds:schemaRefs>
    <ds:schemaRef ds:uri="http://schemas.microsoft.com/VisualStudio/2011/storyboarding/control"/>
  </ds:schemaRefs>
</ds:datastoreItem>
</file>

<file path=customXml/itemProps1338.xml><?xml version="1.0" encoding="utf-8"?>
<ds:datastoreItem xmlns:ds="http://schemas.openxmlformats.org/officeDocument/2006/customXml" ds:itemID="{8CD3ABA2-973D-43A9-AB7E-0268286B09F5}">
  <ds:schemaRefs>
    <ds:schemaRef ds:uri="http://schemas.microsoft.com/VisualStudio/2011/storyboarding/control"/>
  </ds:schemaRefs>
</ds:datastoreItem>
</file>

<file path=customXml/itemProps1339.xml><?xml version="1.0" encoding="utf-8"?>
<ds:datastoreItem xmlns:ds="http://schemas.openxmlformats.org/officeDocument/2006/customXml" ds:itemID="{4EDD8A23-47C7-4DF8-8A9B-308AC62EA726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51335E37-1A76-43C5-BECE-DE518B98E35A}">
  <ds:schemaRefs>
    <ds:schemaRef ds:uri="http://schemas.microsoft.com/VisualStudio/2011/storyboarding/control"/>
  </ds:schemaRefs>
</ds:datastoreItem>
</file>

<file path=customXml/itemProps1340.xml><?xml version="1.0" encoding="utf-8"?>
<ds:datastoreItem xmlns:ds="http://schemas.openxmlformats.org/officeDocument/2006/customXml" ds:itemID="{AB03B580-BC25-4E0E-BC65-B2F26CE992D1}">
  <ds:schemaRefs>
    <ds:schemaRef ds:uri="http://schemas.microsoft.com/VisualStudio/2011/storyboarding/control"/>
  </ds:schemaRefs>
</ds:datastoreItem>
</file>

<file path=customXml/itemProps1341.xml><?xml version="1.0" encoding="utf-8"?>
<ds:datastoreItem xmlns:ds="http://schemas.openxmlformats.org/officeDocument/2006/customXml" ds:itemID="{FD9DD89C-E1E6-4C83-BAF2-4C2F396F99BC}">
  <ds:schemaRefs>
    <ds:schemaRef ds:uri="http://schemas.microsoft.com/VisualStudio/2011/storyboarding/control"/>
  </ds:schemaRefs>
</ds:datastoreItem>
</file>

<file path=customXml/itemProps1342.xml><?xml version="1.0" encoding="utf-8"?>
<ds:datastoreItem xmlns:ds="http://schemas.openxmlformats.org/officeDocument/2006/customXml" ds:itemID="{21A42A04-BC4C-4BB4-A592-27147F101E4D}">
  <ds:schemaRefs>
    <ds:schemaRef ds:uri="http://schemas.microsoft.com/VisualStudio/2011/storyboarding/control"/>
  </ds:schemaRefs>
</ds:datastoreItem>
</file>

<file path=customXml/itemProps1343.xml><?xml version="1.0" encoding="utf-8"?>
<ds:datastoreItem xmlns:ds="http://schemas.openxmlformats.org/officeDocument/2006/customXml" ds:itemID="{4559F058-1843-4FC1-B578-30E30CD2E9BD}">
  <ds:schemaRefs>
    <ds:schemaRef ds:uri="http://schemas.microsoft.com/VisualStudio/2011/storyboarding/control"/>
  </ds:schemaRefs>
</ds:datastoreItem>
</file>

<file path=customXml/itemProps1344.xml><?xml version="1.0" encoding="utf-8"?>
<ds:datastoreItem xmlns:ds="http://schemas.openxmlformats.org/officeDocument/2006/customXml" ds:itemID="{A3E54360-3ECC-4EB8-9DC5-74AC25B670F6}">
  <ds:schemaRefs>
    <ds:schemaRef ds:uri="http://schemas.microsoft.com/VisualStudio/2011/storyboarding/control"/>
  </ds:schemaRefs>
</ds:datastoreItem>
</file>

<file path=customXml/itemProps1345.xml><?xml version="1.0" encoding="utf-8"?>
<ds:datastoreItem xmlns:ds="http://schemas.openxmlformats.org/officeDocument/2006/customXml" ds:itemID="{D3D401F3-B861-4025-AD92-81E134C398D3}">
  <ds:schemaRefs>
    <ds:schemaRef ds:uri="http://schemas.microsoft.com/VisualStudio/2011/storyboarding/control"/>
  </ds:schemaRefs>
</ds:datastoreItem>
</file>

<file path=customXml/itemProps1346.xml><?xml version="1.0" encoding="utf-8"?>
<ds:datastoreItem xmlns:ds="http://schemas.openxmlformats.org/officeDocument/2006/customXml" ds:itemID="{9B6750DB-2066-4DF1-80A9-0C8F567531DB}">
  <ds:schemaRefs>
    <ds:schemaRef ds:uri="http://schemas.microsoft.com/VisualStudio/2011/storyboarding/control"/>
  </ds:schemaRefs>
</ds:datastoreItem>
</file>

<file path=customXml/itemProps1347.xml><?xml version="1.0" encoding="utf-8"?>
<ds:datastoreItem xmlns:ds="http://schemas.openxmlformats.org/officeDocument/2006/customXml" ds:itemID="{1BA5F546-9860-45B6-9509-D8A077041ECE}">
  <ds:schemaRefs>
    <ds:schemaRef ds:uri="http://schemas.microsoft.com/VisualStudio/2011/storyboarding/control"/>
  </ds:schemaRefs>
</ds:datastoreItem>
</file>

<file path=customXml/itemProps1348.xml><?xml version="1.0" encoding="utf-8"?>
<ds:datastoreItem xmlns:ds="http://schemas.openxmlformats.org/officeDocument/2006/customXml" ds:itemID="{ED0AF1A5-4CF6-4C7F-A8C0-6528DA4A57F8}">
  <ds:schemaRefs>
    <ds:schemaRef ds:uri="http://schemas.microsoft.com/VisualStudio/2011/storyboarding/control"/>
  </ds:schemaRefs>
</ds:datastoreItem>
</file>

<file path=customXml/itemProps1349.xml><?xml version="1.0" encoding="utf-8"?>
<ds:datastoreItem xmlns:ds="http://schemas.openxmlformats.org/officeDocument/2006/customXml" ds:itemID="{9F78CB8C-360E-4433-B27E-6A1A135B3A49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2B734A5A-2025-4283-A271-8A351044F2ED}">
  <ds:schemaRefs>
    <ds:schemaRef ds:uri="http://schemas.microsoft.com/VisualStudio/2011/storyboarding/control"/>
  </ds:schemaRefs>
</ds:datastoreItem>
</file>

<file path=customXml/itemProps1350.xml><?xml version="1.0" encoding="utf-8"?>
<ds:datastoreItem xmlns:ds="http://schemas.openxmlformats.org/officeDocument/2006/customXml" ds:itemID="{1750C2E8-DBDF-49B3-B3D9-A5F83777FEF4}">
  <ds:schemaRefs>
    <ds:schemaRef ds:uri="http://schemas.microsoft.com/VisualStudio/2011/storyboarding/control"/>
  </ds:schemaRefs>
</ds:datastoreItem>
</file>

<file path=customXml/itemProps1351.xml><?xml version="1.0" encoding="utf-8"?>
<ds:datastoreItem xmlns:ds="http://schemas.openxmlformats.org/officeDocument/2006/customXml" ds:itemID="{FE3E0CD8-22AF-499C-AB19-06A7D116269E}">
  <ds:schemaRefs>
    <ds:schemaRef ds:uri="http://schemas.microsoft.com/VisualStudio/2011/storyboarding/control"/>
  </ds:schemaRefs>
</ds:datastoreItem>
</file>

<file path=customXml/itemProps1352.xml><?xml version="1.0" encoding="utf-8"?>
<ds:datastoreItem xmlns:ds="http://schemas.openxmlformats.org/officeDocument/2006/customXml" ds:itemID="{090719CC-493B-4E4B-BF08-5C34B428B03F}">
  <ds:schemaRefs>
    <ds:schemaRef ds:uri="http://schemas.microsoft.com/VisualStudio/2011/storyboarding/control"/>
  </ds:schemaRefs>
</ds:datastoreItem>
</file>

<file path=customXml/itemProps1353.xml><?xml version="1.0" encoding="utf-8"?>
<ds:datastoreItem xmlns:ds="http://schemas.openxmlformats.org/officeDocument/2006/customXml" ds:itemID="{451EB943-CFE2-405B-BA84-2F88EFB17728}">
  <ds:schemaRefs>
    <ds:schemaRef ds:uri="http://schemas.microsoft.com/VisualStudio/2011/storyboarding/control"/>
  </ds:schemaRefs>
</ds:datastoreItem>
</file>

<file path=customXml/itemProps1354.xml><?xml version="1.0" encoding="utf-8"?>
<ds:datastoreItem xmlns:ds="http://schemas.openxmlformats.org/officeDocument/2006/customXml" ds:itemID="{4EA4CBDB-BB33-4ABE-84F9-F6DAD7D14C94}">
  <ds:schemaRefs>
    <ds:schemaRef ds:uri="http://schemas.microsoft.com/VisualStudio/2011/storyboarding/control"/>
  </ds:schemaRefs>
</ds:datastoreItem>
</file>

<file path=customXml/itemProps1355.xml><?xml version="1.0" encoding="utf-8"?>
<ds:datastoreItem xmlns:ds="http://schemas.openxmlformats.org/officeDocument/2006/customXml" ds:itemID="{8A275819-8347-4411-8EE8-F5116F5C7C5F}">
  <ds:schemaRefs>
    <ds:schemaRef ds:uri="http://schemas.microsoft.com/VisualStudio/2011/storyboarding/control"/>
  </ds:schemaRefs>
</ds:datastoreItem>
</file>

<file path=customXml/itemProps1356.xml><?xml version="1.0" encoding="utf-8"?>
<ds:datastoreItem xmlns:ds="http://schemas.openxmlformats.org/officeDocument/2006/customXml" ds:itemID="{1DD113AA-A25B-4F9A-8960-8415003F90A0}">
  <ds:schemaRefs>
    <ds:schemaRef ds:uri="http://schemas.microsoft.com/VisualStudio/2011/storyboarding/control"/>
  </ds:schemaRefs>
</ds:datastoreItem>
</file>

<file path=customXml/itemProps1357.xml><?xml version="1.0" encoding="utf-8"?>
<ds:datastoreItem xmlns:ds="http://schemas.openxmlformats.org/officeDocument/2006/customXml" ds:itemID="{0965CAA8-F3D8-4935-8CF5-E2373E05E03F}">
  <ds:schemaRefs>
    <ds:schemaRef ds:uri="http://schemas.microsoft.com/VisualStudio/2011/storyboarding/control"/>
  </ds:schemaRefs>
</ds:datastoreItem>
</file>

<file path=customXml/itemProps1358.xml><?xml version="1.0" encoding="utf-8"?>
<ds:datastoreItem xmlns:ds="http://schemas.openxmlformats.org/officeDocument/2006/customXml" ds:itemID="{7BF62E23-1964-40D7-85C4-3DDDA53DAB00}">
  <ds:schemaRefs>
    <ds:schemaRef ds:uri="http://schemas.microsoft.com/VisualStudio/2011/storyboarding/control"/>
  </ds:schemaRefs>
</ds:datastoreItem>
</file>

<file path=customXml/itemProps1359.xml><?xml version="1.0" encoding="utf-8"?>
<ds:datastoreItem xmlns:ds="http://schemas.openxmlformats.org/officeDocument/2006/customXml" ds:itemID="{64D2AA9B-C9AA-4DD1-9B46-7C04247CE4C3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B9436517-F03B-4CEE-AE71-0E0749782C9C}">
  <ds:schemaRefs>
    <ds:schemaRef ds:uri="http://schemas.microsoft.com/VisualStudio/2011/storyboarding/control"/>
  </ds:schemaRefs>
</ds:datastoreItem>
</file>

<file path=customXml/itemProps1360.xml><?xml version="1.0" encoding="utf-8"?>
<ds:datastoreItem xmlns:ds="http://schemas.openxmlformats.org/officeDocument/2006/customXml" ds:itemID="{DABCC439-269D-42EC-B47C-E4D5446618E9}">
  <ds:schemaRefs>
    <ds:schemaRef ds:uri="http://schemas.microsoft.com/VisualStudio/2011/storyboarding/control"/>
  </ds:schemaRefs>
</ds:datastoreItem>
</file>

<file path=customXml/itemProps1361.xml><?xml version="1.0" encoding="utf-8"?>
<ds:datastoreItem xmlns:ds="http://schemas.openxmlformats.org/officeDocument/2006/customXml" ds:itemID="{A2780BEA-360D-44D1-A43C-DD235E522728}">
  <ds:schemaRefs>
    <ds:schemaRef ds:uri="http://schemas.microsoft.com/VisualStudio/2011/storyboarding/control"/>
  </ds:schemaRefs>
</ds:datastoreItem>
</file>

<file path=customXml/itemProps1362.xml><?xml version="1.0" encoding="utf-8"?>
<ds:datastoreItem xmlns:ds="http://schemas.openxmlformats.org/officeDocument/2006/customXml" ds:itemID="{324124A0-0B2F-4B93-86F8-87E787CAABC5}">
  <ds:schemaRefs>
    <ds:schemaRef ds:uri="http://schemas.microsoft.com/VisualStudio/2011/storyboarding/control"/>
  </ds:schemaRefs>
</ds:datastoreItem>
</file>

<file path=customXml/itemProps1363.xml><?xml version="1.0" encoding="utf-8"?>
<ds:datastoreItem xmlns:ds="http://schemas.openxmlformats.org/officeDocument/2006/customXml" ds:itemID="{EA13A5B2-FF6B-4E7B-801C-C646D8C4278B}">
  <ds:schemaRefs>
    <ds:schemaRef ds:uri="http://schemas.microsoft.com/VisualStudio/2011/storyboarding/control"/>
  </ds:schemaRefs>
</ds:datastoreItem>
</file>

<file path=customXml/itemProps1364.xml><?xml version="1.0" encoding="utf-8"?>
<ds:datastoreItem xmlns:ds="http://schemas.openxmlformats.org/officeDocument/2006/customXml" ds:itemID="{F0CA766D-DAB5-495E-A8FF-0147DAB9890A}">
  <ds:schemaRefs>
    <ds:schemaRef ds:uri="http://schemas.microsoft.com/VisualStudio/2011/storyboarding/control"/>
  </ds:schemaRefs>
</ds:datastoreItem>
</file>

<file path=customXml/itemProps1365.xml><?xml version="1.0" encoding="utf-8"?>
<ds:datastoreItem xmlns:ds="http://schemas.openxmlformats.org/officeDocument/2006/customXml" ds:itemID="{BB73FE91-8DB8-40CE-8B2A-3EE96FDF4C28}">
  <ds:schemaRefs>
    <ds:schemaRef ds:uri="http://schemas.microsoft.com/VisualStudio/2011/storyboarding/control"/>
  </ds:schemaRefs>
</ds:datastoreItem>
</file>

<file path=customXml/itemProps1366.xml><?xml version="1.0" encoding="utf-8"?>
<ds:datastoreItem xmlns:ds="http://schemas.openxmlformats.org/officeDocument/2006/customXml" ds:itemID="{C11682BB-6736-4BB0-9820-E1C5E948A503}">
  <ds:schemaRefs>
    <ds:schemaRef ds:uri="http://schemas.microsoft.com/VisualStudio/2011/storyboarding/control"/>
  </ds:schemaRefs>
</ds:datastoreItem>
</file>

<file path=customXml/itemProps1367.xml><?xml version="1.0" encoding="utf-8"?>
<ds:datastoreItem xmlns:ds="http://schemas.openxmlformats.org/officeDocument/2006/customXml" ds:itemID="{0A3FB510-8C87-4438-A196-9D49BF3F0A78}">
  <ds:schemaRefs>
    <ds:schemaRef ds:uri="http://schemas.microsoft.com/VisualStudio/2011/storyboarding/control"/>
  </ds:schemaRefs>
</ds:datastoreItem>
</file>

<file path=customXml/itemProps1368.xml><?xml version="1.0" encoding="utf-8"?>
<ds:datastoreItem xmlns:ds="http://schemas.openxmlformats.org/officeDocument/2006/customXml" ds:itemID="{49AAE3AE-FE01-4D08-B793-DAE7BCAB458E}">
  <ds:schemaRefs>
    <ds:schemaRef ds:uri="http://schemas.microsoft.com/VisualStudio/2011/storyboarding/control"/>
  </ds:schemaRefs>
</ds:datastoreItem>
</file>

<file path=customXml/itemProps1369.xml><?xml version="1.0" encoding="utf-8"?>
<ds:datastoreItem xmlns:ds="http://schemas.openxmlformats.org/officeDocument/2006/customXml" ds:itemID="{CC524DA2-6A08-45A9-A3C3-1C234118F42C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254A7855-B803-4B3A-A6B5-AC71AEF563FA}">
  <ds:schemaRefs>
    <ds:schemaRef ds:uri="http://schemas.microsoft.com/VisualStudio/2011/storyboarding/control"/>
  </ds:schemaRefs>
</ds:datastoreItem>
</file>

<file path=customXml/itemProps1370.xml><?xml version="1.0" encoding="utf-8"?>
<ds:datastoreItem xmlns:ds="http://schemas.openxmlformats.org/officeDocument/2006/customXml" ds:itemID="{1F4A9CD1-34FF-45ED-9149-EE9A293FE802}">
  <ds:schemaRefs>
    <ds:schemaRef ds:uri="http://schemas.microsoft.com/VisualStudio/2011/storyboarding/control"/>
  </ds:schemaRefs>
</ds:datastoreItem>
</file>

<file path=customXml/itemProps1371.xml><?xml version="1.0" encoding="utf-8"?>
<ds:datastoreItem xmlns:ds="http://schemas.openxmlformats.org/officeDocument/2006/customXml" ds:itemID="{7142FE3B-7BCB-4B53-9F8F-FD4964F71800}">
  <ds:schemaRefs>
    <ds:schemaRef ds:uri="http://schemas.microsoft.com/VisualStudio/2011/storyboarding/control"/>
  </ds:schemaRefs>
</ds:datastoreItem>
</file>

<file path=customXml/itemProps1372.xml><?xml version="1.0" encoding="utf-8"?>
<ds:datastoreItem xmlns:ds="http://schemas.openxmlformats.org/officeDocument/2006/customXml" ds:itemID="{8F8DFE72-F0B5-4901-BDEC-65920E37DDE5}">
  <ds:schemaRefs>
    <ds:schemaRef ds:uri="http://schemas.microsoft.com/VisualStudio/2011/storyboarding/control"/>
  </ds:schemaRefs>
</ds:datastoreItem>
</file>

<file path=customXml/itemProps1373.xml><?xml version="1.0" encoding="utf-8"?>
<ds:datastoreItem xmlns:ds="http://schemas.openxmlformats.org/officeDocument/2006/customXml" ds:itemID="{8EB259CA-D027-4BCF-806E-DBD21A41092A}">
  <ds:schemaRefs>
    <ds:schemaRef ds:uri="http://schemas.microsoft.com/VisualStudio/2011/storyboarding/control"/>
  </ds:schemaRefs>
</ds:datastoreItem>
</file>

<file path=customXml/itemProps1374.xml><?xml version="1.0" encoding="utf-8"?>
<ds:datastoreItem xmlns:ds="http://schemas.openxmlformats.org/officeDocument/2006/customXml" ds:itemID="{C057D616-0E1C-46A4-9668-B49D92B55273}">
  <ds:schemaRefs>
    <ds:schemaRef ds:uri="http://schemas.microsoft.com/VisualStudio/2011/storyboarding/control"/>
  </ds:schemaRefs>
</ds:datastoreItem>
</file>

<file path=customXml/itemProps1375.xml><?xml version="1.0" encoding="utf-8"?>
<ds:datastoreItem xmlns:ds="http://schemas.openxmlformats.org/officeDocument/2006/customXml" ds:itemID="{872898D9-C503-495B-8FCC-AF34677E4C14}">
  <ds:schemaRefs>
    <ds:schemaRef ds:uri="http://schemas.microsoft.com/VisualStudio/2011/storyboarding/control"/>
  </ds:schemaRefs>
</ds:datastoreItem>
</file>

<file path=customXml/itemProps1376.xml><?xml version="1.0" encoding="utf-8"?>
<ds:datastoreItem xmlns:ds="http://schemas.openxmlformats.org/officeDocument/2006/customXml" ds:itemID="{78EE75CD-E702-44B1-8A93-C6C3DF1D9697}">
  <ds:schemaRefs>
    <ds:schemaRef ds:uri="http://schemas.microsoft.com/VisualStudio/2011/storyboarding/control"/>
  </ds:schemaRefs>
</ds:datastoreItem>
</file>

<file path=customXml/itemProps1377.xml><?xml version="1.0" encoding="utf-8"?>
<ds:datastoreItem xmlns:ds="http://schemas.openxmlformats.org/officeDocument/2006/customXml" ds:itemID="{D6093074-FEA1-4220-8228-FA416F934A67}">
  <ds:schemaRefs>
    <ds:schemaRef ds:uri="http://schemas.microsoft.com/VisualStudio/2011/storyboarding/control"/>
  </ds:schemaRefs>
</ds:datastoreItem>
</file>

<file path=customXml/itemProps1378.xml><?xml version="1.0" encoding="utf-8"?>
<ds:datastoreItem xmlns:ds="http://schemas.openxmlformats.org/officeDocument/2006/customXml" ds:itemID="{0A7C0633-F32B-4283-92F3-6796F869C88C}">
  <ds:schemaRefs>
    <ds:schemaRef ds:uri="http://schemas.microsoft.com/VisualStudio/2011/storyboarding/control"/>
  </ds:schemaRefs>
</ds:datastoreItem>
</file>

<file path=customXml/itemProps1379.xml><?xml version="1.0" encoding="utf-8"?>
<ds:datastoreItem xmlns:ds="http://schemas.openxmlformats.org/officeDocument/2006/customXml" ds:itemID="{F845C56E-D1C4-48DC-BDC2-433365681DDE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CB65D0F5-E9EB-4EF2-BDAE-07CD3393485F}">
  <ds:schemaRefs>
    <ds:schemaRef ds:uri="http://schemas.microsoft.com/VisualStudio/2011/storyboarding/control"/>
  </ds:schemaRefs>
</ds:datastoreItem>
</file>

<file path=customXml/itemProps1380.xml><?xml version="1.0" encoding="utf-8"?>
<ds:datastoreItem xmlns:ds="http://schemas.openxmlformats.org/officeDocument/2006/customXml" ds:itemID="{84CDAE88-2F10-4D36-B4F5-58599C730D11}">
  <ds:schemaRefs>
    <ds:schemaRef ds:uri="http://schemas.microsoft.com/VisualStudio/2011/storyboarding/control"/>
  </ds:schemaRefs>
</ds:datastoreItem>
</file>

<file path=customXml/itemProps1381.xml><?xml version="1.0" encoding="utf-8"?>
<ds:datastoreItem xmlns:ds="http://schemas.openxmlformats.org/officeDocument/2006/customXml" ds:itemID="{A68259C8-0A0C-45CE-8C2E-23803BB75A60}">
  <ds:schemaRefs>
    <ds:schemaRef ds:uri="http://schemas.microsoft.com/VisualStudio/2011/storyboarding/control"/>
  </ds:schemaRefs>
</ds:datastoreItem>
</file>

<file path=customXml/itemProps1382.xml><?xml version="1.0" encoding="utf-8"?>
<ds:datastoreItem xmlns:ds="http://schemas.openxmlformats.org/officeDocument/2006/customXml" ds:itemID="{022A6494-0721-4EE3-B174-AA068604DBBC}">
  <ds:schemaRefs>
    <ds:schemaRef ds:uri="http://schemas.microsoft.com/VisualStudio/2011/storyboarding/control"/>
  </ds:schemaRefs>
</ds:datastoreItem>
</file>

<file path=customXml/itemProps1383.xml><?xml version="1.0" encoding="utf-8"?>
<ds:datastoreItem xmlns:ds="http://schemas.openxmlformats.org/officeDocument/2006/customXml" ds:itemID="{A2547B78-4EBF-46F5-A758-A52D28D51C6F}">
  <ds:schemaRefs>
    <ds:schemaRef ds:uri="http://schemas.microsoft.com/VisualStudio/2011/storyboarding/control"/>
  </ds:schemaRefs>
</ds:datastoreItem>
</file>

<file path=customXml/itemProps1384.xml><?xml version="1.0" encoding="utf-8"?>
<ds:datastoreItem xmlns:ds="http://schemas.openxmlformats.org/officeDocument/2006/customXml" ds:itemID="{4092B435-C481-4103-BDC7-2328495F702A}">
  <ds:schemaRefs>
    <ds:schemaRef ds:uri="http://schemas.microsoft.com/VisualStudio/2011/storyboarding/control"/>
  </ds:schemaRefs>
</ds:datastoreItem>
</file>

<file path=customXml/itemProps1385.xml><?xml version="1.0" encoding="utf-8"?>
<ds:datastoreItem xmlns:ds="http://schemas.openxmlformats.org/officeDocument/2006/customXml" ds:itemID="{E48BE593-20D3-43DE-A84C-A1129C975BD2}">
  <ds:schemaRefs>
    <ds:schemaRef ds:uri="http://schemas.microsoft.com/VisualStudio/2011/storyboarding/control"/>
  </ds:schemaRefs>
</ds:datastoreItem>
</file>

<file path=customXml/itemProps1386.xml><?xml version="1.0" encoding="utf-8"?>
<ds:datastoreItem xmlns:ds="http://schemas.openxmlformats.org/officeDocument/2006/customXml" ds:itemID="{318B1F8C-3F3B-49AD-B5A6-15E1C85571C5}">
  <ds:schemaRefs>
    <ds:schemaRef ds:uri="http://schemas.microsoft.com/VisualStudio/2011/storyboarding/control"/>
  </ds:schemaRefs>
</ds:datastoreItem>
</file>

<file path=customXml/itemProps1387.xml><?xml version="1.0" encoding="utf-8"?>
<ds:datastoreItem xmlns:ds="http://schemas.openxmlformats.org/officeDocument/2006/customXml" ds:itemID="{55918C4D-B9A8-44D3-8CFD-991D32B4C28A}">
  <ds:schemaRefs>
    <ds:schemaRef ds:uri="http://schemas.microsoft.com/VisualStudio/2011/storyboarding/control"/>
  </ds:schemaRefs>
</ds:datastoreItem>
</file>

<file path=customXml/itemProps1388.xml><?xml version="1.0" encoding="utf-8"?>
<ds:datastoreItem xmlns:ds="http://schemas.openxmlformats.org/officeDocument/2006/customXml" ds:itemID="{3041711F-68D9-4723-B770-9CAE0E4267B4}">
  <ds:schemaRefs>
    <ds:schemaRef ds:uri="http://schemas.microsoft.com/VisualStudio/2011/storyboarding/control"/>
  </ds:schemaRefs>
</ds:datastoreItem>
</file>

<file path=customXml/itemProps1389.xml><?xml version="1.0" encoding="utf-8"?>
<ds:datastoreItem xmlns:ds="http://schemas.openxmlformats.org/officeDocument/2006/customXml" ds:itemID="{8ED30731-C5D4-461E-A9A0-5D17E1F2E772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7DA58458-79C0-4286-8E12-04A22CFED881}">
  <ds:schemaRefs>
    <ds:schemaRef ds:uri="http://schemas.microsoft.com/VisualStudio/2011/storyboarding/control"/>
  </ds:schemaRefs>
</ds:datastoreItem>
</file>

<file path=customXml/itemProps1390.xml><?xml version="1.0" encoding="utf-8"?>
<ds:datastoreItem xmlns:ds="http://schemas.openxmlformats.org/officeDocument/2006/customXml" ds:itemID="{A2A585DF-081F-4CB5-9B2E-32C9F68A0CDA}">
  <ds:schemaRefs>
    <ds:schemaRef ds:uri="http://schemas.microsoft.com/VisualStudio/2011/storyboarding/control"/>
  </ds:schemaRefs>
</ds:datastoreItem>
</file>

<file path=customXml/itemProps1391.xml><?xml version="1.0" encoding="utf-8"?>
<ds:datastoreItem xmlns:ds="http://schemas.openxmlformats.org/officeDocument/2006/customXml" ds:itemID="{F1934C86-8476-40A0-94E9-7E966B352230}">
  <ds:schemaRefs>
    <ds:schemaRef ds:uri="http://schemas.microsoft.com/VisualStudio/2011/storyboarding/control"/>
  </ds:schemaRefs>
</ds:datastoreItem>
</file>

<file path=customXml/itemProps1392.xml><?xml version="1.0" encoding="utf-8"?>
<ds:datastoreItem xmlns:ds="http://schemas.openxmlformats.org/officeDocument/2006/customXml" ds:itemID="{A12B28A3-DFE6-4D94-978C-74A922E39ABA}">
  <ds:schemaRefs>
    <ds:schemaRef ds:uri="http://schemas.microsoft.com/VisualStudio/2011/storyboarding/control"/>
  </ds:schemaRefs>
</ds:datastoreItem>
</file>

<file path=customXml/itemProps1393.xml><?xml version="1.0" encoding="utf-8"?>
<ds:datastoreItem xmlns:ds="http://schemas.openxmlformats.org/officeDocument/2006/customXml" ds:itemID="{3A138898-9756-47A5-A781-D44EB6619D4E}">
  <ds:schemaRefs>
    <ds:schemaRef ds:uri="http://schemas.microsoft.com/VisualStudio/2011/storyboarding/control"/>
  </ds:schemaRefs>
</ds:datastoreItem>
</file>

<file path=customXml/itemProps1394.xml><?xml version="1.0" encoding="utf-8"?>
<ds:datastoreItem xmlns:ds="http://schemas.openxmlformats.org/officeDocument/2006/customXml" ds:itemID="{C32E5A38-A3E4-442A-A21E-9A056AA111CD}">
  <ds:schemaRefs>
    <ds:schemaRef ds:uri="http://schemas.microsoft.com/VisualStudio/2011/storyboarding/control"/>
  </ds:schemaRefs>
</ds:datastoreItem>
</file>

<file path=customXml/itemProps1395.xml><?xml version="1.0" encoding="utf-8"?>
<ds:datastoreItem xmlns:ds="http://schemas.openxmlformats.org/officeDocument/2006/customXml" ds:itemID="{A347173F-5F8E-4B81-813F-9625F5CF42EA}">
  <ds:schemaRefs>
    <ds:schemaRef ds:uri="http://schemas.microsoft.com/VisualStudio/2011/storyboarding/control"/>
  </ds:schemaRefs>
</ds:datastoreItem>
</file>

<file path=customXml/itemProps1396.xml><?xml version="1.0" encoding="utf-8"?>
<ds:datastoreItem xmlns:ds="http://schemas.openxmlformats.org/officeDocument/2006/customXml" ds:itemID="{0AE6433B-7587-4BDB-83B8-CD371CBA9677}">
  <ds:schemaRefs>
    <ds:schemaRef ds:uri="http://schemas.microsoft.com/VisualStudio/2011/storyboarding/control"/>
  </ds:schemaRefs>
</ds:datastoreItem>
</file>

<file path=customXml/itemProps1397.xml><?xml version="1.0" encoding="utf-8"?>
<ds:datastoreItem xmlns:ds="http://schemas.openxmlformats.org/officeDocument/2006/customXml" ds:itemID="{725C3EC2-DE56-4FF6-B370-6632946E2B7F}">
  <ds:schemaRefs>
    <ds:schemaRef ds:uri="http://schemas.microsoft.com/VisualStudio/2011/storyboarding/control"/>
  </ds:schemaRefs>
</ds:datastoreItem>
</file>

<file path=customXml/itemProps1398.xml><?xml version="1.0" encoding="utf-8"?>
<ds:datastoreItem xmlns:ds="http://schemas.openxmlformats.org/officeDocument/2006/customXml" ds:itemID="{60E1818C-40C4-4F15-B53A-6F8ADB0D0041}">
  <ds:schemaRefs>
    <ds:schemaRef ds:uri="http://schemas.microsoft.com/VisualStudio/2011/storyboarding/control"/>
  </ds:schemaRefs>
</ds:datastoreItem>
</file>

<file path=customXml/itemProps1399.xml><?xml version="1.0" encoding="utf-8"?>
<ds:datastoreItem xmlns:ds="http://schemas.openxmlformats.org/officeDocument/2006/customXml" ds:itemID="{FC5263CC-C063-42BA-BA1A-CC1F0BB93B9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1427E9C9-53E7-40B1-B193-B7733432E4B3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50B811AF-EBFA-4904-8A3F-84CEEC79B6D2}">
  <ds:schemaRefs>
    <ds:schemaRef ds:uri="http://schemas.microsoft.com/VisualStudio/2011/storyboarding/control"/>
  </ds:schemaRefs>
</ds:datastoreItem>
</file>

<file path=customXml/itemProps1400.xml><?xml version="1.0" encoding="utf-8"?>
<ds:datastoreItem xmlns:ds="http://schemas.openxmlformats.org/officeDocument/2006/customXml" ds:itemID="{6DFDF753-7251-4806-9575-8E1168B99095}">
  <ds:schemaRefs>
    <ds:schemaRef ds:uri="http://schemas.microsoft.com/VisualStudio/2011/storyboarding/control"/>
  </ds:schemaRefs>
</ds:datastoreItem>
</file>

<file path=customXml/itemProps1401.xml><?xml version="1.0" encoding="utf-8"?>
<ds:datastoreItem xmlns:ds="http://schemas.openxmlformats.org/officeDocument/2006/customXml" ds:itemID="{B5656D8E-E216-491E-BE60-06DA33C0D9E4}">
  <ds:schemaRefs>
    <ds:schemaRef ds:uri="http://schemas.microsoft.com/VisualStudio/2011/storyboarding/control"/>
  </ds:schemaRefs>
</ds:datastoreItem>
</file>

<file path=customXml/itemProps1402.xml><?xml version="1.0" encoding="utf-8"?>
<ds:datastoreItem xmlns:ds="http://schemas.openxmlformats.org/officeDocument/2006/customXml" ds:itemID="{09F8D66A-3A16-4E3B-8678-2DA626322189}">
  <ds:schemaRefs>
    <ds:schemaRef ds:uri="http://schemas.microsoft.com/VisualStudio/2011/storyboarding/control"/>
  </ds:schemaRefs>
</ds:datastoreItem>
</file>

<file path=customXml/itemProps1403.xml><?xml version="1.0" encoding="utf-8"?>
<ds:datastoreItem xmlns:ds="http://schemas.openxmlformats.org/officeDocument/2006/customXml" ds:itemID="{511991B2-2EDA-421C-9190-5383EF72CEDB}">
  <ds:schemaRefs>
    <ds:schemaRef ds:uri="http://schemas.microsoft.com/VisualStudio/2011/storyboarding/control"/>
  </ds:schemaRefs>
</ds:datastoreItem>
</file>

<file path=customXml/itemProps1404.xml><?xml version="1.0" encoding="utf-8"?>
<ds:datastoreItem xmlns:ds="http://schemas.openxmlformats.org/officeDocument/2006/customXml" ds:itemID="{7A5A5C75-AEC4-4DA4-B145-FDB095EECBE1}">
  <ds:schemaRefs>
    <ds:schemaRef ds:uri="http://schemas.microsoft.com/VisualStudio/2011/storyboarding/control"/>
  </ds:schemaRefs>
</ds:datastoreItem>
</file>

<file path=customXml/itemProps1405.xml><?xml version="1.0" encoding="utf-8"?>
<ds:datastoreItem xmlns:ds="http://schemas.openxmlformats.org/officeDocument/2006/customXml" ds:itemID="{1D9729D5-CD1C-4292-A5AC-BBE581BD74A3}">
  <ds:schemaRefs>
    <ds:schemaRef ds:uri="http://schemas.microsoft.com/VisualStudio/2011/storyboarding/control"/>
  </ds:schemaRefs>
</ds:datastoreItem>
</file>

<file path=customXml/itemProps1406.xml><?xml version="1.0" encoding="utf-8"?>
<ds:datastoreItem xmlns:ds="http://schemas.openxmlformats.org/officeDocument/2006/customXml" ds:itemID="{27EA766B-BBBE-4837-8B36-837D9C2EB195}">
  <ds:schemaRefs>
    <ds:schemaRef ds:uri="http://schemas.microsoft.com/VisualStudio/2011/storyboarding/control"/>
  </ds:schemaRefs>
</ds:datastoreItem>
</file>

<file path=customXml/itemProps1407.xml><?xml version="1.0" encoding="utf-8"?>
<ds:datastoreItem xmlns:ds="http://schemas.openxmlformats.org/officeDocument/2006/customXml" ds:itemID="{531E68A4-F02A-43E7-83B0-2C98F2E62426}">
  <ds:schemaRefs>
    <ds:schemaRef ds:uri="http://schemas.microsoft.com/VisualStudio/2011/storyboarding/control"/>
  </ds:schemaRefs>
</ds:datastoreItem>
</file>

<file path=customXml/itemProps1408.xml><?xml version="1.0" encoding="utf-8"?>
<ds:datastoreItem xmlns:ds="http://schemas.openxmlformats.org/officeDocument/2006/customXml" ds:itemID="{93F3B2D0-9D63-4880-B596-23540A890FE0}">
  <ds:schemaRefs>
    <ds:schemaRef ds:uri="http://schemas.microsoft.com/VisualStudio/2011/storyboarding/control"/>
  </ds:schemaRefs>
</ds:datastoreItem>
</file>

<file path=customXml/itemProps1409.xml><?xml version="1.0" encoding="utf-8"?>
<ds:datastoreItem xmlns:ds="http://schemas.openxmlformats.org/officeDocument/2006/customXml" ds:itemID="{6FA80721-766F-4214-837A-9C15A557EC42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369681C3-E3E5-442F-95C7-9BAAE3E3C246}">
  <ds:schemaRefs>
    <ds:schemaRef ds:uri="http://schemas.microsoft.com/VisualStudio/2011/storyboarding/control"/>
  </ds:schemaRefs>
</ds:datastoreItem>
</file>

<file path=customXml/itemProps1410.xml><?xml version="1.0" encoding="utf-8"?>
<ds:datastoreItem xmlns:ds="http://schemas.openxmlformats.org/officeDocument/2006/customXml" ds:itemID="{386A9898-1E50-4C9B-845B-804455E0AC36}">
  <ds:schemaRefs>
    <ds:schemaRef ds:uri="http://schemas.microsoft.com/VisualStudio/2011/storyboarding/control"/>
  </ds:schemaRefs>
</ds:datastoreItem>
</file>

<file path=customXml/itemProps1411.xml><?xml version="1.0" encoding="utf-8"?>
<ds:datastoreItem xmlns:ds="http://schemas.openxmlformats.org/officeDocument/2006/customXml" ds:itemID="{80D01010-EB9C-4B7C-A53A-7930797E229C}">
  <ds:schemaRefs>
    <ds:schemaRef ds:uri="http://schemas.microsoft.com/VisualStudio/2011/storyboarding/control"/>
  </ds:schemaRefs>
</ds:datastoreItem>
</file>

<file path=customXml/itemProps1412.xml><?xml version="1.0" encoding="utf-8"?>
<ds:datastoreItem xmlns:ds="http://schemas.openxmlformats.org/officeDocument/2006/customXml" ds:itemID="{C6A79045-F832-49E4-A725-5146F082201C}">
  <ds:schemaRefs>
    <ds:schemaRef ds:uri="http://schemas.microsoft.com/VisualStudio/2011/storyboarding/control"/>
  </ds:schemaRefs>
</ds:datastoreItem>
</file>

<file path=customXml/itemProps1413.xml><?xml version="1.0" encoding="utf-8"?>
<ds:datastoreItem xmlns:ds="http://schemas.openxmlformats.org/officeDocument/2006/customXml" ds:itemID="{7407C4EB-928B-4ED1-A073-9E1610870F42}">
  <ds:schemaRefs>
    <ds:schemaRef ds:uri="http://schemas.microsoft.com/VisualStudio/2011/storyboarding/control"/>
  </ds:schemaRefs>
</ds:datastoreItem>
</file>

<file path=customXml/itemProps1414.xml><?xml version="1.0" encoding="utf-8"?>
<ds:datastoreItem xmlns:ds="http://schemas.openxmlformats.org/officeDocument/2006/customXml" ds:itemID="{36DE6BA6-5C8F-40F1-A06E-0AB4882E8671}">
  <ds:schemaRefs>
    <ds:schemaRef ds:uri="http://schemas.microsoft.com/VisualStudio/2011/storyboarding/control"/>
  </ds:schemaRefs>
</ds:datastoreItem>
</file>

<file path=customXml/itemProps1415.xml><?xml version="1.0" encoding="utf-8"?>
<ds:datastoreItem xmlns:ds="http://schemas.openxmlformats.org/officeDocument/2006/customXml" ds:itemID="{5DDD0012-C54E-405E-A486-5764D01A73E9}">
  <ds:schemaRefs>
    <ds:schemaRef ds:uri="http://schemas.microsoft.com/VisualStudio/2011/storyboarding/control"/>
  </ds:schemaRefs>
</ds:datastoreItem>
</file>

<file path=customXml/itemProps1416.xml><?xml version="1.0" encoding="utf-8"?>
<ds:datastoreItem xmlns:ds="http://schemas.openxmlformats.org/officeDocument/2006/customXml" ds:itemID="{D205E0B0-B94A-4031-9A0F-B7001D460235}">
  <ds:schemaRefs>
    <ds:schemaRef ds:uri="http://schemas.microsoft.com/VisualStudio/2011/storyboarding/control"/>
  </ds:schemaRefs>
</ds:datastoreItem>
</file>

<file path=customXml/itemProps1417.xml><?xml version="1.0" encoding="utf-8"?>
<ds:datastoreItem xmlns:ds="http://schemas.openxmlformats.org/officeDocument/2006/customXml" ds:itemID="{5A0E245C-69EE-4AC7-963D-AE32717EF804}">
  <ds:schemaRefs>
    <ds:schemaRef ds:uri="http://schemas.microsoft.com/VisualStudio/2011/storyboarding/control"/>
  </ds:schemaRefs>
</ds:datastoreItem>
</file>

<file path=customXml/itemProps1418.xml><?xml version="1.0" encoding="utf-8"?>
<ds:datastoreItem xmlns:ds="http://schemas.openxmlformats.org/officeDocument/2006/customXml" ds:itemID="{E6BABF58-30BE-42E9-B764-8F24A474FEDC}">
  <ds:schemaRefs>
    <ds:schemaRef ds:uri="http://schemas.microsoft.com/VisualStudio/2011/storyboarding/control"/>
  </ds:schemaRefs>
</ds:datastoreItem>
</file>

<file path=customXml/itemProps1419.xml><?xml version="1.0" encoding="utf-8"?>
<ds:datastoreItem xmlns:ds="http://schemas.openxmlformats.org/officeDocument/2006/customXml" ds:itemID="{F6D87574-7801-449A-B44E-5D45A7475A1F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53A32A73-40D3-4636-964F-73067C17ACBC}">
  <ds:schemaRefs>
    <ds:schemaRef ds:uri="http://schemas.microsoft.com/VisualStudio/2011/storyboarding/control"/>
  </ds:schemaRefs>
</ds:datastoreItem>
</file>

<file path=customXml/itemProps1420.xml><?xml version="1.0" encoding="utf-8"?>
<ds:datastoreItem xmlns:ds="http://schemas.openxmlformats.org/officeDocument/2006/customXml" ds:itemID="{08265B3C-9654-4C8A-A716-EDE43B67D075}">
  <ds:schemaRefs>
    <ds:schemaRef ds:uri="http://schemas.microsoft.com/VisualStudio/2011/storyboarding/control"/>
  </ds:schemaRefs>
</ds:datastoreItem>
</file>

<file path=customXml/itemProps1421.xml><?xml version="1.0" encoding="utf-8"?>
<ds:datastoreItem xmlns:ds="http://schemas.openxmlformats.org/officeDocument/2006/customXml" ds:itemID="{0E17445C-5E98-4FB0-8FDF-804D60E26EB6}">
  <ds:schemaRefs>
    <ds:schemaRef ds:uri="http://schemas.microsoft.com/VisualStudio/2011/storyboarding/control"/>
  </ds:schemaRefs>
</ds:datastoreItem>
</file>

<file path=customXml/itemProps1422.xml><?xml version="1.0" encoding="utf-8"?>
<ds:datastoreItem xmlns:ds="http://schemas.openxmlformats.org/officeDocument/2006/customXml" ds:itemID="{13BFE2F1-801B-491D-98B2-CCF13AB3D9BA}">
  <ds:schemaRefs>
    <ds:schemaRef ds:uri="http://schemas.microsoft.com/VisualStudio/2011/storyboarding/control"/>
  </ds:schemaRefs>
</ds:datastoreItem>
</file>

<file path=customXml/itemProps1423.xml><?xml version="1.0" encoding="utf-8"?>
<ds:datastoreItem xmlns:ds="http://schemas.openxmlformats.org/officeDocument/2006/customXml" ds:itemID="{D0B14AC8-0997-4F38-A4AF-E46AA89FA1B1}">
  <ds:schemaRefs>
    <ds:schemaRef ds:uri="http://schemas.microsoft.com/VisualStudio/2011/storyboarding/control"/>
  </ds:schemaRefs>
</ds:datastoreItem>
</file>

<file path=customXml/itemProps1424.xml><?xml version="1.0" encoding="utf-8"?>
<ds:datastoreItem xmlns:ds="http://schemas.openxmlformats.org/officeDocument/2006/customXml" ds:itemID="{02648871-CE75-44D4-9731-8D38D4CA9B39}">
  <ds:schemaRefs>
    <ds:schemaRef ds:uri="http://schemas.microsoft.com/VisualStudio/2011/storyboarding/control"/>
  </ds:schemaRefs>
</ds:datastoreItem>
</file>

<file path=customXml/itemProps1425.xml><?xml version="1.0" encoding="utf-8"?>
<ds:datastoreItem xmlns:ds="http://schemas.openxmlformats.org/officeDocument/2006/customXml" ds:itemID="{FBD13FAC-5A27-4D83-B0E4-C372EFAA9DA9}">
  <ds:schemaRefs>
    <ds:schemaRef ds:uri="http://schemas.microsoft.com/VisualStudio/2011/storyboarding/control"/>
  </ds:schemaRefs>
</ds:datastoreItem>
</file>

<file path=customXml/itemProps1426.xml><?xml version="1.0" encoding="utf-8"?>
<ds:datastoreItem xmlns:ds="http://schemas.openxmlformats.org/officeDocument/2006/customXml" ds:itemID="{663829C1-D2D9-4A0F-BF96-362F9AB18E42}">
  <ds:schemaRefs>
    <ds:schemaRef ds:uri="http://schemas.microsoft.com/VisualStudio/2011/storyboarding/control"/>
  </ds:schemaRefs>
</ds:datastoreItem>
</file>

<file path=customXml/itemProps1427.xml><?xml version="1.0" encoding="utf-8"?>
<ds:datastoreItem xmlns:ds="http://schemas.openxmlformats.org/officeDocument/2006/customXml" ds:itemID="{5E99E895-F244-47D6-96F7-6D6927619F34}">
  <ds:schemaRefs>
    <ds:schemaRef ds:uri="http://schemas.microsoft.com/VisualStudio/2011/storyboarding/control"/>
  </ds:schemaRefs>
</ds:datastoreItem>
</file>

<file path=customXml/itemProps1428.xml><?xml version="1.0" encoding="utf-8"?>
<ds:datastoreItem xmlns:ds="http://schemas.openxmlformats.org/officeDocument/2006/customXml" ds:itemID="{49C1DA9A-5EC8-43D6-B534-0EC86E2A17B5}">
  <ds:schemaRefs>
    <ds:schemaRef ds:uri="http://schemas.microsoft.com/VisualStudio/2011/storyboarding/control"/>
  </ds:schemaRefs>
</ds:datastoreItem>
</file>

<file path=customXml/itemProps1429.xml><?xml version="1.0" encoding="utf-8"?>
<ds:datastoreItem xmlns:ds="http://schemas.openxmlformats.org/officeDocument/2006/customXml" ds:itemID="{5B034FCE-9A19-4D9A-9B29-A6050A1391EB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2774ABC2-3404-401E-AD6C-E64C4C4B3610}">
  <ds:schemaRefs>
    <ds:schemaRef ds:uri="http://schemas.microsoft.com/VisualStudio/2011/storyboarding/control"/>
  </ds:schemaRefs>
</ds:datastoreItem>
</file>

<file path=customXml/itemProps1430.xml><?xml version="1.0" encoding="utf-8"?>
<ds:datastoreItem xmlns:ds="http://schemas.openxmlformats.org/officeDocument/2006/customXml" ds:itemID="{E069F3A3-D637-4DBA-A874-614530384284}">
  <ds:schemaRefs>
    <ds:schemaRef ds:uri="http://schemas.microsoft.com/VisualStudio/2011/storyboarding/control"/>
  </ds:schemaRefs>
</ds:datastoreItem>
</file>

<file path=customXml/itemProps1431.xml><?xml version="1.0" encoding="utf-8"?>
<ds:datastoreItem xmlns:ds="http://schemas.openxmlformats.org/officeDocument/2006/customXml" ds:itemID="{EAA4995A-72C7-4FEC-A8FC-928DCAF0F685}">
  <ds:schemaRefs>
    <ds:schemaRef ds:uri="http://schemas.microsoft.com/VisualStudio/2011/storyboarding/control"/>
  </ds:schemaRefs>
</ds:datastoreItem>
</file>

<file path=customXml/itemProps1432.xml><?xml version="1.0" encoding="utf-8"?>
<ds:datastoreItem xmlns:ds="http://schemas.openxmlformats.org/officeDocument/2006/customXml" ds:itemID="{97CA053D-AD4D-446C-8E4B-BC51ABA62BAF}">
  <ds:schemaRefs>
    <ds:schemaRef ds:uri="http://schemas.microsoft.com/VisualStudio/2011/storyboarding/control"/>
  </ds:schemaRefs>
</ds:datastoreItem>
</file>

<file path=customXml/itemProps1433.xml><?xml version="1.0" encoding="utf-8"?>
<ds:datastoreItem xmlns:ds="http://schemas.openxmlformats.org/officeDocument/2006/customXml" ds:itemID="{EA43E8A4-4A26-4BF1-B0BE-C3FB89EEF0CB}">
  <ds:schemaRefs>
    <ds:schemaRef ds:uri="http://schemas.microsoft.com/VisualStudio/2011/storyboarding/control"/>
  </ds:schemaRefs>
</ds:datastoreItem>
</file>

<file path=customXml/itemProps1434.xml><?xml version="1.0" encoding="utf-8"?>
<ds:datastoreItem xmlns:ds="http://schemas.openxmlformats.org/officeDocument/2006/customXml" ds:itemID="{4E310494-93C3-4E33-92A4-8CEDD42C84CB}">
  <ds:schemaRefs>
    <ds:schemaRef ds:uri="http://schemas.microsoft.com/VisualStudio/2011/storyboarding/control"/>
  </ds:schemaRefs>
</ds:datastoreItem>
</file>

<file path=customXml/itemProps1435.xml><?xml version="1.0" encoding="utf-8"?>
<ds:datastoreItem xmlns:ds="http://schemas.openxmlformats.org/officeDocument/2006/customXml" ds:itemID="{77A89820-4CD2-43B8-9AB7-9B9EC5DE623D}">
  <ds:schemaRefs>
    <ds:schemaRef ds:uri="http://schemas.microsoft.com/VisualStudio/2011/storyboarding/control"/>
  </ds:schemaRefs>
</ds:datastoreItem>
</file>

<file path=customXml/itemProps1436.xml><?xml version="1.0" encoding="utf-8"?>
<ds:datastoreItem xmlns:ds="http://schemas.openxmlformats.org/officeDocument/2006/customXml" ds:itemID="{966A6967-DB27-41C5-8D27-521B80F72A56}">
  <ds:schemaRefs>
    <ds:schemaRef ds:uri="http://schemas.microsoft.com/VisualStudio/2011/storyboarding/control"/>
  </ds:schemaRefs>
</ds:datastoreItem>
</file>

<file path=customXml/itemProps1437.xml><?xml version="1.0" encoding="utf-8"?>
<ds:datastoreItem xmlns:ds="http://schemas.openxmlformats.org/officeDocument/2006/customXml" ds:itemID="{9957AEFD-9006-48A7-8F40-4863CE305E2F}">
  <ds:schemaRefs>
    <ds:schemaRef ds:uri="http://schemas.microsoft.com/VisualStudio/2011/storyboarding/control"/>
  </ds:schemaRefs>
</ds:datastoreItem>
</file>

<file path=customXml/itemProps1438.xml><?xml version="1.0" encoding="utf-8"?>
<ds:datastoreItem xmlns:ds="http://schemas.openxmlformats.org/officeDocument/2006/customXml" ds:itemID="{06E94502-7E9E-48D8-A7D5-90EFDB410B38}">
  <ds:schemaRefs>
    <ds:schemaRef ds:uri="http://schemas.microsoft.com/VisualStudio/2011/storyboarding/control"/>
  </ds:schemaRefs>
</ds:datastoreItem>
</file>

<file path=customXml/itemProps1439.xml><?xml version="1.0" encoding="utf-8"?>
<ds:datastoreItem xmlns:ds="http://schemas.openxmlformats.org/officeDocument/2006/customXml" ds:itemID="{00DB634E-8AAB-48A2-A06B-E55A4963C888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177FFB81-9D29-4B35-984C-E73BF8B48FE4}">
  <ds:schemaRefs>
    <ds:schemaRef ds:uri="http://schemas.microsoft.com/VisualStudio/2011/storyboarding/control"/>
  </ds:schemaRefs>
</ds:datastoreItem>
</file>

<file path=customXml/itemProps1440.xml><?xml version="1.0" encoding="utf-8"?>
<ds:datastoreItem xmlns:ds="http://schemas.openxmlformats.org/officeDocument/2006/customXml" ds:itemID="{56D02000-E567-4A9B-8169-024EE4AA7B45}">
  <ds:schemaRefs>
    <ds:schemaRef ds:uri="http://schemas.microsoft.com/VisualStudio/2011/storyboarding/control"/>
  </ds:schemaRefs>
</ds:datastoreItem>
</file>

<file path=customXml/itemProps1441.xml><?xml version="1.0" encoding="utf-8"?>
<ds:datastoreItem xmlns:ds="http://schemas.openxmlformats.org/officeDocument/2006/customXml" ds:itemID="{0BED69CD-BBDF-4547-B241-1F06680E0E05}">
  <ds:schemaRefs>
    <ds:schemaRef ds:uri="http://schemas.microsoft.com/VisualStudio/2011/storyboarding/control"/>
  </ds:schemaRefs>
</ds:datastoreItem>
</file>

<file path=customXml/itemProps1442.xml><?xml version="1.0" encoding="utf-8"?>
<ds:datastoreItem xmlns:ds="http://schemas.openxmlformats.org/officeDocument/2006/customXml" ds:itemID="{B375E883-61B7-4FCA-9D88-7509CC6750CC}">
  <ds:schemaRefs>
    <ds:schemaRef ds:uri="http://schemas.microsoft.com/VisualStudio/2011/storyboarding/control"/>
  </ds:schemaRefs>
</ds:datastoreItem>
</file>

<file path=customXml/itemProps1443.xml><?xml version="1.0" encoding="utf-8"?>
<ds:datastoreItem xmlns:ds="http://schemas.openxmlformats.org/officeDocument/2006/customXml" ds:itemID="{72B3CEC7-A8B2-41E9-B121-CB1E294DFD11}">
  <ds:schemaRefs>
    <ds:schemaRef ds:uri="http://schemas.microsoft.com/VisualStudio/2011/storyboarding/control"/>
  </ds:schemaRefs>
</ds:datastoreItem>
</file>

<file path=customXml/itemProps1444.xml><?xml version="1.0" encoding="utf-8"?>
<ds:datastoreItem xmlns:ds="http://schemas.openxmlformats.org/officeDocument/2006/customXml" ds:itemID="{1AA00B59-0E1E-4CC4-990E-76D580E2982A}">
  <ds:schemaRefs>
    <ds:schemaRef ds:uri="http://schemas.microsoft.com/VisualStudio/2011/storyboarding/control"/>
  </ds:schemaRefs>
</ds:datastoreItem>
</file>

<file path=customXml/itemProps1445.xml><?xml version="1.0" encoding="utf-8"?>
<ds:datastoreItem xmlns:ds="http://schemas.openxmlformats.org/officeDocument/2006/customXml" ds:itemID="{81EE51C0-F6F3-4F26-81F4-D3907754FACE}">
  <ds:schemaRefs>
    <ds:schemaRef ds:uri="http://schemas.microsoft.com/VisualStudio/2011/storyboarding/control"/>
  </ds:schemaRefs>
</ds:datastoreItem>
</file>

<file path=customXml/itemProps1446.xml><?xml version="1.0" encoding="utf-8"?>
<ds:datastoreItem xmlns:ds="http://schemas.openxmlformats.org/officeDocument/2006/customXml" ds:itemID="{E2565B44-A96F-48F8-8074-47591A82CC27}">
  <ds:schemaRefs>
    <ds:schemaRef ds:uri="http://schemas.microsoft.com/VisualStudio/2011/storyboarding/control"/>
  </ds:schemaRefs>
</ds:datastoreItem>
</file>

<file path=customXml/itemProps1447.xml><?xml version="1.0" encoding="utf-8"?>
<ds:datastoreItem xmlns:ds="http://schemas.openxmlformats.org/officeDocument/2006/customXml" ds:itemID="{2BA25F5E-5726-426B-9735-E966B5B81A35}">
  <ds:schemaRefs>
    <ds:schemaRef ds:uri="http://schemas.microsoft.com/VisualStudio/2011/storyboarding/control"/>
  </ds:schemaRefs>
</ds:datastoreItem>
</file>

<file path=customXml/itemProps1448.xml><?xml version="1.0" encoding="utf-8"?>
<ds:datastoreItem xmlns:ds="http://schemas.openxmlformats.org/officeDocument/2006/customXml" ds:itemID="{C987C6EF-45DF-4176-AAD9-2E708669197C}">
  <ds:schemaRefs>
    <ds:schemaRef ds:uri="http://schemas.microsoft.com/VisualStudio/2011/storyboarding/control"/>
  </ds:schemaRefs>
</ds:datastoreItem>
</file>

<file path=customXml/itemProps1449.xml><?xml version="1.0" encoding="utf-8"?>
<ds:datastoreItem xmlns:ds="http://schemas.openxmlformats.org/officeDocument/2006/customXml" ds:itemID="{4FB46D5F-CD5F-4B18-A102-47D54A0F1EEB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A114C4A6-741A-475A-96EB-139885FA381E}">
  <ds:schemaRefs>
    <ds:schemaRef ds:uri="http://schemas.microsoft.com/VisualStudio/2011/storyboarding/control"/>
  </ds:schemaRefs>
</ds:datastoreItem>
</file>

<file path=customXml/itemProps1450.xml><?xml version="1.0" encoding="utf-8"?>
<ds:datastoreItem xmlns:ds="http://schemas.openxmlformats.org/officeDocument/2006/customXml" ds:itemID="{3BF38A84-294F-4016-BBDF-ED2C603FE0AC}">
  <ds:schemaRefs>
    <ds:schemaRef ds:uri="http://schemas.microsoft.com/VisualStudio/2011/storyboarding/control"/>
  </ds:schemaRefs>
</ds:datastoreItem>
</file>

<file path=customXml/itemProps1451.xml><?xml version="1.0" encoding="utf-8"?>
<ds:datastoreItem xmlns:ds="http://schemas.openxmlformats.org/officeDocument/2006/customXml" ds:itemID="{349CA0DD-C29C-4ACB-9EC1-70C0861D2673}">
  <ds:schemaRefs>
    <ds:schemaRef ds:uri="http://schemas.microsoft.com/VisualStudio/2011/storyboarding/control"/>
  </ds:schemaRefs>
</ds:datastoreItem>
</file>

<file path=customXml/itemProps1452.xml><?xml version="1.0" encoding="utf-8"?>
<ds:datastoreItem xmlns:ds="http://schemas.openxmlformats.org/officeDocument/2006/customXml" ds:itemID="{60134087-52D6-493F-BAC9-B94D1C6F4907}">
  <ds:schemaRefs>
    <ds:schemaRef ds:uri="http://schemas.microsoft.com/VisualStudio/2011/storyboarding/control"/>
  </ds:schemaRefs>
</ds:datastoreItem>
</file>

<file path=customXml/itemProps1453.xml><?xml version="1.0" encoding="utf-8"?>
<ds:datastoreItem xmlns:ds="http://schemas.openxmlformats.org/officeDocument/2006/customXml" ds:itemID="{48F9929F-D4B5-490A-BF8B-EB26F8EC96D2}">
  <ds:schemaRefs>
    <ds:schemaRef ds:uri="http://schemas.microsoft.com/VisualStudio/2011/storyboarding/control"/>
  </ds:schemaRefs>
</ds:datastoreItem>
</file>

<file path=customXml/itemProps1454.xml><?xml version="1.0" encoding="utf-8"?>
<ds:datastoreItem xmlns:ds="http://schemas.openxmlformats.org/officeDocument/2006/customXml" ds:itemID="{7ECCF4BF-CC72-4409-91A4-B6932EE5AD75}">
  <ds:schemaRefs>
    <ds:schemaRef ds:uri="http://schemas.microsoft.com/VisualStudio/2011/storyboarding/control"/>
  </ds:schemaRefs>
</ds:datastoreItem>
</file>

<file path=customXml/itemProps1455.xml><?xml version="1.0" encoding="utf-8"?>
<ds:datastoreItem xmlns:ds="http://schemas.openxmlformats.org/officeDocument/2006/customXml" ds:itemID="{58315279-6136-48E0-A3B5-34858D9D5F38}">
  <ds:schemaRefs>
    <ds:schemaRef ds:uri="http://schemas.microsoft.com/VisualStudio/2011/storyboarding/control"/>
  </ds:schemaRefs>
</ds:datastoreItem>
</file>

<file path=customXml/itemProps1456.xml><?xml version="1.0" encoding="utf-8"?>
<ds:datastoreItem xmlns:ds="http://schemas.openxmlformats.org/officeDocument/2006/customXml" ds:itemID="{EFEA8123-7D61-4FD5-86F9-8DA0B6894D23}">
  <ds:schemaRefs>
    <ds:schemaRef ds:uri="http://schemas.microsoft.com/VisualStudio/2011/storyboarding/control"/>
  </ds:schemaRefs>
</ds:datastoreItem>
</file>

<file path=customXml/itemProps1457.xml><?xml version="1.0" encoding="utf-8"?>
<ds:datastoreItem xmlns:ds="http://schemas.openxmlformats.org/officeDocument/2006/customXml" ds:itemID="{DD0F62AA-FE2A-481E-AA4B-0BD0DC251CED}">
  <ds:schemaRefs>
    <ds:schemaRef ds:uri="http://schemas.microsoft.com/VisualStudio/2011/storyboarding/control"/>
  </ds:schemaRefs>
</ds:datastoreItem>
</file>

<file path=customXml/itemProps1458.xml><?xml version="1.0" encoding="utf-8"?>
<ds:datastoreItem xmlns:ds="http://schemas.openxmlformats.org/officeDocument/2006/customXml" ds:itemID="{5C883793-70A5-4149-AD75-27A40FE51896}">
  <ds:schemaRefs>
    <ds:schemaRef ds:uri="http://schemas.microsoft.com/VisualStudio/2011/storyboarding/control"/>
  </ds:schemaRefs>
</ds:datastoreItem>
</file>

<file path=customXml/itemProps1459.xml><?xml version="1.0" encoding="utf-8"?>
<ds:datastoreItem xmlns:ds="http://schemas.openxmlformats.org/officeDocument/2006/customXml" ds:itemID="{5E49AD29-8A88-4BA7-9C0E-0FDA8EFC6C85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4BD982AD-D302-414F-A8E5-A8EF7DFE8451}">
  <ds:schemaRefs>
    <ds:schemaRef ds:uri="http://schemas.microsoft.com/VisualStudio/2011/storyboarding/control"/>
  </ds:schemaRefs>
</ds:datastoreItem>
</file>

<file path=customXml/itemProps1460.xml><?xml version="1.0" encoding="utf-8"?>
<ds:datastoreItem xmlns:ds="http://schemas.openxmlformats.org/officeDocument/2006/customXml" ds:itemID="{333008EC-6222-4FAA-B00E-99427E61DC7C}">
  <ds:schemaRefs>
    <ds:schemaRef ds:uri="http://schemas.microsoft.com/VisualStudio/2011/storyboarding/control"/>
  </ds:schemaRefs>
</ds:datastoreItem>
</file>

<file path=customXml/itemProps1461.xml><?xml version="1.0" encoding="utf-8"?>
<ds:datastoreItem xmlns:ds="http://schemas.openxmlformats.org/officeDocument/2006/customXml" ds:itemID="{CF662F80-0956-43FF-80A3-5AAAAF07297E}">
  <ds:schemaRefs>
    <ds:schemaRef ds:uri="http://schemas.microsoft.com/VisualStudio/2011/storyboarding/control"/>
  </ds:schemaRefs>
</ds:datastoreItem>
</file>

<file path=customXml/itemProps1462.xml><?xml version="1.0" encoding="utf-8"?>
<ds:datastoreItem xmlns:ds="http://schemas.openxmlformats.org/officeDocument/2006/customXml" ds:itemID="{9034E5DD-EAD6-433C-9118-700D6E5575CE}">
  <ds:schemaRefs>
    <ds:schemaRef ds:uri="http://schemas.microsoft.com/VisualStudio/2011/storyboarding/control"/>
  </ds:schemaRefs>
</ds:datastoreItem>
</file>

<file path=customXml/itemProps1463.xml><?xml version="1.0" encoding="utf-8"?>
<ds:datastoreItem xmlns:ds="http://schemas.openxmlformats.org/officeDocument/2006/customXml" ds:itemID="{79B5F5F9-41FF-48B1-9EF5-F6511696FF2F}">
  <ds:schemaRefs>
    <ds:schemaRef ds:uri="http://schemas.microsoft.com/VisualStudio/2011/storyboarding/control"/>
  </ds:schemaRefs>
</ds:datastoreItem>
</file>

<file path=customXml/itemProps1464.xml><?xml version="1.0" encoding="utf-8"?>
<ds:datastoreItem xmlns:ds="http://schemas.openxmlformats.org/officeDocument/2006/customXml" ds:itemID="{F44DD514-BB32-4771-958F-A8E330EC8461}">
  <ds:schemaRefs>
    <ds:schemaRef ds:uri="http://schemas.microsoft.com/VisualStudio/2011/storyboarding/control"/>
  </ds:schemaRefs>
</ds:datastoreItem>
</file>

<file path=customXml/itemProps1465.xml><?xml version="1.0" encoding="utf-8"?>
<ds:datastoreItem xmlns:ds="http://schemas.openxmlformats.org/officeDocument/2006/customXml" ds:itemID="{E84E58C8-384F-4C40-8336-E5643BD11FD0}">
  <ds:schemaRefs>
    <ds:schemaRef ds:uri="http://schemas.microsoft.com/VisualStudio/2011/storyboarding/control"/>
  </ds:schemaRefs>
</ds:datastoreItem>
</file>

<file path=customXml/itemProps1466.xml><?xml version="1.0" encoding="utf-8"?>
<ds:datastoreItem xmlns:ds="http://schemas.openxmlformats.org/officeDocument/2006/customXml" ds:itemID="{65F6D3FD-960E-4A7D-B629-71B7A3ED3276}">
  <ds:schemaRefs>
    <ds:schemaRef ds:uri="http://schemas.microsoft.com/VisualStudio/2011/storyboarding/control"/>
  </ds:schemaRefs>
</ds:datastoreItem>
</file>

<file path=customXml/itemProps1467.xml><?xml version="1.0" encoding="utf-8"?>
<ds:datastoreItem xmlns:ds="http://schemas.openxmlformats.org/officeDocument/2006/customXml" ds:itemID="{73052219-57C8-43F3-8C42-EA0C23A37C1C}">
  <ds:schemaRefs>
    <ds:schemaRef ds:uri="http://schemas.microsoft.com/VisualStudio/2011/storyboarding/control"/>
  </ds:schemaRefs>
</ds:datastoreItem>
</file>

<file path=customXml/itemProps1468.xml><?xml version="1.0" encoding="utf-8"?>
<ds:datastoreItem xmlns:ds="http://schemas.openxmlformats.org/officeDocument/2006/customXml" ds:itemID="{36501BCC-6FAD-47AA-8F23-5C8E9461706F}">
  <ds:schemaRefs>
    <ds:schemaRef ds:uri="http://schemas.microsoft.com/VisualStudio/2011/storyboarding/control"/>
  </ds:schemaRefs>
</ds:datastoreItem>
</file>

<file path=customXml/itemProps1469.xml><?xml version="1.0" encoding="utf-8"?>
<ds:datastoreItem xmlns:ds="http://schemas.openxmlformats.org/officeDocument/2006/customXml" ds:itemID="{F08787FD-F04E-4AC4-BC28-23E7D7205692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21480334-8FFA-42D4-83FB-813C692365F2}">
  <ds:schemaRefs>
    <ds:schemaRef ds:uri="http://schemas.microsoft.com/VisualStudio/2011/storyboarding/control"/>
  </ds:schemaRefs>
</ds:datastoreItem>
</file>

<file path=customXml/itemProps1470.xml><?xml version="1.0" encoding="utf-8"?>
<ds:datastoreItem xmlns:ds="http://schemas.openxmlformats.org/officeDocument/2006/customXml" ds:itemID="{B694BE7B-EED0-49AC-90D0-88216101E07D}">
  <ds:schemaRefs>
    <ds:schemaRef ds:uri="http://schemas.microsoft.com/VisualStudio/2011/storyboarding/control"/>
  </ds:schemaRefs>
</ds:datastoreItem>
</file>

<file path=customXml/itemProps1471.xml><?xml version="1.0" encoding="utf-8"?>
<ds:datastoreItem xmlns:ds="http://schemas.openxmlformats.org/officeDocument/2006/customXml" ds:itemID="{81DC3624-D302-418A-9F12-B316CD6A025E}">
  <ds:schemaRefs>
    <ds:schemaRef ds:uri="http://schemas.microsoft.com/VisualStudio/2011/storyboarding/control"/>
  </ds:schemaRefs>
</ds:datastoreItem>
</file>

<file path=customXml/itemProps1472.xml><?xml version="1.0" encoding="utf-8"?>
<ds:datastoreItem xmlns:ds="http://schemas.openxmlformats.org/officeDocument/2006/customXml" ds:itemID="{E0483B78-260D-4B03-8113-7397414F8357}">
  <ds:schemaRefs>
    <ds:schemaRef ds:uri="http://schemas.microsoft.com/VisualStudio/2011/storyboarding/control"/>
  </ds:schemaRefs>
</ds:datastoreItem>
</file>

<file path=customXml/itemProps1473.xml><?xml version="1.0" encoding="utf-8"?>
<ds:datastoreItem xmlns:ds="http://schemas.openxmlformats.org/officeDocument/2006/customXml" ds:itemID="{1D0ADF91-FC0C-41ED-93BB-75191F0FA608}">
  <ds:schemaRefs>
    <ds:schemaRef ds:uri="http://schemas.microsoft.com/VisualStudio/2011/storyboarding/control"/>
  </ds:schemaRefs>
</ds:datastoreItem>
</file>

<file path=customXml/itemProps1474.xml><?xml version="1.0" encoding="utf-8"?>
<ds:datastoreItem xmlns:ds="http://schemas.openxmlformats.org/officeDocument/2006/customXml" ds:itemID="{E6D74D34-9086-4AAD-9F67-206394D81985}">
  <ds:schemaRefs>
    <ds:schemaRef ds:uri="http://schemas.microsoft.com/VisualStudio/2011/storyboarding/control"/>
  </ds:schemaRefs>
</ds:datastoreItem>
</file>

<file path=customXml/itemProps1475.xml><?xml version="1.0" encoding="utf-8"?>
<ds:datastoreItem xmlns:ds="http://schemas.openxmlformats.org/officeDocument/2006/customXml" ds:itemID="{BC6CFFE9-77A5-4C4F-BB1D-C7B314AE8E64}">
  <ds:schemaRefs>
    <ds:schemaRef ds:uri="http://schemas.microsoft.com/VisualStudio/2011/storyboarding/control"/>
  </ds:schemaRefs>
</ds:datastoreItem>
</file>

<file path=customXml/itemProps1476.xml><?xml version="1.0" encoding="utf-8"?>
<ds:datastoreItem xmlns:ds="http://schemas.openxmlformats.org/officeDocument/2006/customXml" ds:itemID="{3BD6F6C1-7FEA-4D25-ACF0-E4626E2E34DD}">
  <ds:schemaRefs>
    <ds:schemaRef ds:uri="http://schemas.microsoft.com/VisualStudio/2011/storyboarding/control"/>
  </ds:schemaRefs>
</ds:datastoreItem>
</file>

<file path=customXml/itemProps1477.xml><?xml version="1.0" encoding="utf-8"?>
<ds:datastoreItem xmlns:ds="http://schemas.openxmlformats.org/officeDocument/2006/customXml" ds:itemID="{B907846C-ADED-4007-BB9A-55EFD850CBF3}">
  <ds:schemaRefs>
    <ds:schemaRef ds:uri="http://schemas.microsoft.com/VisualStudio/2011/storyboarding/control"/>
  </ds:schemaRefs>
</ds:datastoreItem>
</file>

<file path=customXml/itemProps1478.xml><?xml version="1.0" encoding="utf-8"?>
<ds:datastoreItem xmlns:ds="http://schemas.openxmlformats.org/officeDocument/2006/customXml" ds:itemID="{841716A1-B0FA-4D56-B9CF-6E162C1D9B3C}">
  <ds:schemaRefs>
    <ds:schemaRef ds:uri="http://schemas.microsoft.com/VisualStudio/2011/storyboarding/control"/>
  </ds:schemaRefs>
</ds:datastoreItem>
</file>

<file path=customXml/itemProps1479.xml><?xml version="1.0" encoding="utf-8"?>
<ds:datastoreItem xmlns:ds="http://schemas.openxmlformats.org/officeDocument/2006/customXml" ds:itemID="{DEA08697-5134-403F-975E-3186511CB6D4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08E84A91-6AE8-4A8A-96E2-F928A49CF6B8}">
  <ds:schemaRefs>
    <ds:schemaRef ds:uri="http://schemas.microsoft.com/VisualStudio/2011/storyboarding/control"/>
  </ds:schemaRefs>
</ds:datastoreItem>
</file>

<file path=customXml/itemProps1480.xml><?xml version="1.0" encoding="utf-8"?>
<ds:datastoreItem xmlns:ds="http://schemas.openxmlformats.org/officeDocument/2006/customXml" ds:itemID="{7BC407C7-6FA4-4306-A0D3-2C082EA1EF17}">
  <ds:schemaRefs>
    <ds:schemaRef ds:uri="http://schemas.microsoft.com/VisualStudio/2011/storyboarding/control"/>
  </ds:schemaRefs>
</ds:datastoreItem>
</file>

<file path=customXml/itemProps1481.xml><?xml version="1.0" encoding="utf-8"?>
<ds:datastoreItem xmlns:ds="http://schemas.openxmlformats.org/officeDocument/2006/customXml" ds:itemID="{A26A6F7F-93E0-487A-A678-8B0D7D41FAC1}">
  <ds:schemaRefs>
    <ds:schemaRef ds:uri="http://schemas.microsoft.com/VisualStudio/2011/storyboarding/control"/>
  </ds:schemaRefs>
</ds:datastoreItem>
</file>

<file path=customXml/itemProps1482.xml><?xml version="1.0" encoding="utf-8"?>
<ds:datastoreItem xmlns:ds="http://schemas.openxmlformats.org/officeDocument/2006/customXml" ds:itemID="{98D7B597-8B73-4B46-846C-BD896C3FA667}">
  <ds:schemaRefs>
    <ds:schemaRef ds:uri="http://schemas.microsoft.com/VisualStudio/2011/storyboarding/control"/>
  </ds:schemaRefs>
</ds:datastoreItem>
</file>

<file path=customXml/itemProps1483.xml><?xml version="1.0" encoding="utf-8"?>
<ds:datastoreItem xmlns:ds="http://schemas.openxmlformats.org/officeDocument/2006/customXml" ds:itemID="{62568A99-1D0A-4ADB-8FBD-5E17439E7A9C}">
  <ds:schemaRefs>
    <ds:schemaRef ds:uri="http://schemas.microsoft.com/VisualStudio/2011/storyboarding/control"/>
  </ds:schemaRefs>
</ds:datastoreItem>
</file>

<file path=customXml/itemProps1484.xml><?xml version="1.0" encoding="utf-8"?>
<ds:datastoreItem xmlns:ds="http://schemas.openxmlformats.org/officeDocument/2006/customXml" ds:itemID="{F4E43876-1B2D-489B-B80D-CAA494B53C8A}">
  <ds:schemaRefs>
    <ds:schemaRef ds:uri="http://schemas.microsoft.com/VisualStudio/2011/storyboarding/control"/>
  </ds:schemaRefs>
</ds:datastoreItem>
</file>

<file path=customXml/itemProps1485.xml><?xml version="1.0" encoding="utf-8"?>
<ds:datastoreItem xmlns:ds="http://schemas.openxmlformats.org/officeDocument/2006/customXml" ds:itemID="{86939F76-ED31-4FB5-B285-82E031097730}">
  <ds:schemaRefs>
    <ds:schemaRef ds:uri="http://schemas.microsoft.com/VisualStudio/2011/storyboarding/control"/>
  </ds:schemaRefs>
</ds:datastoreItem>
</file>

<file path=customXml/itemProps1486.xml><?xml version="1.0" encoding="utf-8"?>
<ds:datastoreItem xmlns:ds="http://schemas.openxmlformats.org/officeDocument/2006/customXml" ds:itemID="{21F7B546-538A-4F88-80A1-FD37F63AB0A7}">
  <ds:schemaRefs>
    <ds:schemaRef ds:uri="http://schemas.microsoft.com/VisualStudio/2011/storyboarding/control"/>
  </ds:schemaRefs>
</ds:datastoreItem>
</file>

<file path=customXml/itemProps1487.xml><?xml version="1.0" encoding="utf-8"?>
<ds:datastoreItem xmlns:ds="http://schemas.openxmlformats.org/officeDocument/2006/customXml" ds:itemID="{1722673A-63CD-45F9-8DAD-762B8EC09C1B}">
  <ds:schemaRefs>
    <ds:schemaRef ds:uri="http://schemas.microsoft.com/VisualStudio/2011/storyboarding/control"/>
  </ds:schemaRefs>
</ds:datastoreItem>
</file>

<file path=customXml/itemProps1488.xml><?xml version="1.0" encoding="utf-8"?>
<ds:datastoreItem xmlns:ds="http://schemas.openxmlformats.org/officeDocument/2006/customXml" ds:itemID="{F062C7EC-0319-4501-B651-B8304725457E}">
  <ds:schemaRefs>
    <ds:schemaRef ds:uri="http://schemas.microsoft.com/VisualStudio/2011/storyboarding/control"/>
  </ds:schemaRefs>
</ds:datastoreItem>
</file>

<file path=customXml/itemProps1489.xml><?xml version="1.0" encoding="utf-8"?>
<ds:datastoreItem xmlns:ds="http://schemas.openxmlformats.org/officeDocument/2006/customXml" ds:itemID="{AAABCB54-C8ED-41CD-97F6-8BD9B5D89191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2FC82FDB-E90F-4FDA-862B-8B6C257C439C}">
  <ds:schemaRefs>
    <ds:schemaRef ds:uri="http://schemas.microsoft.com/VisualStudio/2011/storyboarding/control"/>
  </ds:schemaRefs>
</ds:datastoreItem>
</file>

<file path=customXml/itemProps1490.xml><?xml version="1.0" encoding="utf-8"?>
<ds:datastoreItem xmlns:ds="http://schemas.openxmlformats.org/officeDocument/2006/customXml" ds:itemID="{50063427-2CC7-446B-A46F-AF6161D98C67}">
  <ds:schemaRefs>
    <ds:schemaRef ds:uri="http://schemas.microsoft.com/VisualStudio/2011/storyboarding/control"/>
  </ds:schemaRefs>
</ds:datastoreItem>
</file>

<file path=customXml/itemProps1491.xml><?xml version="1.0" encoding="utf-8"?>
<ds:datastoreItem xmlns:ds="http://schemas.openxmlformats.org/officeDocument/2006/customXml" ds:itemID="{3852E5EE-25ED-464A-8C32-E54E6C196222}">
  <ds:schemaRefs>
    <ds:schemaRef ds:uri="http://schemas.microsoft.com/VisualStudio/2011/storyboarding/control"/>
  </ds:schemaRefs>
</ds:datastoreItem>
</file>

<file path=customXml/itemProps1492.xml><?xml version="1.0" encoding="utf-8"?>
<ds:datastoreItem xmlns:ds="http://schemas.openxmlformats.org/officeDocument/2006/customXml" ds:itemID="{F5CCD105-A142-4A5A-B65B-AB86EFFF7CF2}">
  <ds:schemaRefs>
    <ds:schemaRef ds:uri="http://schemas.microsoft.com/VisualStudio/2011/storyboarding/control"/>
  </ds:schemaRefs>
</ds:datastoreItem>
</file>

<file path=customXml/itemProps1493.xml><?xml version="1.0" encoding="utf-8"?>
<ds:datastoreItem xmlns:ds="http://schemas.openxmlformats.org/officeDocument/2006/customXml" ds:itemID="{DAF04308-8465-4DE7-AB68-98078AE0371C}">
  <ds:schemaRefs>
    <ds:schemaRef ds:uri="http://schemas.microsoft.com/VisualStudio/2011/storyboarding/control"/>
  </ds:schemaRefs>
</ds:datastoreItem>
</file>

<file path=customXml/itemProps1494.xml><?xml version="1.0" encoding="utf-8"?>
<ds:datastoreItem xmlns:ds="http://schemas.openxmlformats.org/officeDocument/2006/customXml" ds:itemID="{CEAE2E89-9DAE-4E09-924F-5F31DF333D43}">
  <ds:schemaRefs>
    <ds:schemaRef ds:uri="http://schemas.microsoft.com/VisualStudio/2011/storyboarding/control"/>
  </ds:schemaRefs>
</ds:datastoreItem>
</file>

<file path=customXml/itemProps1495.xml><?xml version="1.0" encoding="utf-8"?>
<ds:datastoreItem xmlns:ds="http://schemas.openxmlformats.org/officeDocument/2006/customXml" ds:itemID="{DA3F53F0-24F9-424E-8C03-9A6B07F8F0DB}">
  <ds:schemaRefs>
    <ds:schemaRef ds:uri="http://schemas.microsoft.com/VisualStudio/2011/storyboarding/control"/>
  </ds:schemaRefs>
</ds:datastoreItem>
</file>

<file path=customXml/itemProps1496.xml><?xml version="1.0" encoding="utf-8"?>
<ds:datastoreItem xmlns:ds="http://schemas.openxmlformats.org/officeDocument/2006/customXml" ds:itemID="{B0B87974-4DE9-484F-9643-563659BD38C8}">
  <ds:schemaRefs>
    <ds:schemaRef ds:uri="http://schemas.microsoft.com/VisualStudio/2011/storyboarding/control"/>
  </ds:schemaRefs>
</ds:datastoreItem>
</file>

<file path=customXml/itemProps1497.xml><?xml version="1.0" encoding="utf-8"?>
<ds:datastoreItem xmlns:ds="http://schemas.openxmlformats.org/officeDocument/2006/customXml" ds:itemID="{E62662EF-A986-4422-89A0-68934E39A264}">
  <ds:schemaRefs>
    <ds:schemaRef ds:uri="http://schemas.microsoft.com/VisualStudio/2011/storyboarding/control"/>
  </ds:schemaRefs>
</ds:datastoreItem>
</file>

<file path=customXml/itemProps1498.xml><?xml version="1.0" encoding="utf-8"?>
<ds:datastoreItem xmlns:ds="http://schemas.openxmlformats.org/officeDocument/2006/customXml" ds:itemID="{621D5DEF-7A44-4613-80B6-1E53B33E45B9}">
  <ds:schemaRefs>
    <ds:schemaRef ds:uri="http://schemas.microsoft.com/VisualStudio/2011/storyboarding/control"/>
  </ds:schemaRefs>
</ds:datastoreItem>
</file>

<file path=customXml/itemProps1499.xml><?xml version="1.0" encoding="utf-8"?>
<ds:datastoreItem xmlns:ds="http://schemas.openxmlformats.org/officeDocument/2006/customXml" ds:itemID="{CACEB752-ACC0-449E-BCDA-6BB66655D3CD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79E798C6-8184-4631-AEF7-53DCD12E7738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6CE7BC61-9E9C-4732-9633-7C53D352E5F1}">
  <ds:schemaRefs>
    <ds:schemaRef ds:uri="http://schemas.microsoft.com/VisualStudio/2011/storyboarding/control"/>
  </ds:schemaRefs>
</ds:datastoreItem>
</file>

<file path=customXml/itemProps1500.xml><?xml version="1.0" encoding="utf-8"?>
<ds:datastoreItem xmlns:ds="http://schemas.openxmlformats.org/officeDocument/2006/customXml" ds:itemID="{EDB7360F-83F0-46FA-823B-4FF1F169DEFB}">
  <ds:schemaRefs>
    <ds:schemaRef ds:uri="http://schemas.microsoft.com/VisualStudio/2011/storyboarding/control"/>
  </ds:schemaRefs>
</ds:datastoreItem>
</file>

<file path=customXml/itemProps1501.xml><?xml version="1.0" encoding="utf-8"?>
<ds:datastoreItem xmlns:ds="http://schemas.openxmlformats.org/officeDocument/2006/customXml" ds:itemID="{E505E3ED-C173-4EEC-AEE0-0602E32062CD}">
  <ds:schemaRefs>
    <ds:schemaRef ds:uri="http://schemas.microsoft.com/VisualStudio/2011/storyboarding/control"/>
  </ds:schemaRefs>
</ds:datastoreItem>
</file>

<file path=customXml/itemProps1502.xml><?xml version="1.0" encoding="utf-8"?>
<ds:datastoreItem xmlns:ds="http://schemas.openxmlformats.org/officeDocument/2006/customXml" ds:itemID="{DB04D128-DC11-4256-9BC4-83C2B814EF0C}">
  <ds:schemaRefs>
    <ds:schemaRef ds:uri="http://schemas.microsoft.com/VisualStudio/2011/storyboarding/control"/>
  </ds:schemaRefs>
</ds:datastoreItem>
</file>

<file path=customXml/itemProps1503.xml><?xml version="1.0" encoding="utf-8"?>
<ds:datastoreItem xmlns:ds="http://schemas.openxmlformats.org/officeDocument/2006/customXml" ds:itemID="{A2DC2286-5439-4D4A-BA12-5B17BBBBE739}">
  <ds:schemaRefs>
    <ds:schemaRef ds:uri="http://schemas.microsoft.com/VisualStudio/2011/storyboarding/control"/>
  </ds:schemaRefs>
</ds:datastoreItem>
</file>

<file path=customXml/itemProps1504.xml><?xml version="1.0" encoding="utf-8"?>
<ds:datastoreItem xmlns:ds="http://schemas.openxmlformats.org/officeDocument/2006/customXml" ds:itemID="{AB7D5E3B-9B69-40C0-84CB-4CF18409481B}">
  <ds:schemaRefs>
    <ds:schemaRef ds:uri="http://schemas.microsoft.com/VisualStudio/2011/storyboarding/control"/>
  </ds:schemaRefs>
</ds:datastoreItem>
</file>

<file path=customXml/itemProps1505.xml><?xml version="1.0" encoding="utf-8"?>
<ds:datastoreItem xmlns:ds="http://schemas.openxmlformats.org/officeDocument/2006/customXml" ds:itemID="{20DBB275-9FF2-4E33-88DB-1261EBE34CF5}">
  <ds:schemaRefs>
    <ds:schemaRef ds:uri="http://schemas.microsoft.com/VisualStudio/2011/storyboarding/control"/>
  </ds:schemaRefs>
</ds:datastoreItem>
</file>

<file path=customXml/itemProps1506.xml><?xml version="1.0" encoding="utf-8"?>
<ds:datastoreItem xmlns:ds="http://schemas.openxmlformats.org/officeDocument/2006/customXml" ds:itemID="{4D71A253-9CC2-4D07-A1DD-527286723634}">
  <ds:schemaRefs>
    <ds:schemaRef ds:uri="http://schemas.microsoft.com/VisualStudio/2011/storyboarding/control"/>
  </ds:schemaRefs>
</ds:datastoreItem>
</file>

<file path=customXml/itemProps1507.xml><?xml version="1.0" encoding="utf-8"?>
<ds:datastoreItem xmlns:ds="http://schemas.openxmlformats.org/officeDocument/2006/customXml" ds:itemID="{A8CFF5F7-5711-4114-A5EE-61E4B01E96BD}">
  <ds:schemaRefs>
    <ds:schemaRef ds:uri="http://schemas.microsoft.com/VisualStudio/2011/storyboarding/control"/>
  </ds:schemaRefs>
</ds:datastoreItem>
</file>

<file path=customXml/itemProps1508.xml><?xml version="1.0" encoding="utf-8"?>
<ds:datastoreItem xmlns:ds="http://schemas.openxmlformats.org/officeDocument/2006/customXml" ds:itemID="{9B46AA79-D22D-4E68-80ED-F947442862E9}">
  <ds:schemaRefs>
    <ds:schemaRef ds:uri="http://schemas.microsoft.com/VisualStudio/2011/storyboarding/control"/>
  </ds:schemaRefs>
</ds:datastoreItem>
</file>

<file path=customXml/itemProps1509.xml><?xml version="1.0" encoding="utf-8"?>
<ds:datastoreItem xmlns:ds="http://schemas.openxmlformats.org/officeDocument/2006/customXml" ds:itemID="{B5EE1434-E909-415A-B6D3-B1B27B6ACCA0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0FBCC892-6C9E-4CD2-A52C-14460DE630DE}">
  <ds:schemaRefs>
    <ds:schemaRef ds:uri="http://schemas.microsoft.com/VisualStudio/2011/storyboarding/control"/>
  </ds:schemaRefs>
</ds:datastoreItem>
</file>

<file path=customXml/itemProps1510.xml><?xml version="1.0" encoding="utf-8"?>
<ds:datastoreItem xmlns:ds="http://schemas.openxmlformats.org/officeDocument/2006/customXml" ds:itemID="{9C5A5D60-A98A-4B0A-BA23-F2018ED60F57}">
  <ds:schemaRefs>
    <ds:schemaRef ds:uri="http://schemas.microsoft.com/VisualStudio/2011/storyboarding/control"/>
  </ds:schemaRefs>
</ds:datastoreItem>
</file>

<file path=customXml/itemProps1511.xml><?xml version="1.0" encoding="utf-8"?>
<ds:datastoreItem xmlns:ds="http://schemas.openxmlformats.org/officeDocument/2006/customXml" ds:itemID="{BA121F9C-1884-48D5-9505-F65974D243F7}">
  <ds:schemaRefs>
    <ds:schemaRef ds:uri="http://schemas.microsoft.com/VisualStudio/2011/storyboarding/control"/>
  </ds:schemaRefs>
</ds:datastoreItem>
</file>

<file path=customXml/itemProps1512.xml><?xml version="1.0" encoding="utf-8"?>
<ds:datastoreItem xmlns:ds="http://schemas.openxmlformats.org/officeDocument/2006/customXml" ds:itemID="{1E360F81-761A-4570-A037-D4BDD2BDEB31}">
  <ds:schemaRefs>
    <ds:schemaRef ds:uri="http://schemas.microsoft.com/VisualStudio/2011/storyboarding/control"/>
  </ds:schemaRefs>
</ds:datastoreItem>
</file>

<file path=customXml/itemProps1513.xml><?xml version="1.0" encoding="utf-8"?>
<ds:datastoreItem xmlns:ds="http://schemas.openxmlformats.org/officeDocument/2006/customXml" ds:itemID="{FC5C5147-6200-4D07-843C-1579D72B8C8E}">
  <ds:schemaRefs>
    <ds:schemaRef ds:uri="http://schemas.microsoft.com/VisualStudio/2011/storyboarding/control"/>
  </ds:schemaRefs>
</ds:datastoreItem>
</file>

<file path=customXml/itemProps1514.xml><?xml version="1.0" encoding="utf-8"?>
<ds:datastoreItem xmlns:ds="http://schemas.openxmlformats.org/officeDocument/2006/customXml" ds:itemID="{652C5CC5-54B1-4182-90EB-45FC8027B244}">
  <ds:schemaRefs>
    <ds:schemaRef ds:uri="http://schemas.microsoft.com/VisualStudio/2011/storyboarding/control"/>
  </ds:schemaRefs>
</ds:datastoreItem>
</file>

<file path=customXml/itemProps1515.xml><?xml version="1.0" encoding="utf-8"?>
<ds:datastoreItem xmlns:ds="http://schemas.openxmlformats.org/officeDocument/2006/customXml" ds:itemID="{7F0BCDBF-F719-4FF7-96D8-35D798169D19}">
  <ds:schemaRefs>
    <ds:schemaRef ds:uri="http://schemas.microsoft.com/VisualStudio/2011/storyboarding/control"/>
  </ds:schemaRefs>
</ds:datastoreItem>
</file>

<file path=customXml/itemProps1516.xml><?xml version="1.0" encoding="utf-8"?>
<ds:datastoreItem xmlns:ds="http://schemas.openxmlformats.org/officeDocument/2006/customXml" ds:itemID="{CE19864C-B1CC-4149-AFBB-2085BA4FAFC7}">
  <ds:schemaRefs>
    <ds:schemaRef ds:uri="http://schemas.microsoft.com/VisualStudio/2011/storyboarding/control"/>
  </ds:schemaRefs>
</ds:datastoreItem>
</file>

<file path=customXml/itemProps1517.xml><?xml version="1.0" encoding="utf-8"?>
<ds:datastoreItem xmlns:ds="http://schemas.openxmlformats.org/officeDocument/2006/customXml" ds:itemID="{F419668F-F40E-4A14-B16A-9B6C03377A75}">
  <ds:schemaRefs>
    <ds:schemaRef ds:uri="http://schemas.microsoft.com/VisualStudio/2011/storyboarding/control"/>
  </ds:schemaRefs>
</ds:datastoreItem>
</file>

<file path=customXml/itemProps1518.xml><?xml version="1.0" encoding="utf-8"?>
<ds:datastoreItem xmlns:ds="http://schemas.openxmlformats.org/officeDocument/2006/customXml" ds:itemID="{831D9204-232B-4C8F-99DD-99F7F7EAE57B}">
  <ds:schemaRefs>
    <ds:schemaRef ds:uri="http://schemas.microsoft.com/VisualStudio/2011/storyboarding/control"/>
  </ds:schemaRefs>
</ds:datastoreItem>
</file>

<file path=customXml/itemProps1519.xml><?xml version="1.0" encoding="utf-8"?>
<ds:datastoreItem xmlns:ds="http://schemas.openxmlformats.org/officeDocument/2006/customXml" ds:itemID="{B696F0D5-3AB8-4EC2-A01A-A27D23EA54A6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EF02B53C-769F-44D2-95E8-AFEDB729F717}">
  <ds:schemaRefs>
    <ds:schemaRef ds:uri="http://schemas.microsoft.com/VisualStudio/2011/storyboarding/control"/>
  </ds:schemaRefs>
</ds:datastoreItem>
</file>

<file path=customXml/itemProps1520.xml><?xml version="1.0" encoding="utf-8"?>
<ds:datastoreItem xmlns:ds="http://schemas.openxmlformats.org/officeDocument/2006/customXml" ds:itemID="{1E966D76-92F9-4FE3-9BA6-1895885561EC}">
  <ds:schemaRefs>
    <ds:schemaRef ds:uri="http://schemas.microsoft.com/VisualStudio/2011/storyboarding/control"/>
  </ds:schemaRefs>
</ds:datastoreItem>
</file>

<file path=customXml/itemProps1521.xml><?xml version="1.0" encoding="utf-8"?>
<ds:datastoreItem xmlns:ds="http://schemas.openxmlformats.org/officeDocument/2006/customXml" ds:itemID="{1D9C08BD-BBEB-43F2-890F-9D5165F231D6}">
  <ds:schemaRefs>
    <ds:schemaRef ds:uri="http://schemas.microsoft.com/VisualStudio/2011/storyboarding/control"/>
  </ds:schemaRefs>
</ds:datastoreItem>
</file>

<file path=customXml/itemProps1522.xml><?xml version="1.0" encoding="utf-8"?>
<ds:datastoreItem xmlns:ds="http://schemas.openxmlformats.org/officeDocument/2006/customXml" ds:itemID="{D8D0C25D-C0CE-4514-9FC5-2C1F500B4DF5}">
  <ds:schemaRefs>
    <ds:schemaRef ds:uri="http://schemas.microsoft.com/VisualStudio/2011/storyboarding/control"/>
  </ds:schemaRefs>
</ds:datastoreItem>
</file>

<file path=customXml/itemProps1523.xml><?xml version="1.0" encoding="utf-8"?>
<ds:datastoreItem xmlns:ds="http://schemas.openxmlformats.org/officeDocument/2006/customXml" ds:itemID="{80FF22B7-EE42-4356-925F-05D0511B670D}">
  <ds:schemaRefs>
    <ds:schemaRef ds:uri="http://schemas.microsoft.com/VisualStudio/2011/storyboarding/control"/>
  </ds:schemaRefs>
</ds:datastoreItem>
</file>

<file path=customXml/itemProps1524.xml><?xml version="1.0" encoding="utf-8"?>
<ds:datastoreItem xmlns:ds="http://schemas.openxmlformats.org/officeDocument/2006/customXml" ds:itemID="{F2D322FD-C93E-4F38-B871-AE0190980A43}">
  <ds:schemaRefs>
    <ds:schemaRef ds:uri="http://schemas.microsoft.com/VisualStudio/2011/storyboarding/control"/>
  </ds:schemaRefs>
</ds:datastoreItem>
</file>

<file path=customXml/itemProps1525.xml><?xml version="1.0" encoding="utf-8"?>
<ds:datastoreItem xmlns:ds="http://schemas.openxmlformats.org/officeDocument/2006/customXml" ds:itemID="{194F674A-49D2-430D-98A9-DFDC5169FC52}">
  <ds:schemaRefs>
    <ds:schemaRef ds:uri="http://schemas.microsoft.com/VisualStudio/2011/storyboarding/control"/>
  </ds:schemaRefs>
</ds:datastoreItem>
</file>

<file path=customXml/itemProps1526.xml><?xml version="1.0" encoding="utf-8"?>
<ds:datastoreItem xmlns:ds="http://schemas.openxmlformats.org/officeDocument/2006/customXml" ds:itemID="{EFB7CAC9-F989-47DB-94D6-9D8D7FAEEA94}">
  <ds:schemaRefs>
    <ds:schemaRef ds:uri="http://schemas.microsoft.com/VisualStudio/2011/storyboarding/control"/>
  </ds:schemaRefs>
</ds:datastoreItem>
</file>

<file path=customXml/itemProps1527.xml><?xml version="1.0" encoding="utf-8"?>
<ds:datastoreItem xmlns:ds="http://schemas.openxmlformats.org/officeDocument/2006/customXml" ds:itemID="{6C350D9E-73DA-4273-A8CD-6BB12CD6B4D4}">
  <ds:schemaRefs>
    <ds:schemaRef ds:uri="http://schemas.microsoft.com/VisualStudio/2011/storyboarding/control"/>
  </ds:schemaRefs>
</ds:datastoreItem>
</file>

<file path=customXml/itemProps1528.xml><?xml version="1.0" encoding="utf-8"?>
<ds:datastoreItem xmlns:ds="http://schemas.openxmlformats.org/officeDocument/2006/customXml" ds:itemID="{A1E22584-1591-47C5-AC7A-0544BD7F0775}">
  <ds:schemaRefs>
    <ds:schemaRef ds:uri="http://schemas.microsoft.com/VisualStudio/2011/storyboarding/control"/>
  </ds:schemaRefs>
</ds:datastoreItem>
</file>

<file path=customXml/itemProps1529.xml><?xml version="1.0" encoding="utf-8"?>
<ds:datastoreItem xmlns:ds="http://schemas.openxmlformats.org/officeDocument/2006/customXml" ds:itemID="{13F1AE62-D44F-47A9-A4D0-88687B47D399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DA36D288-C54E-4EE5-A8F2-F27F8A4C43F1}">
  <ds:schemaRefs>
    <ds:schemaRef ds:uri="http://schemas.microsoft.com/VisualStudio/2011/storyboarding/control"/>
  </ds:schemaRefs>
</ds:datastoreItem>
</file>

<file path=customXml/itemProps1530.xml><?xml version="1.0" encoding="utf-8"?>
<ds:datastoreItem xmlns:ds="http://schemas.openxmlformats.org/officeDocument/2006/customXml" ds:itemID="{54D5E198-F168-4AFA-B312-230BE5F52664}">
  <ds:schemaRefs>
    <ds:schemaRef ds:uri="http://schemas.microsoft.com/VisualStudio/2011/storyboarding/control"/>
  </ds:schemaRefs>
</ds:datastoreItem>
</file>

<file path=customXml/itemProps1531.xml><?xml version="1.0" encoding="utf-8"?>
<ds:datastoreItem xmlns:ds="http://schemas.openxmlformats.org/officeDocument/2006/customXml" ds:itemID="{5500CDF3-63E4-49E8-8DAE-3F093A2EC0E6}">
  <ds:schemaRefs>
    <ds:schemaRef ds:uri="http://schemas.microsoft.com/VisualStudio/2011/storyboarding/control"/>
  </ds:schemaRefs>
</ds:datastoreItem>
</file>

<file path=customXml/itemProps1532.xml><?xml version="1.0" encoding="utf-8"?>
<ds:datastoreItem xmlns:ds="http://schemas.openxmlformats.org/officeDocument/2006/customXml" ds:itemID="{9DBD7B27-9D47-4FE4-A3B5-F6EADE615CC6}">
  <ds:schemaRefs>
    <ds:schemaRef ds:uri="http://schemas.microsoft.com/VisualStudio/2011/storyboarding/control"/>
  </ds:schemaRefs>
</ds:datastoreItem>
</file>

<file path=customXml/itemProps1533.xml><?xml version="1.0" encoding="utf-8"?>
<ds:datastoreItem xmlns:ds="http://schemas.openxmlformats.org/officeDocument/2006/customXml" ds:itemID="{13AD8035-38A9-4C19-82A0-87376FB79A74}">
  <ds:schemaRefs>
    <ds:schemaRef ds:uri="http://schemas.microsoft.com/VisualStudio/2011/storyboarding/control"/>
  </ds:schemaRefs>
</ds:datastoreItem>
</file>

<file path=customXml/itemProps1534.xml><?xml version="1.0" encoding="utf-8"?>
<ds:datastoreItem xmlns:ds="http://schemas.openxmlformats.org/officeDocument/2006/customXml" ds:itemID="{569F0F67-DBA9-44FA-9F47-F1E1F10163AF}">
  <ds:schemaRefs>
    <ds:schemaRef ds:uri="http://schemas.microsoft.com/VisualStudio/2011/storyboarding/control"/>
  </ds:schemaRefs>
</ds:datastoreItem>
</file>

<file path=customXml/itemProps1535.xml><?xml version="1.0" encoding="utf-8"?>
<ds:datastoreItem xmlns:ds="http://schemas.openxmlformats.org/officeDocument/2006/customXml" ds:itemID="{11F93BE3-08DC-4753-A1F4-BC4687B2D7B1}">
  <ds:schemaRefs>
    <ds:schemaRef ds:uri="http://schemas.microsoft.com/VisualStudio/2011/storyboarding/control"/>
  </ds:schemaRefs>
</ds:datastoreItem>
</file>

<file path=customXml/itemProps1536.xml><?xml version="1.0" encoding="utf-8"?>
<ds:datastoreItem xmlns:ds="http://schemas.openxmlformats.org/officeDocument/2006/customXml" ds:itemID="{A08026B3-C1BD-40D3-A85F-787D4C2DD48F}">
  <ds:schemaRefs>
    <ds:schemaRef ds:uri="http://schemas.microsoft.com/VisualStudio/2011/storyboarding/control"/>
  </ds:schemaRefs>
</ds:datastoreItem>
</file>

<file path=customXml/itemProps1537.xml><?xml version="1.0" encoding="utf-8"?>
<ds:datastoreItem xmlns:ds="http://schemas.openxmlformats.org/officeDocument/2006/customXml" ds:itemID="{7F2D2F6B-55F4-4421-9AB3-67021DE74B7D}">
  <ds:schemaRefs>
    <ds:schemaRef ds:uri="http://schemas.microsoft.com/VisualStudio/2011/storyboarding/control"/>
  </ds:schemaRefs>
</ds:datastoreItem>
</file>

<file path=customXml/itemProps1538.xml><?xml version="1.0" encoding="utf-8"?>
<ds:datastoreItem xmlns:ds="http://schemas.openxmlformats.org/officeDocument/2006/customXml" ds:itemID="{127C108A-D6B5-445B-B633-5B2461C5DBFA}">
  <ds:schemaRefs>
    <ds:schemaRef ds:uri="http://schemas.microsoft.com/VisualStudio/2011/storyboarding/control"/>
  </ds:schemaRefs>
</ds:datastoreItem>
</file>

<file path=customXml/itemProps1539.xml><?xml version="1.0" encoding="utf-8"?>
<ds:datastoreItem xmlns:ds="http://schemas.openxmlformats.org/officeDocument/2006/customXml" ds:itemID="{9497256F-F301-4073-9021-BC71BE8C8A4F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796CD070-0CAF-4986-8A5E-0CA0BB8F43FD}">
  <ds:schemaRefs>
    <ds:schemaRef ds:uri="http://schemas.microsoft.com/VisualStudio/2011/storyboarding/control"/>
  </ds:schemaRefs>
</ds:datastoreItem>
</file>

<file path=customXml/itemProps1540.xml><?xml version="1.0" encoding="utf-8"?>
<ds:datastoreItem xmlns:ds="http://schemas.openxmlformats.org/officeDocument/2006/customXml" ds:itemID="{6C28AECA-75EB-4FE5-ADB5-F39E0ED20CE8}">
  <ds:schemaRefs>
    <ds:schemaRef ds:uri="http://schemas.microsoft.com/VisualStudio/2011/storyboarding/control"/>
  </ds:schemaRefs>
</ds:datastoreItem>
</file>

<file path=customXml/itemProps1541.xml><?xml version="1.0" encoding="utf-8"?>
<ds:datastoreItem xmlns:ds="http://schemas.openxmlformats.org/officeDocument/2006/customXml" ds:itemID="{024DDD2D-DCA8-4AE9-A391-80A10AFFF16A}">
  <ds:schemaRefs>
    <ds:schemaRef ds:uri="http://schemas.microsoft.com/VisualStudio/2011/storyboarding/control"/>
  </ds:schemaRefs>
</ds:datastoreItem>
</file>

<file path=customXml/itemProps1542.xml><?xml version="1.0" encoding="utf-8"?>
<ds:datastoreItem xmlns:ds="http://schemas.openxmlformats.org/officeDocument/2006/customXml" ds:itemID="{D8BA72EE-F248-4779-AF87-34A1B40776CF}">
  <ds:schemaRefs>
    <ds:schemaRef ds:uri="http://schemas.microsoft.com/VisualStudio/2011/storyboarding/control"/>
  </ds:schemaRefs>
</ds:datastoreItem>
</file>

<file path=customXml/itemProps1543.xml><?xml version="1.0" encoding="utf-8"?>
<ds:datastoreItem xmlns:ds="http://schemas.openxmlformats.org/officeDocument/2006/customXml" ds:itemID="{5C531982-BFF5-4DD9-971F-77E070B98BAD}">
  <ds:schemaRefs>
    <ds:schemaRef ds:uri="http://schemas.microsoft.com/VisualStudio/2011/storyboarding/control"/>
  </ds:schemaRefs>
</ds:datastoreItem>
</file>

<file path=customXml/itemProps1544.xml><?xml version="1.0" encoding="utf-8"?>
<ds:datastoreItem xmlns:ds="http://schemas.openxmlformats.org/officeDocument/2006/customXml" ds:itemID="{8174741E-CD59-430C-88AE-6459E62135E0}">
  <ds:schemaRefs>
    <ds:schemaRef ds:uri="http://schemas.microsoft.com/VisualStudio/2011/storyboarding/control"/>
  </ds:schemaRefs>
</ds:datastoreItem>
</file>

<file path=customXml/itemProps1545.xml><?xml version="1.0" encoding="utf-8"?>
<ds:datastoreItem xmlns:ds="http://schemas.openxmlformats.org/officeDocument/2006/customXml" ds:itemID="{6A568CFD-608D-4360-8198-5DE68D5C3A74}">
  <ds:schemaRefs>
    <ds:schemaRef ds:uri="http://schemas.microsoft.com/VisualStudio/2011/storyboarding/control"/>
  </ds:schemaRefs>
</ds:datastoreItem>
</file>

<file path=customXml/itemProps1546.xml><?xml version="1.0" encoding="utf-8"?>
<ds:datastoreItem xmlns:ds="http://schemas.openxmlformats.org/officeDocument/2006/customXml" ds:itemID="{08BB48BB-1EC2-4D01-9AB0-EBDC12953CDF}">
  <ds:schemaRefs>
    <ds:schemaRef ds:uri="http://schemas.microsoft.com/VisualStudio/2011/storyboarding/control"/>
  </ds:schemaRefs>
</ds:datastoreItem>
</file>

<file path=customXml/itemProps1547.xml><?xml version="1.0" encoding="utf-8"?>
<ds:datastoreItem xmlns:ds="http://schemas.openxmlformats.org/officeDocument/2006/customXml" ds:itemID="{953A33E3-EB5A-4625-BB16-DFDC558BEBAE}">
  <ds:schemaRefs>
    <ds:schemaRef ds:uri="http://schemas.microsoft.com/VisualStudio/2011/storyboarding/control"/>
  </ds:schemaRefs>
</ds:datastoreItem>
</file>

<file path=customXml/itemProps1548.xml><?xml version="1.0" encoding="utf-8"?>
<ds:datastoreItem xmlns:ds="http://schemas.openxmlformats.org/officeDocument/2006/customXml" ds:itemID="{C311FB24-A6F2-4577-8A74-8526BE15B303}">
  <ds:schemaRefs>
    <ds:schemaRef ds:uri="http://schemas.microsoft.com/VisualStudio/2011/storyboarding/control"/>
  </ds:schemaRefs>
</ds:datastoreItem>
</file>

<file path=customXml/itemProps1549.xml><?xml version="1.0" encoding="utf-8"?>
<ds:datastoreItem xmlns:ds="http://schemas.openxmlformats.org/officeDocument/2006/customXml" ds:itemID="{6BF146C4-5D87-49D9-8BA7-3FFF45A9F215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573D3D82-92B2-4FC7-A228-C9A92697E070}">
  <ds:schemaRefs>
    <ds:schemaRef ds:uri="http://schemas.microsoft.com/VisualStudio/2011/storyboarding/control"/>
  </ds:schemaRefs>
</ds:datastoreItem>
</file>

<file path=customXml/itemProps1550.xml><?xml version="1.0" encoding="utf-8"?>
<ds:datastoreItem xmlns:ds="http://schemas.openxmlformats.org/officeDocument/2006/customXml" ds:itemID="{A2261432-543B-4AA2-B193-30876F6DEC50}">
  <ds:schemaRefs>
    <ds:schemaRef ds:uri="http://schemas.microsoft.com/VisualStudio/2011/storyboarding/control"/>
  </ds:schemaRefs>
</ds:datastoreItem>
</file>

<file path=customXml/itemProps1551.xml><?xml version="1.0" encoding="utf-8"?>
<ds:datastoreItem xmlns:ds="http://schemas.openxmlformats.org/officeDocument/2006/customXml" ds:itemID="{295F87C6-4F0D-49D2-BAC4-616A82AB91EA}">
  <ds:schemaRefs>
    <ds:schemaRef ds:uri="http://schemas.microsoft.com/VisualStudio/2011/storyboarding/control"/>
  </ds:schemaRefs>
</ds:datastoreItem>
</file>

<file path=customXml/itemProps1552.xml><?xml version="1.0" encoding="utf-8"?>
<ds:datastoreItem xmlns:ds="http://schemas.openxmlformats.org/officeDocument/2006/customXml" ds:itemID="{69EF25D1-744F-4694-9585-401DF9561E33}">
  <ds:schemaRefs>
    <ds:schemaRef ds:uri="http://schemas.microsoft.com/VisualStudio/2011/storyboarding/control"/>
  </ds:schemaRefs>
</ds:datastoreItem>
</file>

<file path=customXml/itemProps1553.xml><?xml version="1.0" encoding="utf-8"?>
<ds:datastoreItem xmlns:ds="http://schemas.openxmlformats.org/officeDocument/2006/customXml" ds:itemID="{E84C260F-2145-4505-A3BF-09E875BCE06F}">
  <ds:schemaRefs>
    <ds:schemaRef ds:uri="http://schemas.microsoft.com/VisualStudio/2011/storyboarding/control"/>
  </ds:schemaRefs>
</ds:datastoreItem>
</file>

<file path=customXml/itemProps1554.xml><?xml version="1.0" encoding="utf-8"?>
<ds:datastoreItem xmlns:ds="http://schemas.openxmlformats.org/officeDocument/2006/customXml" ds:itemID="{39565AAA-AD92-4AEC-A23C-E04987E5FA48}">
  <ds:schemaRefs>
    <ds:schemaRef ds:uri="http://schemas.microsoft.com/VisualStudio/2011/storyboarding/control"/>
  </ds:schemaRefs>
</ds:datastoreItem>
</file>

<file path=customXml/itemProps1555.xml><?xml version="1.0" encoding="utf-8"?>
<ds:datastoreItem xmlns:ds="http://schemas.openxmlformats.org/officeDocument/2006/customXml" ds:itemID="{EC8447CC-F729-4A70-80C7-13189C14BC47}">
  <ds:schemaRefs>
    <ds:schemaRef ds:uri="http://schemas.microsoft.com/VisualStudio/2011/storyboarding/control"/>
  </ds:schemaRefs>
</ds:datastoreItem>
</file>

<file path=customXml/itemProps1556.xml><?xml version="1.0" encoding="utf-8"?>
<ds:datastoreItem xmlns:ds="http://schemas.openxmlformats.org/officeDocument/2006/customXml" ds:itemID="{7E1E2110-831D-4880-A4FE-8079EBACA3DE}">
  <ds:schemaRefs>
    <ds:schemaRef ds:uri="http://schemas.microsoft.com/VisualStudio/2011/storyboarding/control"/>
  </ds:schemaRefs>
</ds:datastoreItem>
</file>

<file path=customXml/itemProps1557.xml><?xml version="1.0" encoding="utf-8"?>
<ds:datastoreItem xmlns:ds="http://schemas.openxmlformats.org/officeDocument/2006/customXml" ds:itemID="{A694E294-B0A2-407B-BDA0-8FFB80B4D9EF}">
  <ds:schemaRefs>
    <ds:schemaRef ds:uri="http://schemas.microsoft.com/VisualStudio/2011/storyboarding/control"/>
  </ds:schemaRefs>
</ds:datastoreItem>
</file>

<file path=customXml/itemProps1558.xml><?xml version="1.0" encoding="utf-8"?>
<ds:datastoreItem xmlns:ds="http://schemas.openxmlformats.org/officeDocument/2006/customXml" ds:itemID="{2DD6B082-835E-475A-9028-3A236859CBA6}">
  <ds:schemaRefs>
    <ds:schemaRef ds:uri="http://schemas.microsoft.com/VisualStudio/2011/storyboarding/control"/>
  </ds:schemaRefs>
</ds:datastoreItem>
</file>

<file path=customXml/itemProps1559.xml><?xml version="1.0" encoding="utf-8"?>
<ds:datastoreItem xmlns:ds="http://schemas.openxmlformats.org/officeDocument/2006/customXml" ds:itemID="{962B4374-D36E-436E-8328-78A045D2654E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B38A45DD-CBD9-4B45-9BC7-D59468081B1E}">
  <ds:schemaRefs>
    <ds:schemaRef ds:uri="http://schemas.microsoft.com/VisualStudio/2011/storyboarding/control"/>
  </ds:schemaRefs>
</ds:datastoreItem>
</file>

<file path=customXml/itemProps1560.xml><?xml version="1.0" encoding="utf-8"?>
<ds:datastoreItem xmlns:ds="http://schemas.openxmlformats.org/officeDocument/2006/customXml" ds:itemID="{4011272D-CE1C-4240-A479-678AF839CD21}">
  <ds:schemaRefs>
    <ds:schemaRef ds:uri="http://schemas.microsoft.com/VisualStudio/2011/storyboarding/control"/>
  </ds:schemaRefs>
</ds:datastoreItem>
</file>

<file path=customXml/itemProps1561.xml><?xml version="1.0" encoding="utf-8"?>
<ds:datastoreItem xmlns:ds="http://schemas.openxmlformats.org/officeDocument/2006/customXml" ds:itemID="{0B804A25-ED11-49F3-837E-4A140837438B}">
  <ds:schemaRefs>
    <ds:schemaRef ds:uri="http://schemas.microsoft.com/VisualStudio/2011/storyboarding/control"/>
  </ds:schemaRefs>
</ds:datastoreItem>
</file>

<file path=customXml/itemProps1562.xml><?xml version="1.0" encoding="utf-8"?>
<ds:datastoreItem xmlns:ds="http://schemas.openxmlformats.org/officeDocument/2006/customXml" ds:itemID="{BE22C72E-C195-4D6A-AC55-00CDEFE9B1D9}">
  <ds:schemaRefs>
    <ds:schemaRef ds:uri="http://schemas.microsoft.com/VisualStudio/2011/storyboarding/control"/>
  </ds:schemaRefs>
</ds:datastoreItem>
</file>

<file path=customXml/itemProps1563.xml><?xml version="1.0" encoding="utf-8"?>
<ds:datastoreItem xmlns:ds="http://schemas.openxmlformats.org/officeDocument/2006/customXml" ds:itemID="{BDB1339D-BEC5-418B-AC88-2E123C626F16}">
  <ds:schemaRefs>
    <ds:schemaRef ds:uri="http://schemas.microsoft.com/VisualStudio/2011/storyboarding/control"/>
  </ds:schemaRefs>
</ds:datastoreItem>
</file>

<file path=customXml/itemProps1564.xml><?xml version="1.0" encoding="utf-8"?>
<ds:datastoreItem xmlns:ds="http://schemas.openxmlformats.org/officeDocument/2006/customXml" ds:itemID="{73DE3A49-B560-46F6-BF3F-4AED8D9324BE}">
  <ds:schemaRefs>
    <ds:schemaRef ds:uri="http://schemas.microsoft.com/VisualStudio/2011/storyboarding/control"/>
  </ds:schemaRefs>
</ds:datastoreItem>
</file>

<file path=customXml/itemProps1565.xml><?xml version="1.0" encoding="utf-8"?>
<ds:datastoreItem xmlns:ds="http://schemas.openxmlformats.org/officeDocument/2006/customXml" ds:itemID="{9B9CA0C3-EC46-491A-838D-EA67624370DC}">
  <ds:schemaRefs>
    <ds:schemaRef ds:uri="http://schemas.microsoft.com/VisualStudio/2011/storyboarding/control"/>
  </ds:schemaRefs>
</ds:datastoreItem>
</file>

<file path=customXml/itemProps1566.xml><?xml version="1.0" encoding="utf-8"?>
<ds:datastoreItem xmlns:ds="http://schemas.openxmlformats.org/officeDocument/2006/customXml" ds:itemID="{6BE97E48-4B25-4381-8F10-AB89E0C3ECC9}">
  <ds:schemaRefs>
    <ds:schemaRef ds:uri="http://schemas.microsoft.com/VisualStudio/2011/storyboarding/control"/>
  </ds:schemaRefs>
</ds:datastoreItem>
</file>

<file path=customXml/itemProps1567.xml><?xml version="1.0" encoding="utf-8"?>
<ds:datastoreItem xmlns:ds="http://schemas.openxmlformats.org/officeDocument/2006/customXml" ds:itemID="{58E15F13-0476-44F8-975B-AA00893430A6}">
  <ds:schemaRefs>
    <ds:schemaRef ds:uri="http://schemas.microsoft.com/VisualStudio/2011/storyboarding/control"/>
  </ds:schemaRefs>
</ds:datastoreItem>
</file>

<file path=customXml/itemProps1568.xml><?xml version="1.0" encoding="utf-8"?>
<ds:datastoreItem xmlns:ds="http://schemas.openxmlformats.org/officeDocument/2006/customXml" ds:itemID="{D05AFB4A-37B7-4F9F-9FF5-4D161F5ECFB8}">
  <ds:schemaRefs>
    <ds:schemaRef ds:uri="http://schemas.microsoft.com/VisualStudio/2011/storyboarding/control"/>
  </ds:schemaRefs>
</ds:datastoreItem>
</file>

<file path=customXml/itemProps1569.xml><?xml version="1.0" encoding="utf-8"?>
<ds:datastoreItem xmlns:ds="http://schemas.openxmlformats.org/officeDocument/2006/customXml" ds:itemID="{653C2D3A-803B-4075-AF8F-5EACD2480225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3CE3CB95-9546-43C0-9FC2-A6FCF8390D17}">
  <ds:schemaRefs>
    <ds:schemaRef ds:uri="http://schemas.microsoft.com/VisualStudio/2011/storyboarding/control"/>
  </ds:schemaRefs>
</ds:datastoreItem>
</file>

<file path=customXml/itemProps1570.xml><?xml version="1.0" encoding="utf-8"?>
<ds:datastoreItem xmlns:ds="http://schemas.openxmlformats.org/officeDocument/2006/customXml" ds:itemID="{FD4931A0-ADED-4C1F-B963-F5EB2CDB0DE3}">
  <ds:schemaRefs>
    <ds:schemaRef ds:uri="http://schemas.microsoft.com/VisualStudio/2011/storyboarding/control"/>
  </ds:schemaRefs>
</ds:datastoreItem>
</file>

<file path=customXml/itemProps1571.xml><?xml version="1.0" encoding="utf-8"?>
<ds:datastoreItem xmlns:ds="http://schemas.openxmlformats.org/officeDocument/2006/customXml" ds:itemID="{59C106A3-8332-4EB5-ACE3-3555ABE29791}">
  <ds:schemaRefs>
    <ds:schemaRef ds:uri="http://schemas.microsoft.com/VisualStudio/2011/storyboarding/control"/>
  </ds:schemaRefs>
</ds:datastoreItem>
</file>

<file path=customXml/itemProps1572.xml><?xml version="1.0" encoding="utf-8"?>
<ds:datastoreItem xmlns:ds="http://schemas.openxmlformats.org/officeDocument/2006/customXml" ds:itemID="{79FAF1E5-8891-4AC5-B304-A3B1DA5A7245}">
  <ds:schemaRefs>
    <ds:schemaRef ds:uri="http://schemas.microsoft.com/VisualStudio/2011/storyboarding/control"/>
  </ds:schemaRefs>
</ds:datastoreItem>
</file>

<file path=customXml/itemProps1573.xml><?xml version="1.0" encoding="utf-8"?>
<ds:datastoreItem xmlns:ds="http://schemas.openxmlformats.org/officeDocument/2006/customXml" ds:itemID="{EDC685E8-4326-4F6F-960F-5C4AA1B2836A}">
  <ds:schemaRefs>
    <ds:schemaRef ds:uri="http://schemas.microsoft.com/VisualStudio/2011/storyboarding/control"/>
  </ds:schemaRefs>
</ds:datastoreItem>
</file>

<file path=customXml/itemProps1574.xml><?xml version="1.0" encoding="utf-8"?>
<ds:datastoreItem xmlns:ds="http://schemas.openxmlformats.org/officeDocument/2006/customXml" ds:itemID="{FFD75189-53E9-4DAB-BCDD-8DF9E2ABE425}">
  <ds:schemaRefs>
    <ds:schemaRef ds:uri="http://schemas.microsoft.com/VisualStudio/2011/storyboarding/control"/>
  </ds:schemaRefs>
</ds:datastoreItem>
</file>

<file path=customXml/itemProps1575.xml><?xml version="1.0" encoding="utf-8"?>
<ds:datastoreItem xmlns:ds="http://schemas.openxmlformats.org/officeDocument/2006/customXml" ds:itemID="{90363852-810E-47CB-972B-5076EF71C373}">
  <ds:schemaRefs>
    <ds:schemaRef ds:uri="http://schemas.microsoft.com/VisualStudio/2011/storyboarding/control"/>
  </ds:schemaRefs>
</ds:datastoreItem>
</file>

<file path=customXml/itemProps1576.xml><?xml version="1.0" encoding="utf-8"?>
<ds:datastoreItem xmlns:ds="http://schemas.openxmlformats.org/officeDocument/2006/customXml" ds:itemID="{A6913D1F-57F3-4CCE-A581-8FFF3C2890D8}">
  <ds:schemaRefs>
    <ds:schemaRef ds:uri="http://schemas.microsoft.com/VisualStudio/2011/storyboarding/control"/>
  </ds:schemaRefs>
</ds:datastoreItem>
</file>

<file path=customXml/itemProps1577.xml><?xml version="1.0" encoding="utf-8"?>
<ds:datastoreItem xmlns:ds="http://schemas.openxmlformats.org/officeDocument/2006/customXml" ds:itemID="{4C8EF184-2993-4ACC-9BF0-BD0BBCD09A33}">
  <ds:schemaRefs>
    <ds:schemaRef ds:uri="http://schemas.microsoft.com/VisualStudio/2011/storyboarding/control"/>
  </ds:schemaRefs>
</ds:datastoreItem>
</file>

<file path=customXml/itemProps1578.xml><?xml version="1.0" encoding="utf-8"?>
<ds:datastoreItem xmlns:ds="http://schemas.openxmlformats.org/officeDocument/2006/customXml" ds:itemID="{5096C4F8-3ACC-476B-8EB4-E2CCF601F857}">
  <ds:schemaRefs>
    <ds:schemaRef ds:uri="http://schemas.microsoft.com/VisualStudio/2011/storyboarding/control"/>
  </ds:schemaRefs>
</ds:datastoreItem>
</file>

<file path=customXml/itemProps1579.xml><?xml version="1.0" encoding="utf-8"?>
<ds:datastoreItem xmlns:ds="http://schemas.openxmlformats.org/officeDocument/2006/customXml" ds:itemID="{D7017D8D-3EB6-4C73-BA30-441692AAB094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0D0A5883-0F30-4126-9C88-9BC360EA868C}">
  <ds:schemaRefs>
    <ds:schemaRef ds:uri="http://schemas.microsoft.com/VisualStudio/2011/storyboarding/control"/>
  </ds:schemaRefs>
</ds:datastoreItem>
</file>

<file path=customXml/itemProps1580.xml><?xml version="1.0" encoding="utf-8"?>
<ds:datastoreItem xmlns:ds="http://schemas.openxmlformats.org/officeDocument/2006/customXml" ds:itemID="{85B6BED7-01D7-4A46-ACA8-4830FEA44EFE}">
  <ds:schemaRefs>
    <ds:schemaRef ds:uri="http://schemas.microsoft.com/VisualStudio/2011/storyboarding/control"/>
  </ds:schemaRefs>
</ds:datastoreItem>
</file>

<file path=customXml/itemProps1581.xml><?xml version="1.0" encoding="utf-8"?>
<ds:datastoreItem xmlns:ds="http://schemas.openxmlformats.org/officeDocument/2006/customXml" ds:itemID="{8F38772F-B363-4028-9526-10BA59D00594}">
  <ds:schemaRefs>
    <ds:schemaRef ds:uri="http://schemas.microsoft.com/VisualStudio/2011/storyboarding/control"/>
  </ds:schemaRefs>
</ds:datastoreItem>
</file>

<file path=customXml/itemProps1582.xml><?xml version="1.0" encoding="utf-8"?>
<ds:datastoreItem xmlns:ds="http://schemas.openxmlformats.org/officeDocument/2006/customXml" ds:itemID="{76BD1D0B-5EFD-4732-B101-6CEBDEABB3FA}">
  <ds:schemaRefs>
    <ds:schemaRef ds:uri="http://schemas.microsoft.com/VisualStudio/2011/storyboarding/control"/>
  </ds:schemaRefs>
</ds:datastoreItem>
</file>

<file path=customXml/itemProps1583.xml><?xml version="1.0" encoding="utf-8"?>
<ds:datastoreItem xmlns:ds="http://schemas.openxmlformats.org/officeDocument/2006/customXml" ds:itemID="{AFB7D0D6-A517-4933-8521-2D9811066EF7}">
  <ds:schemaRefs>
    <ds:schemaRef ds:uri="http://schemas.microsoft.com/VisualStudio/2011/storyboarding/control"/>
  </ds:schemaRefs>
</ds:datastoreItem>
</file>

<file path=customXml/itemProps1584.xml><?xml version="1.0" encoding="utf-8"?>
<ds:datastoreItem xmlns:ds="http://schemas.openxmlformats.org/officeDocument/2006/customXml" ds:itemID="{1B8DA021-3480-44BB-92B6-71CDF5DD0693}">
  <ds:schemaRefs>
    <ds:schemaRef ds:uri="http://schemas.microsoft.com/VisualStudio/2011/storyboarding/control"/>
  </ds:schemaRefs>
</ds:datastoreItem>
</file>

<file path=customXml/itemProps1585.xml><?xml version="1.0" encoding="utf-8"?>
<ds:datastoreItem xmlns:ds="http://schemas.openxmlformats.org/officeDocument/2006/customXml" ds:itemID="{8E8F55DB-16E9-4439-A054-E417A86B766F}">
  <ds:schemaRefs>
    <ds:schemaRef ds:uri="http://schemas.microsoft.com/VisualStudio/2011/storyboarding/control"/>
  </ds:schemaRefs>
</ds:datastoreItem>
</file>

<file path=customXml/itemProps1586.xml><?xml version="1.0" encoding="utf-8"?>
<ds:datastoreItem xmlns:ds="http://schemas.openxmlformats.org/officeDocument/2006/customXml" ds:itemID="{6CAAA241-600F-4C92-824D-6979FB7DFBBD}">
  <ds:schemaRefs>
    <ds:schemaRef ds:uri="http://schemas.microsoft.com/VisualStudio/2011/storyboarding/control"/>
  </ds:schemaRefs>
</ds:datastoreItem>
</file>

<file path=customXml/itemProps1587.xml><?xml version="1.0" encoding="utf-8"?>
<ds:datastoreItem xmlns:ds="http://schemas.openxmlformats.org/officeDocument/2006/customXml" ds:itemID="{893BB3BE-A5F1-4B21-9257-9D4DA013DFDB}">
  <ds:schemaRefs>
    <ds:schemaRef ds:uri="http://schemas.microsoft.com/VisualStudio/2011/storyboarding/control"/>
  </ds:schemaRefs>
</ds:datastoreItem>
</file>

<file path=customXml/itemProps1588.xml><?xml version="1.0" encoding="utf-8"?>
<ds:datastoreItem xmlns:ds="http://schemas.openxmlformats.org/officeDocument/2006/customXml" ds:itemID="{1BB3499E-096C-4104-8924-90C166FD611A}">
  <ds:schemaRefs>
    <ds:schemaRef ds:uri="http://schemas.microsoft.com/VisualStudio/2011/storyboarding/control"/>
  </ds:schemaRefs>
</ds:datastoreItem>
</file>

<file path=customXml/itemProps1589.xml><?xml version="1.0" encoding="utf-8"?>
<ds:datastoreItem xmlns:ds="http://schemas.openxmlformats.org/officeDocument/2006/customXml" ds:itemID="{34FA0008-DC0F-4AA1-9E1D-3020C5D64AF0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B10128AA-CE41-4D50-B657-7C3690691355}">
  <ds:schemaRefs>
    <ds:schemaRef ds:uri="http://schemas.microsoft.com/VisualStudio/2011/storyboarding/control"/>
  </ds:schemaRefs>
</ds:datastoreItem>
</file>

<file path=customXml/itemProps1590.xml><?xml version="1.0" encoding="utf-8"?>
<ds:datastoreItem xmlns:ds="http://schemas.openxmlformats.org/officeDocument/2006/customXml" ds:itemID="{1C422358-3F92-4E6C-8DD1-C571DA89D94F}">
  <ds:schemaRefs>
    <ds:schemaRef ds:uri="http://schemas.microsoft.com/VisualStudio/2011/storyboarding/control"/>
  </ds:schemaRefs>
</ds:datastoreItem>
</file>

<file path=customXml/itemProps1591.xml><?xml version="1.0" encoding="utf-8"?>
<ds:datastoreItem xmlns:ds="http://schemas.openxmlformats.org/officeDocument/2006/customXml" ds:itemID="{5092D252-D7BB-4747-BF79-FC3BC82DA559}">
  <ds:schemaRefs>
    <ds:schemaRef ds:uri="http://schemas.microsoft.com/VisualStudio/2011/storyboarding/control"/>
  </ds:schemaRefs>
</ds:datastoreItem>
</file>

<file path=customXml/itemProps1592.xml><?xml version="1.0" encoding="utf-8"?>
<ds:datastoreItem xmlns:ds="http://schemas.openxmlformats.org/officeDocument/2006/customXml" ds:itemID="{1754E57F-28E8-4AA1-B55D-F527CF44536A}">
  <ds:schemaRefs>
    <ds:schemaRef ds:uri="http://schemas.microsoft.com/VisualStudio/2011/storyboarding/control"/>
  </ds:schemaRefs>
</ds:datastoreItem>
</file>

<file path=customXml/itemProps1593.xml><?xml version="1.0" encoding="utf-8"?>
<ds:datastoreItem xmlns:ds="http://schemas.openxmlformats.org/officeDocument/2006/customXml" ds:itemID="{DCA0BDB4-85A6-478B-BC46-01C96B37FA22}">
  <ds:schemaRefs>
    <ds:schemaRef ds:uri="http://schemas.microsoft.com/VisualStudio/2011/storyboarding/control"/>
  </ds:schemaRefs>
</ds:datastoreItem>
</file>

<file path=customXml/itemProps1594.xml><?xml version="1.0" encoding="utf-8"?>
<ds:datastoreItem xmlns:ds="http://schemas.openxmlformats.org/officeDocument/2006/customXml" ds:itemID="{83E59162-E971-4E54-9226-423033A240D4}">
  <ds:schemaRefs>
    <ds:schemaRef ds:uri="http://schemas.microsoft.com/VisualStudio/2011/storyboarding/control"/>
  </ds:schemaRefs>
</ds:datastoreItem>
</file>

<file path=customXml/itemProps1595.xml><?xml version="1.0" encoding="utf-8"?>
<ds:datastoreItem xmlns:ds="http://schemas.openxmlformats.org/officeDocument/2006/customXml" ds:itemID="{0F75CF67-E4EA-41E2-90C7-81DB2C8341CE}">
  <ds:schemaRefs>
    <ds:schemaRef ds:uri="http://schemas.microsoft.com/VisualStudio/2011/storyboarding/control"/>
  </ds:schemaRefs>
</ds:datastoreItem>
</file>

<file path=customXml/itemProps1596.xml><?xml version="1.0" encoding="utf-8"?>
<ds:datastoreItem xmlns:ds="http://schemas.openxmlformats.org/officeDocument/2006/customXml" ds:itemID="{312D5B04-0B9F-4719-9EF7-81512B11D99E}">
  <ds:schemaRefs>
    <ds:schemaRef ds:uri="http://schemas.microsoft.com/VisualStudio/2011/storyboarding/control"/>
  </ds:schemaRefs>
</ds:datastoreItem>
</file>

<file path=customXml/itemProps1597.xml><?xml version="1.0" encoding="utf-8"?>
<ds:datastoreItem xmlns:ds="http://schemas.openxmlformats.org/officeDocument/2006/customXml" ds:itemID="{70E8DAF0-3751-4E53-88F2-B2229731C1E1}">
  <ds:schemaRefs>
    <ds:schemaRef ds:uri="http://schemas.microsoft.com/VisualStudio/2011/storyboarding/control"/>
  </ds:schemaRefs>
</ds:datastoreItem>
</file>

<file path=customXml/itemProps1598.xml><?xml version="1.0" encoding="utf-8"?>
<ds:datastoreItem xmlns:ds="http://schemas.openxmlformats.org/officeDocument/2006/customXml" ds:itemID="{9198E8AF-5CB9-4A8B-8D17-C693FDC35DDA}">
  <ds:schemaRefs>
    <ds:schemaRef ds:uri="http://schemas.microsoft.com/VisualStudio/2011/storyboarding/control"/>
  </ds:schemaRefs>
</ds:datastoreItem>
</file>

<file path=customXml/itemProps1599.xml><?xml version="1.0" encoding="utf-8"?>
<ds:datastoreItem xmlns:ds="http://schemas.openxmlformats.org/officeDocument/2006/customXml" ds:itemID="{F87206C9-9E02-47B7-8E5A-530965D81B9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2753C551-7412-4D65-B00C-4B91FA75A205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8ED19F8C-A381-418B-9294-009183ACCCFE}">
  <ds:schemaRefs>
    <ds:schemaRef ds:uri="http://schemas.microsoft.com/VisualStudio/2011/storyboarding/control"/>
  </ds:schemaRefs>
</ds:datastoreItem>
</file>

<file path=customXml/itemProps1600.xml><?xml version="1.0" encoding="utf-8"?>
<ds:datastoreItem xmlns:ds="http://schemas.openxmlformats.org/officeDocument/2006/customXml" ds:itemID="{C4A83F95-A7D8-46E8-82B3-554683B90C01}">
  <ds:schemaRefs>
    <ds:schemaRef ds:uri="http://schemas.microsoft.com/VisualStudio/2011/storyboarding/control"/>
  </ds:schemaRefs>
</ds:datastoreItem>
</file>

<file path=customXml/itemProps1601.xml><?xml version="1.0" encoding="utf-8"?>
<ds:datastoreItem xmlns:ds="http://schemas.openxmlformats.org/officeDocument/2006/customXml" ds:itemID="{E2BDFAF0-07F5-4C86-AFC3-FF61B1652FC6}">
  <ds:schemaRefs>
    <ds:schemaRef ds:uri="http://schemas.microsoft.com/VisualStudio/2011/storyboarding/control"/>
  </ds:schemaRefs>
</ds:datastoreItem>
</file>

<file path=customXml/itemProps1602.xml><?xml version="1.0" encoding="utf-8"?>
<ds:datastoreItem xmlns:ds="http://schemas.openxmlformats.org/officeDocument/2006/customXml" ds:itemID="{991428FA-A8AB-42AC-AF4E-A5E9E746284D}">
  <ds:schemaRefs>
    <ds:schemaRef ds:uri="http://schemas.microsoft.com/VisualStudio/2011/storyboarding/control"/>
  </ds:schemaRefs>
</ds:datastoreItem>
</file>

<file path=customXml/itemProps1603.xml><?xml version="1.0" encoding="utf-8"?>
<ds:datastoreItem xmlns:ds="http://schemas.openxmlformats.org/officeDocument/2006/customXml" ds:itemID="{AE464005-BF02-479A-B265-8C051188580A}">
  <ds:schemaRefs>
    <ds:schemaRef ds:uri="http://schemas.microsoft.com/VisualStudio/2011/storyboarding/control"/>
  </ds:schemaRefs>
</ds:datastoreItem>
</file>

<file path=customXml/itemProps1604.xml><?xml version="1.0" encoding="utf-8"?>
<ds:datastoreItem xmlns:ds="http://schemas.openxmlformats.org/officeDocument/2006/customXml" ds:itemID="{20915A40-06BD-4E0E-A3CA-0725FD82DA30}">
  <ds:schemaRefs>
    <ds:schemaRef ds:uri="http://schemas.microsoft.com/VisualStudio/2011/storyboarding/control"/>
  </ds:schemaRefs>
</ds:datastoreItem>
</file>

<file path=customXml/itemProps1605.xml><?xml version="1.0" encoding="utf-8"?>
<ds:datastoreItem xmlns:ds="http://schemas.openxmlformats.org/officeDocument/2006/customXml" ds:itemID="{F047389E-AA82-469A-9E68-64795663E416}">
  <ds:schemaRefs>
    <ds:schemaRef ds:uri="http://schemas.microsoft.com/VisualStudio/2011/storyboarding/control"/>
  </ds:schemaRefs>
</ds:datastoreItem>
</file>

<file path=customXml/itemProps1606.xml><?xml version="1.0" encoding="utf-8"?>
<ds:datastoreItem xmlns:ds="http://schemas.openxmlformats.org/officeDocument/2006/customXml" ds:itemID="{C1CE2C4D-56E0-4426-A282-A2D47242DB59}">
  <ds:schemaRefs>
    <ds:schemaRef ds:uri="http://schemas.microsoft.com/VisualStudio/2011/storyboarding/control"/>
  </ds:schemaRefs>
</ds:datastoreItem>
</file>

<file path=customXml/itemProps1607.xml><?xml version="1.0" encoding="utf-8"?>
<ds:datastoreItem xmlns:ds="http://schemas.openxmlformats.org/officeDocument/2006/customXml" ds:itemID="{8EE0153B-F4D5-4258-B90D-888730FC1268}">
  <ds:schemaRefs>
    <ds:schemaRef ds:uri="http://schemas.microsoft.com/VisualStudio/2011/storyboarding/control"/>
  </ds:schemaRefs>
</ds:datastoreItem>
</file>

<file path=customXml/itemProps1608.xml><?xml version="1.0" encoding="utf-8"?>
<ds:datastoreItem xmlns:ds="http://schemas.openxmlformats.org/officeDocument/2006/customXml" ds:itemID="{3F55531D-20CE-48BC-8851-8D88ACB17287}">
  <ds:schemaRefs>
    <ds:schemaRef ds:uri="http://schemas.microsoft.com/VisualStudio/2011/storyboarding/control"/>
  </ds:schemaRefs>
</ds:datastoreItem>
</file>

<file path=customXml/itemProps1609.xml><?xml version="1.0" encoding="utf-8"?>
<ds:datastoreItem xmlns:ds="http://schemas.openxmlformats.org/officeDocument/2006/customXml" ds:itemID="{1724DB7D-0408-4C0B-828F-86686614FAB1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A841193F-9081-4DC9-812C-E65CCE2DABB4}">
  <ds:schemaRefs>
    <ds:schemaRef ds:uri="http://schemas.microsoft.com/VisualStudio/2011/storyboarding/control"/>
  </ds:schemaRefs>
</ds:datastoreItem>
</file>

<file path=customXml/itemProps1610.xml><?xml version="1.0" encoding="utf-8"?>
<ds:datastoreItem xmlns:ds="http://schemas.openxmlformats.org/officeDocument/2006/customXml" ds:itemID="{7D058306-24AD-450F-AA27-88A4E2F2E284}">
  <ds:schemaRefs>
    <ds:schemaRef ds:uri="http://schemas.microsoft.com/VisualStudio/2011/storyboarding/control"/>
  </ds:schemaRefs>
</ds:datastoreItem>
</file>

<file path=customXml/itemProps1611.xml><?xml version="1.0" encoding="utf-8"?>
<ds:datastoreItem xmlns:ds="http://schemas.openxmlformats.org/officeDocument/2006/customXml" ds:itemID="{3573B7B3-F2F3-4532-928B-4F7F3760F160}">
  <ds:schemaRefs>
    <ds:schemaRef ds:uri="http://schemas.microsoft.com/VisualStudio/2011/storyboarding/control"/>
  </ds:schemaRefs>
</ds:datastoreItem>
</file>

<file path=customXml/itemProps1612.xml><?xml version="1.0" encoding="utf-8"?>
<ds:datastoreItem xmlns:ds="http://schemas.openxmlformats.org/officeDocument/2006/customXml" ds:itemID="{DE4C288E-324E-4960-961C-0064EA2E9C5E}">
  <ds:schemaRefs>
    <ds:schemaRef ds:uri="http://schemas.microsoft.com/VisualStudio/2011/storyboarding/control"/>
  </ds:schemaRefs>
</ds:datastoreItem>
</file>

<file path=customXml/itemProps1613.xml><?xml version="1.0" encoding="utf-8"?>
<ds:datastoreItem xmlns:ds="http://schemas.openxmlformats.org/officeDocument/2006/customXml" ds:itemID="{3F0746F5-05A1-4D43-9A28-1D1B78033C5E}">
  <ds:schemaRefs>
    <ds:schemaRef ds:uri="http://schemas.microsoft.com/VisualStudio/2011/storyboarding/control"/>
  </ds:schemaRefs>
</ds:datastoreItem>
</file>

<file path=customXml/itemProps1614.xml><?xml version="1.0" encoding="utf-8"?>
<ds:datastoreItem xmlns:ds="http://schemas.openxmlformats.org/officeDocument/2006/customXml" ds:itemID="{5272D0CD-6D10-4505-89FC-3AE37FA5854F}">
  <ds:schemaRefs>
    <ds:schemaRef ds:uri="http://schemas.microsoft.com/VisualStudio/2011/storyboarding/control"/>
  </ds:schemaRefs>
</ds:datastoreItem>
</file>

<file path=customXml/itemProps1615.xml><?xml version="1.0" encoding="utf-8"?>
<ds:datastoreItem xmlns:ds="http://schemas.openxmlformats.org/officeDocument/2006/customXml" ds:itemID="{371C650C-EE95-4E70-967E-2818203C59E7}">
  <ds:schemaRefs>
    <ds:schemaRef ds:uri="http://schemas.microsoft.com/VisualStudio/2011/storyboarding/control"/>
  </ds:schemaRefs>
</ds:datastoreItem>
</file>

<file path=customXml/itemProps1616.xml><?xml version="1.0" encoding="utf-8"?>
<ds:datastoreItem xmlns:ds="http://schemas.openxmlformats.org/officeDocument/2006/customXml" ds:itemID="{A8E9FA54-0CE4-4083-B82A-E15299DB661E}">
  <ds:schemaRefs>
    <ds:schemaRef ds:uri="http://schemas.microsoft.com/VisualStudio/2011/storyboarding/control"/>
  </ds:schemaRefs>
</ds:datastoreItem>
</file>

<file path=customXml/itemProps1617.xml><?xml version="1.0" encoding="utf-8"?>
<ds:datastoreItem xmlns:ds="http://schemas.openxmlformats.org/officeDocument/2006/customXml" ds:itemID="{6A98BC82-FD5F-47D2-94DC-D392C9025140}">
  <ds:schemaRefs>
    <ds:schemaRef ds:uri="http://schemas.microsoft.com/VisualStudio/2011/storyboarding/control"/>
  </ds:schemaRefs>
</ds:datastoreItem>
</file>

<file path=customXml/itemProps1618.xml><?xml version="1.0" encoding="utf-8"?>
<ds:datastoreItem xmlns:ds="http://schemas.openxmlformats.org/officeDocument/2006/customXml" ds:itemID="{FACB493A-84DD-4818-AFD9-F04C10DAF51B}">
  <ds:schemaRefs>
    <ds:schemaRef ds:uri="http://schemas.microsoft.com/VisualStudio/2011/storyboarding/control"/>
  </ds:schemaRefs>
</ds:datastoreItem>
</file>

<file path=customXml/itemProps1619.xml><?xml version="1.0" encoding="utf-8"?>
<ds:datastoreItem xmlns:ds="http://schemas.openxmlformats.org/officeDocument/2006/customXml" ds:itemID="{5E4FE7CF-2111-440C-AC0B-531F0C4DDF67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02B7B1C8-543E-4497-82BC-924B891EEEA1}">
  <ds:schemaRefs>
    <ds:schemaRef ds:uri="http://schemas.microsoft.com/VisualStudio/2011/storyboarding/control"/>
  </ds:schemaRefs>
</ds:datastoreItem>
</file>

<file path=customXml/itemProps1620.xml><?xml version="1.0" encoding="utf-8"?>
<ds:datastoreItem xmlns:ds="http://schemas.openxmlformats.org/officeDocument/2006/customXml" ds:itemID="{594A22A4-DD92-4373-A7E7-A6CC2C73DF85}">
  <ds:schemaRefs>
    <ds:schemaRef ds:uri="http://schemas.microsoft.com/VisualStudio/2011/storyboarding/control"/>
  </ds:schemaRefs>
</ds:datastoreItem>
</file>

<file path=customXml/itemProps1621.xml><?xml version="1.0" encoding="utf-8"?>
<ds:datastoreItem xmlns:ds="http://schemas.openxmlformats.org/officeDocument/2006/customXml" ds:itemID="{86658BFF-5E3C-4009-B912-C26E8E68E383}">
  <ds:schemaRefs>
    <ds:schemaRef ds:uri="http://schemas.microsoft.com/VisualStudio/2011/storyboarding/control"/>
  </ds:schemaRefs>
</ds:datastoreItem>
</file>

<file path=customXml/itemProps1622.xml><?xml version="1.0" encoding="utf-8"?>
<ds:datastoreItem xmlns:ds="http://schemas.openxmlformats.org/officeDocument/2006/customXml" ds:itemID="{4C499842-0C53-4B6A-8B64-C6C200EEBFCB}">
  <ds:schemaRefs>
    <ds:schemaRef ds:uri="http://schemas.microsoft.com/VisualStudio/2011/storyboarding/control"/>
  </ds:schemaRefs>
</ds:datastoreItem>
</file>

<file path=customXml/itemProps1623.xml><?xml version="1.0" encoding="utf-8"?>
<ds:datastoreItem xmlns:ds="http://schemas.openxmlformats.org/officeDocument/2006/customXml" ds:itemID="{D2D6FA45-8F2D-44D7-A546-8906B578136E}">
  <ds:schemaRefs>
    <ds:schemaRef ds:uri="http://schemas.microsoft.com/VisualStudio/2011/storyboarding/control"/>
  </ds:schemaRefs>
</ds:datastoreItem>
</file>

<file path=customXml/itemProps1624.xml><?xml version="1.0" encoding="utf-8"?>
<ds:datastoreItem xmlns:ds="http://schemas.openxmlformats.org/officeDocument/2006/customXml" ds:itemID="{8C1C2546-8661-4760-8BCE-B51F442FFBEA}">
  <ds:schemaRefs>
    <ds:schemaRef ds:uri="http://schemas.microsoft.com/VisualStudio/2011/storyboarding/control"/>
  </ds:schemaRefs>
</ds:datastoreItem>
</file>

<file path=customXml/itemProps1625.xml><?xml version="1.0" encoding="utf-8"?>
<ds:datastoreItem xmlns:ds="http://schemas.openxmlformats.org/officeDocument/2006/customXml" ds:itemID="{B0F8A292-A0E7-4370-AE59-6D51581D69AE}">
  <ds:schemaRefs>
    <ds:schemaRef ds:uri="http://schemas.microsoft.com/VisualStudio/2011/storyboarding/control"/>
  </ds:schemaRefs>
</ds:datastoreItem>
</file>

<file path=customXml/itemProps1626.xml><?xml version="1.0" encoding="utf-8"?>
<ds:datastoreItem xmlns:ds="http://schemas.openxmlformats.org/officeDocument/2006/customXml" ds:itemID="{A63D8C46-1CEB-481B-B44C-1553A1303A1A}">
  <ds:schemaRefs>
    <ds:schemaRef ds:uri="http://schemas.microsoft.com/VisualStudio/2011/storyboarding/control"/>
  </ds:schemaRefs>
</ds:datastoreItem>
</file>

<file path=customXml/itemProps1627.xml><?xml version="1.0" encoding="utf-8"?>
<ds:datastoreItem xmlns:ds="http://schemas.openxmlformats.org/officeDocument/2006/customXml" ds:itemID="{D0A3F8FB-9FAF-4477-B425-DF5B18B83443}">
  <ds:schemaRefs>
    <ds:schemaRef ds:uri="http://schemas.microsoft.com/VisualStudio/2011/storyboarding/control"/>
  </ds:schemaRefs>
</ds:datastoreItem>
</file>

<file path=customXml/itemProps1628.xml><?xml version="1.0" encoding="utf-8"?>
<ds:datastoreItem xmlns:ds="http://schemas.openxmlformats.org/officeDocument/2006/customXml" ds:itemID="{B0DB146C-D67D-45A2-A93B-9CEE72911558}">
  <ds:schemaRefs>
    <ds:schemaRef ds:uri="http://schemas.microsoft.com/VisualStudio/2011/storyboarding/control"/>
  </ds:schemaRefs>
</ds:datastoreItem>
</file>

<file path=customXml/itemProps1629.xml><?xml version="1.0" encoding="utf-8"?>
<ds:datastoreItem xmlns:ds="http://schemas.openxmlformats.org/officeDocument/2006/customXml" ds:itemID="{EA92F056-4C6D-4319-A526-A0506ADC2A74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33BEE65C-5038-4BD2-ACF6-FCB3EF039053}">
  <ds:schemaRefs>
    <ds:schemaRef ds:uri="http://schemas.microsoft.com/VisualStudio/2011/storyboarding/control"/>
  </ds:schemaRefs>
</ds:datastoreItem>
</file>

<file path=customXml/itemProps1630.xml><?xml version="1.0" encoding="utf-8"?>
<ds:datastoreItem xmlns:ds="http://schemas.openxmlformats.org/officeDocument/2006/customXml" ds:itemID="{CC0BE6B7-6330-4369-97CC-452AF980D3F8}">
  <ds:schemaRefs>
    <ds:schemaRef ds:uri="http://schemas.microsoft.com/VisualStudio/2011/storyboarding/control"/>
  </ds:schemaRefs>
</ds:datastoreItem>
</file>

<file path=customXml/itemProps1631.xml><?xml version="1.0" encoding="utf-8"?>
<ds:datastoreItem xmlns:ds="http://schemas.openxmlformats.org/officeDocument/2006/customXml" ds:itemID="{42393731-DC1E-4DD9-97E5-24E3A2607FB1}">
  <ds:schemaRefs>
    <ds:schemaRef ds:uri="http://schemas.microsoft.com/VisualStudio/2011/storyboarding/control"/>
  </ds:schemaRefs>
</ds:datastoreItem>
</file>

<file path=customXml/itemProps1632.xml><?xml version="1.0" encoding="utf-8"?>
<ds:datastoreItem xmlns:ds="http://schemas.openxmlformats.org/officeDocument/2006/customXml" ds:itemID="{91FC5E4E-7325-4A80-A892-94EA2D111A9F}">
  <ds:schemaRefs>
    <ds:schemaRef ds:uri="http://schemas.microsoft.com/VisualStudio/2011/storyboarding/control"/>
  </ds:schemaRefs>
</ds:datastoreItem>
</file>

<file path=customXml/itemProps1633.xml><?xml version="1.0" encoding="utf-8"?>
<ds:datastoreItem xmlns:ds="http://schemas.openxmlformats.org/officeDocument/2006/customXml" ds:itemID="{AB2CC552-56C7-4716-8C9C-823BE890ECB3}">
  <ds:schemaRefs>
    <ds:schemaRef ds:uri="http://schemas.microsoft.com/VisualStudio/2011/storyboarding/control"/>
  </ds:schemaRefs>
</ds:datastoreItem>
</file>

<file path=customXml/itemProps1634.xml><?xml version="1.0" encoding="utf-8"?>
<ds:datastoreItem xmlns:ds="http://schemas.openxmlformats.org/officeDocument/2006/customXml" ds:itemID="{71B66BDB-3082-4950-88DF-0BBC8CBBC904}">
  <ds:schemaRefs>
    <ds:schemaRef ds:uri="http://schemas.microsoft.com/VisualStudio/2011/storyboarding/control"/>
  </ds:schemaRefs>
</ds:datastoreItem>
</file>

<file path=customXml/itemProps1635.xml><?xml version="1.0" encoding="utf-8"?>
<ds:datastoreItem xmlns:ds="http://schemas.openxmlformats.org/officeDocument/2006/customXml" ds:itemID="{C7CBC0A5-F6B8-4E10-A8E3-65278DE42F4A}">
  <ds:schemaRefs>
    <ds:schemaRef ds:uri="http://schemas.microsoft.com/VisualStudio/2011/storyboarding/control"/>
  </ds:schemaRefs>
</ds:datastoreItem>
</file>

<file path=customXml/itemProps1636.xml><?xml version="1.0" encoding="utf-8"?>
<ds:datastoreItem xmlns:ds="http://schemas.openxmlformats.org/officeDocument/2006/customXml" ds:itemID="{4CC81E75-9B2D-4BC2-90CE-48860A66C060}">
  <ds:schemaRefs>
    <ds:schemaRef ds:uri="http://schemas.microsoft.com/VisualStudio/2011/storyboarding/control"/>
  </ds:schemaRefs>
</ds:datastoreItem>
</file>

<file path=customXml/itemProps1637.xml><?xml version="1.0" encoding="utf-8"?>
<ds:datastoreItem xmlns:ds="http://schemas.openxmlformats.org/officeDocument/2006/customXml" ds:itemID="{D3B31BD2-A6A8-4158-A714-7B3B2E296619}">
  <ds:schemaRefs>
    <ds:schemaRef ds:uri="http://schemas.microsoft.com/VisualStudio/2011/storyboarding/control"/>
  </ds:schemaRefs>
</ds:datastoreItem>
</file>

<file path=customXml/itemProps1638.xml><?xml version="1.0" encoding="utf-8"?>
<ds:datastoreItem xmlns:ds="http://schemas.openxmlformats.org/officeDocument/2006/customXml" ds:itemID="{14E23FF9-6F90-4C48-9B26-CA596C5DC57B}">
  <ds:schemaRefs>
    <ds:schemaRef ds:uri="http://schemas.microsoft.com/VisualStudio/2011/storyboarding/control"/>
  </ds:schemaRefs>
</ds:datastoreItem>
</file>

<file path=customXml/itemProps1639.xml><?xml version="1.0" encoding="utf-8"?>
<ds:datastoreItem xmlns:ds="http://schemas.openxmlformats.org/officeDocument/2006/customXml" ds:itemID="{87527BDF-5160-4D21-BD8B-EFF7DA2CDD4B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79BE6F3D-0441-4238-9F8D-61B6B80241A2}">
  <ds:schemaRefs>
    <ds:schemaRef ds:uri="http://schemas.microsoft.com/VisualStudio/2011/storyboarding/control"/>
  </ds:schemaRefs>
</ds:datastoreItem>
</file>

<file path=customXml/itemProps1640.xml><?xml version="1.0" encoding="utf-8"?>
<ds:datastoreItem xmlns:ds="http://schemas.openxmlformats.org/officeDocument/2006/customXml" ds:itemID="{A7D964EC-92C1-47B4-BE8B-64BD382B145B}">
  <ds:schemaRefs>
    <ds:schemaRef ds:uri="http://schemas.microsoft.com/VisualStudio/2011/storyboarding/control"/>
  </ds:schemaRefs>
</ds:datastoreItem>
</file>

<file path=customXml/itemProps1641.xml><?xml version="1.0" encoding="utf-8"?>
<ds:datastoreItem xmlns:ds="http://schemas.openxmlformats.org/officeDocument/2006/customXml" ds:itemID="{E9EF8B7A-7A41-4E92-87FA-D68A43103A70}">
  <ds:schemaRefs>
    <ds:schemaRef ds:uri="http://schemas.microsoft.com/VisualStudio/2011/storyboarding/control"/>
  </ds:schemaRefs>
</ds:datastoreItem>
</file>

<file path=customXml/itemProps1642.xml><?xml version="1.0" encoding="utf-8"?>
<ds:datastoreItem xmlns:ds="http://schemas.openxmlformats.org/officeDocument/2006/customXml" ds:itemID="{D4EC3D43-A137-47F7-9E95-A32B6D77CAF7}">
  <ds:schemaRefs>
    <ds:schemaRef ds:uri="http://schemas.microsoft.com/VisualStudio/2011/storyboarding/control"/>
  </ds:schemaRefs>
</ds:datastoreItem>
</file>

<file path=customXml/itemProps1643.xml><?xml version="1.0" encoding="utf-8"?>
<ds:datastoreItem xmlns:ds="http://schemas.openxmlformats.org/officeDocument/2006/customXml" ds:itemID="{3F15D3D2-80A3-46C7-8A71-81660E8B96D0}">
  <ds:schemaRefs>
    <ds:schemaRef ds:uri="http://schemas.microsoft.com/VisualStudio/2011/storyboarding/control"/>
  </ds:schemaRefs>
</ds:datastoreItem>
</file>

<file path=customXml/itemProps1644.xml><?xml version="1.0" encoding="utf-8"?>
<ds:datastoreItem xmlns:ds="http://schemas.openxmlformats.org/officeDocument/2006/customXml" ds:itemID="{E68B919E-F411-4C9A-9019-7F3DBF68B9C7}">
  <ds:schemaRefs>
    <ds:schemaRef ds:uri="http://schemas.microsoft.com/VisualStudio/2011/storyboarding/control"/>
  </ds:schemaRefs>
</ds:datastoreItem>
</file>

<file path=customXml/itemProps1645.xml><?xml version="1.0" encoding="utf-8"?>
<ds:datastoreItem xmlns:ds="http://schemas.openxmlformats.org/officeDocument/2006/customXml" ds:itemID="{9DEF09D0-3755-4AC4-8034-6A8EF3E82322}">
  <ds:schemaRefs>
    <ds:schemaRef ds:uri="http://schemas.microsoft.com/VisualStudio/2011/storyboarding/control"/>
  </ds:schemaRefs>
</ds:datastoreItem>
</file>

<file path=customXml/itemProps1646.xml><?xml version="1.0" encoding="utf-8"?>
<ds:datastoreItem xmlns:ds="http://schemas.openxmlformats.org/officeDocument/2006/customXml" ds:itemID="{443374C9-B5C8-41D2-8E8C-8FED535C0425}">
  <ds:schemaRefs>
    <ds:schemaRef ds:uri="http://schemas.microsoft.com/VisualStudio/2011/storyboarding/control"/>
  </ds:schemaRefs>
</ds:datastoreItem>
</file>

<file path=customXml/itemProps1647.xml><?xml version="1.0" encoding="utf-8"?>
<ds:datastoreItem xmlns:ds="http://schemas.openxmlformats.org/officeDocument/2006/customXml" ds:itemID="{7F6C7128-DE28-4D28-B272-46E5AC6E3DFF}">
  <ds:schemaRefs>
    <ds:schemaRef ds:uri="http://schemas.microsoft.com/VisualStudio/2011/storyboarding/control"/>
  </ds:schemaRefs>
</ds:datastoreItem>
</file>

<file path=customXml/itemProps1648.xml><?xml version="1.0" encoding="utf-8"?>
<ds:datastoreItem xmlns:ds="http://schemas.openxmlformats.org/officeDocument/2006/customXml" ds:itemID="{4D7A3AF3-4B93-48CE-B4E7-8C78E1605EA7}">
  <ds:schemaRefs>
    <ds:schemaRef ds:uri="http://schemas.microsoft.com/VisualStudio/2011/storyboarding/control"/>
  </ds:schemaRefs>
</ds:datastoreItem>
</file>

<file path=customXml/itemProps1649.xml><?xml version="1.0" encoding="utf-8"?>
<ds:datastoreItem xmlns:ds="http://schemas.openxmlformats.org/officeDocument/2006/customXml" ds:itemID="{BADFB59D-7C18-49C0-A2CE-06B11B2D75D0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14A80491-8101-4C41-AEEE-1AAE4C468BA4}">
  <ds:schemaRefs>
    <ds:schemaRef ds:uri="http://schemas.microsoft.com/VisualStudio/2011/storyboarding/control"/>
  </ds:schemaRefs>
</ds:datastoreItem>
</file>

<file path=customXml/itemProps1650.xml><?xml version="1.0" encoding="utf-8"?>
<ds:datastoreItem xmlns:ds="http://schemas.openxmlformats.org/officeDocument/2006/customXml" ds:itemID="{3367B9D6-6FF7-4D4A-9BD2-2B2E4C62859D}">
  <ds:schemaRefs>
    <ds:schemaRef ds:uri="http://schemas.microsoft.com/VisualStudio/2011/storyboarding/control"/>
  </ds:schemaRefs>
</ds:datastoreItem>
</file>

<file path=customXml/itemProps1651.xml><?xml version="1.0" encoding="utf-8"?>
<ds:datastoreItem xmlns:ds="http://schemas.openxmlformats.org/officeDocument/2006/customXml" ds:itemID="{5B6A7952-43B9-40F7-BA9C-DE0E436ECF7D}">
  <ds:schemaRefs>
    <ds:schemaRef ds:uri="http://schemas.microsoft.com/VisualStudio/2011/storyboarding/control"/>
  </ds:schemaRefs>
</ds:datastoreItem>
</file>

<file path=customXml/itemProps1652.xml><?xml version="1.0" encoding="utf-8"?>
<ds:datastoreItem xmlns:ds="http://schemas.openxmlformats.org/officeDocument/2006/customXml" ds:itemID="{4C5F5497-5963-428F-80BB-0FCAE0C2EDBB}">
  <ds:schemaRefs>
    <ds:schemaRef ds:uri="http://schemas.microsoft.com/VisualStudio/2011/storyboarding/control"/>
  </ds:schemaRefs>
</ds:datastoreItem>
</file>

<file path=customXml/itemProps1653.xml><?xml version="1.0" encoding="utf-8"?>
<ds:datastoreItem xmlns:ds="http://schemas.openxmlformats.org/officeDocument/2006/customXml" ds:itemID="{54FF7E7B-DAE3-4AC8-BA66-AF59B40CD9BB}">
  <ds:schemaRefs>
    <ds:schemaRef ds:uri="http://schemas.microsoft.com/VisualStudio/2011/storyboarding/control"/>
  </ds:schemaRefs>
</ds:datastoreItem>
</file>

<file path=customXml/itemProps1654.xml><?xml version="1.0" encoding="utf-8"?>
<ds:datastoreItem xmlns:ds="http://schemas.openxmlformats.org/officeDocument/2006/customXml" ds:itemID="{75C7578A-C8E8-4C43-9E35-98B9DA5EF84C}">
  <ds:schemaRefs>
    <ds:schemaRef ds:uri="http://schemas.microsoft.com/VisualStudio/2011/storyboarding/control"/>
  </ds:schemaRefs>
</ds:datastoreItem>
</file>

<file path=customXml/itemProps1655.xml><?xml version="1.0" encoding="utf-8"?>
<ds:datastoreItem xmlns:ds="http://schemas.openxmlformats.org/officeDocument/2006/customXml" ds:itemID="{35A51FD7-0737-4F5C-A913-0302F1F130A3}">
  <ds:schemaRefs>
    <ds:schemaRef ds:uri="http://schemas.microsoft.com/VisualStudio/2011/storyboarding/control"/>
  </ds:schemaRefs>
</ds:datastoreItem>
</file>

<file path=customXml/itemProps1656.xml><?xml version="1.0" encoding="utf-8"?>
<ds:datastoreItem xmlns:ds="http://schemas.openxmlformats.org/officeDocument/2006/customXml" ds:itemID="{6E3E4BFC-65B1-4E7D-96E3-7037FC9474A6}">
  <ds:schemaRefs>
    <ds:schemaRef ds:uri="http://schemas.microsoft.com/VisualStudio/2011/storyboarding/control"/>
  </ds:schemaRefs>
</ds:datastoreItem>
</file>

<file path=customXml/itemProps1657.xml><?xml version="1.0" encoding="utf-8"?>
<ds:datastoreItem xmlns:ds="http://schemas.openxmlformats.org/officeDocument/2006/customXml" ds:itemID="{03792102-0E14-488E-B6F4-F73D99737F5B}">
  <ds:schemaRefs>
    <ds:schemaRef ds:uri="http://schemas.microsoft.com/VisualStudio/2011/storyboarding/control"/>
  </ds:schemaRefs>
</ds:datastoreItem>
</file>

<file path=customXml/itemProps1658.xml><?xml version="1.0" encoding="utf-8"?>
<ds:datastoreItem xmlns:ds="http://schemas.openxmlformats.org/officeDocument/2006/customXml" ds:itemID="{A8C0E87E-6324-49B9-B0DD-5D256B37825D}">
  <ds:schemaRefs>
    <ds:schemaRef ds:uri="http://schemas.microsoft.com/VisualStudio/2011/storyboarding/control"/>
  </ds:schemaRefs>
</ds:datastoreItem>
</file>

<file path=customXml/itemProps1659.xml><?xml version="1.0" encoding="utf-8"?>
<ds:datastoreItem xmlns:ds="http://schemas.openxmlformats.org/officeDocument/2006/customXml" ds:itemID="{495C3C89-C596-46B7-8A69-BEBC41865D3D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0050CC67-FEE0-4227-8CDF-706B6996FB28}">
  <ds:schemaRefs>
    <ds:schemaRef ds:uri="http://schemas.microsoft.com/VisualStudio/2011/storyboarding/control"/>
  </ds:schemaRefs>
</ds:datastoreItem>
</file>

<file path=customXml/itemProps1660.xml><?xml version="1.0" encoding="utf-8"?>
<ds:datastoreItem xmlns:ds="http://schemas.openxmlformats.org/officeDocument/2006/customXml" ds:itemID="{685441A4-4A81-4AD1-8884-289C4E207FEC}">
  <ds:schemaRefs>
    <ds:schemaRef ds:uri="http://schemas.microsoft.com/VisualStudio/2011/storyboarding/control"/>
  </ds:schemaRefs>
</ds:datastoreItem>
</file>

<file path=customXml/itemProps1661.xml><?xml version="1.0" encoding="utf-8"?>
<ds:datastoreItem xmlns:ds="http://schemas.openxmlformats.org/officeDocument/2006/customXml" ds:itemID="{2E469786-720E-4445-B9FC-0FA0667240E7}">
  <ds:schemaRefs>
    <ds:schemaRef ds:uri="http://schemas.microsoft.com/VisualStudio/2011/storyboarding/control"/>
  </ds:schemaRefs>
</ds:datastoreItem>
</file>

<file path=customXml/itemProps1662.xml><?xml version="1.0" encoding="utf-8"?>
<ds:datastoreItem xmlns:ds="http://schemas.openxmlformats.org/officeDocument/2006/customXml" ds:itemID="{2D4EAAA6-F0F6-4D00-A098-D147B65A6875}">
  <ds:schemaRefs>
    <ds:schemaRef ds:uri="http://schemas.microsoft.com/VisualStudio/2011/storyboarding/control"/>
  </ds:schemaRefs>
</ds:datastoreItem>
</file>

<file path=customXml/itemProps1663.xml><?xml version="1.0" encoding="utf-8"?>
<ds:datastoreItem xmlns:ds="http://schemas.openxmlformats.org/officeDocument/2006/customXml" ds:itemID="{E4E02D25-7491-498B-BB63-F938961B62AC}">
  <ds:schemaRefs>
    <ds:schemaRef ds:uri="http://schemas.microsoft.com/VisualStudio/2011/storyboarding/control"/>
  </ds:schemaRefs>
</ds:datastoreItem>
</file>

<file path=customXml/itemProps1664.xml><?xml version="1.0" encoding="utf-8"?>
<ds:datastoreItem xmlns:ds="http://schemas.openxmlformats.org/officeDocument/2006/customXml" ds:itemID="{6B23FC93-F301-4B5A-B29A-A8B43070BEEC}">
  <ds:schemaRefs>
    <ds:schemaRef ds:uri="http://schemas.microsoft.com/VisualStudio/2011/storyboarding/control"/>
  </ds:schemaRefs>
</ds:datastoreItem>
</file>

<file path=customXml/itemProps1665.xml><?xml version="1.0" encoding="utf-8"?>
<ds:datastoreItem xmlns:ds="http://schemas.openxmlformats.org/officeDocument/2006/customXml" ds:itemID="{D38286E9-B248-4CCF-8B20-9358515C6EC1}">
  <ds:schemaRefs>
    <ds:schemaRef ds:uri="http://schemas.microsoft.com/VisualStudio/2011/storyboarding/control"/>
  </ds:schemaRefs>
</ds:datastoreItem>
</file>

<file path=customXml/itemProps1666.xml><?xml version="1.0" encoding="utf-8"?>
<ds:datastoreItem xmlns:ds="http://schemas.openxmlformats.org/officeDocument/2006/customXml" ds:itemID="{646E0DE0-CFAC-4B17-990B-DC1BDD25A77F}">
  <ds:schemaRefs>
    <ds:schemaRef ds:uri="http://schemas.microsoft.com/VisualStudio/2011/storyboarding/control"/>
  </ds:schemaRefs>
</ds:datastoreItem>
</file>

<file path=customXml/itemProps1667.xml><?xml version="1.0" encoding="utf-8"?>
<ds:datastoreItem xmlns:ds="http://schemas.openxmlformats.org/officeDocument/2006/customXml" ds:itemID="{B6E6FD78-13D1-4F37-B893-A3BE92718190}">
  <ds:schemaRefs>
    <ds:schemaRef ds:uri="http://schemas.microsoft.com/VisualStudio/2011/storyboarding/control"/>
  </ds:schemaRefs>
</ds:datastoreItem>
</file>

<file path=customXml/itemProps1668.xml><?xml version="1.0" encoding="utf-8"?>
<ds:datastoreItem xmlns:ds="http://schemas.openxmlformats.org/officeDocument/2006/customXml" ds:itemID="{C6AC86D3-5487-42FD-913B-2C1D7B657EAB}">
  <ds:schemaRefs>
    <ds:schemaRef ds:uri="http://schemas.microsoft.com/VisualStudio/2011/storyboarding/control"/>
  </ds:schemaRefs>
</ds:datastoreItem>
</file>

<file path=customXml/itemProps1669.xml><?xml version="1.0" encoding="utf-8"?>
<ds:datastoreItem xmlns:ds="http://schemas.openxmlformats.org/officeDocument/2006/customXml" ds:itemID="{6E6D42F0-4429-49DF-A6CB-43BE4ABAE89E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34DB1416-FDD5-4F09-A43C-4D1B73082C90}">
  <ds:schemaRefs>
    <ds:schemaRef ds:uri="http://schemas.microsoft.com/VisualStudio/2011/storyboarding/control"/>
  </ds:schemaRefs>
</ds:datastoreItem>
</file>

<file path=customXml/itemProps1670.xml><?xml version="1.0" encoding="utf-8"?>
<ds:datastoreItem xmlns:ds="http://schemas.openxmlformats.org/officeDocument/2006/customXml" ds:itemID="{4A222522-E075-4631-A498-471B70F4860B}">
  <ds:schemaRefs>
    <ds:schemaRef ds:uri="http://schemas.microsoft.com/VisualStudio/2011/storyboarding/control"/>
  </ds:schemaRefs>
</ds:datastoreItem>
</file>

<file path=customXml/itemProps1671.xml><?xml version="1.0" encoding="utf-8"?>
<ds:datastoreItem xmlns:ds="http://schemas.openxmlformats.org/officeDocument/2006/customXml" ds:itemID="{EE537F9A-511D-4AE2-AE99-A941060EA659}">
  <ds:schemaRefs>
    <ds:schemaRef ds:uri="http://schemas.microsoft.com/VisualStudio/2011/storyboarding/control"/>
  </ds:schemaRefs>
</ds:datastoreItem>
</file>

<file path=customXml/itemProps1672.xml><?xml version="1.0" encoding="utf-8"?>
<ds:datastoreItem xmlns:ds="http://schemas.openxmlformats.org/officeDocument/2006/customXml" ds:itemID="{E5CBDA44-72E3-4192-B3AA-EE69D0D88F90}">
  <ds:schemaRefs>
    <ds:schemaRef ds:uri="http://schemas.microsoft.com/VisualStudio/2011/storyboarding/control"/>
  </ds:schemaRefs>
</ds:datastoreItem>
</file>

<file path=customXml/itemProps1673.xml><?xml version="1.0" encoding="utf-8"?>
<ds:datastoreItem xmlns:ds="http://schemas.openxmlformats.org/officeDocument/2006/customXml" ds:itemID="{5932BEC6-A8EC-4F85-A1A9-12D11333075D}">
  <ds:schemaRefs>
    <ds:schemaRef ds:uri="http://schemas.microsoft.com/VisualStudio/2011/storyboarding/control"/>
  </ds:schemaRefs>
</ds:datastoreItem>
</file>

<file path=customXml/itemProps1674.xml><?xml version="1.0" encoding="utf-8"?>
<ds:datastoreItem xmlns:ds="http://schemas.openxmlformats.org/officeDocument/2006/customXml" ds:itemID="{DE4663B4-2941-470E-891B-AEB4DF5D1BB1}">
  <ds:schemaRefs>
    <ds:schemaRef ds:uri="http://schemas.microsoft.com/VisualStudio/2011/storyboarding/control"/>
  </ds:schemaRefs>
</ds:datastoreItem>
</file>

<file path=customXml/itemProps1675.xml><?xml version="1.0" encoding="utf-8"?>
<ds:datastoreItem xmlns:ds="http://schemas.openxmlformats.org/officeDocument/2006/customXml" ds:itemID="{0C149D58-9744-4C91-B389-CBC0002CCC70}">
  <ds:schemaRefs>
    <ds:schemaRef ds:uri="http://schemas.microsoft.com/VisualStudio/2011/storyboarding/control"/>
  </ds:schemaRefs>
</ds:datastoreItem>
</file>

<file path=customXml/itemProps1676.xml><?xml version="1.0" encoding="utf-8"?>
<ds:datastoreItem xmlns:ds="http://schemas.openxmlformats.org/officeDocument/2006/customXml" ds:itemID="{52AD611D-9D36-40CC-9888-6EB9A86FFA80}">
  <ds:schemaRefs>
    <ds:schemaRef ds:uri="http://schemas.microsoft.com/VisualStudio/2011/storyboarding/control"/>
  </ds:schemaRefs>
</ds:datastoreItem>
</file>

<file path=customXml/itemProps1677.xml><?xml version="1.0" encoding="utf-8"?>
<ds:datastoreItem xmlns:ds="http://schemas.openxmlformats.org/officeDocument/2006/customXml" ds:itemID="{13FBE010-C37A-4F2E-8FFD-FBC419CD4A32}">
  <ds:schemaRefs>
    <ds:schemaRef ds:uri="http://schemas.microsoft.com/VisualStudio/2011/storyboarding/control"/>
  </ds:schemaRefs>
</ds:datastoreItem>
</file>

<file path=customXml/itemProps1678.xml><?xml version="1.0" encoding="utf-8"?>
<ds:datastoreItem xmlns:ds="http://schemas.openxmlformats.org/officeDocument/2006/customXml" ds:itemID="{3E1B4C59-0F8C-493D-BB9C-F5F31F047114}">
  <ds:schemaRefs>
    <ds:schemaRef ds:uri="http://schemas.microsoft.com/VisualStudio/2011/storyboarding/control"/>
  </ds:schemaRefs>
</ds:datastoreItem>
</file>

<file path=customXml/itemProps1679.xml><?xml version="1.0" encoding="utf-8"?>
<ds:datastoreItem xmlns:ds="http://schemas.openxmlformats.org/officeDocument/2006/customXml" ds:itemID="{9F6B624F-5260-43D7-8A9F-5FF05CB22DF0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0564ED6D-6664-4CCE-A3D0-4273C41E7160}">
  <ds:schemaRefs>
    <ds:schemaRef ds:uri="http://schemas.microsoft.com/VisualStudio/2011/storyboarding/control"/>
  </ds:schemaRefs>
</ds:datastoreItem>
</file>

<file path=customXml/itemProps1680.xml><?xml version="1.0" encoding="utf-8"?>
<ds:datastoreItem xmlns:ds="http://schemas.openxmlformats.org/officeDocument/2006/customXml" ds:itemID="{89BBD695-F3C4-4A34-878D-673FFB50CA3C}">
  <ds:schemaRefs>
    <ds:schemaRef ds:uri="http://schemas.microsoft.com/VisualStudio/2011/storyboarding/control"/>
  </ds:schemaRefs>
</ds:datastoreItem>
</file>

<file path=customXml/itemProps1681.xml><?xml version="1.0" encoding="utf-8"?>
<ds:datastoreItem xmlns:ds="http://schemas.openxmlformats.org/officeDocument/2006/customXml" ds:itemID="{012D3654-B170-41A2-8714-00D38B5D544B}">
  <ds:schemaRefs>
    <ds:schemaRef ds:uri="http://schemas.microsoft.com/VisualStudio/2011/storyboarding/control"/>
  </ds:schemaRefs>
</ds:datastoreItem>
</file>

<file path=customXml/itemProps1682.xml><?xml version="1.0" encoding="utf-8"?>
<ds:datastoreItem xmlns:ds="http://schemas.openxmlformats.org/officeDocument/2006/customXml" ds:itemID="{FCD342B1-F23E-44F3-B96E-3FBD6C055897}">
  <ds:schemaRefs>
    <ds:schemaRef ds:uri="http://schemas.microsoft.com/VisualStudio/2011/storyboarding/control"/>
  </ds:schemaRefs>
</ds:datastoreItem>
</file>

<file path=customXml/itemProps1683.xml><?xml version="1.0" encoding="utf-8"?>
<ds:datastoreItem xmlns:ds="http://schemas.openxmlformats.org/officeDocument/2006/customXml" ds:itemID="{46DF7BC2-67CC-4249-B10C-F2FB35A4FF2C}">
  <ds:schemaRefs>
    <ds:schemaRef ds:uri="http://schemas.microsoft.com/VisualStudio/2011/storyboarding/control"/>
  </ds:schemaRefs>
</ds:datastoreItem>
</file>

<file path=customXml/itemProps1684.xml><?xml version="1.0" encoding="utf-8"?>
<ds:datastoreItem xmlns:ds="http://schemas.openxmlformats.org/officeDocument/2006/customXml" ds:itemID="{F42C9611-6B32-42FB-BE66-C9D18E60D885}">
  <ds:schemaRefs>
    <ds:schemaRef ds:uri="http://schemas.microsoft.com/VisualStudio/2011/storyboarding/control"/>
  </ds:schemaRefs>
</ds:datastoreItem>
</file>

<file path=customXml/itemProps1685.xml><?xml version="1.0" encoding="utf-8"?>
<ds:datastoreItem xmlns:ds="http://schemas.openxmlformats.org/officeDocument/2006/customXml" ds:itemID="{36A0864A-21B4-4869-85D4-B61FC49AB924}">
  <ds:schemaRefs>
    <ds:schemaRef ds:uri="http://schemas.microsoft.com/VisualStudio/2011/storyboarding/control"/>
  </ds:schemaRefs>
</ds:datastoreItem>
</file>

<file path=customXml/itemProps1686.xml><?xml version="1.0" encoding="utf-8"?>
<ds:datastoreItem xmlns:ds="http://schemas.openxmlformats.org/officeDocument/2006/customXml" ds:itemID="{59E60AA7-3884-4F05-AD56-6C13F3181393}">
  <ds:schemaRefs>
    <ds:schemaRef ds:uri="http://schemas.microsoft.com/VisualStudio/2011/storyboarding/control"/>
  </ds:schemaRefs>
</ds:datastoreItem>
</file>

<file path=customXml/itemProps1687.xml><?xml version="1.0" encoding="utf-8"?>
<ds:datastoreItem xmlns:ds="http://schemas.openxmlformats.org/officeDocument/2006/customXml" ds:itemID="{99C3D86F-3328-42E2-91D6-0A1FA7917A8D}">
  <ds:schemaRefs>
    <ds:schemaRef ds:uri="http://schemas.microsoft.com/VisualStudio/2011/storyboarding/control"/>
  </ds:schemaRefs>
</ds:datastoreItem>
</file>

<file path=customXml/itemProps1688.xml><?xml version="1.0" encoding="utf-8"?>
<ds:datastoreItem xmlns:ds="http://schemas.openxmlformats.org/officeDocument/2006/customXml" ds:itemID="{A30FE2F6-CBCC-40DB-AE79-84A7027B3BEB}">
  <ds:schemaRefs>
    <ds:schemaRef ds:uri="http://schemas.microsoft.com/VisualStudio/2011/storyboarding/control"/>
  </ds:schemaRefs>
</ds:datastoreItem>
</file>

<file path=customXml/itemProps1689.xml><?xml version="1.0" encoding="utf-8"?>
<ds:datastoreItem xmlns:ds="http://schemas.openxmlformats.org/officeDocument/2006/customXml" ds:itemID="{9D0FA667-EA00-4A1A-8720-615CBD83D33C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7387498A-B055-4B24-A0DA-3198979B4DBD}">
  <ds:schemaRefs>
    <ds:schemaRef ds:uri="http://schemas.microsoft.com/VisualStudio/2011/storyboarding/control"/>
  </ds:schemaRefs>
</ds:datastoreItem>
</file>

<file path=customXml/itemProps1690.xml><?xml version="1.0" encoding="utf-8"?>
<ds:datastoreItem xmlns:ds="http://schemas.openxmlformats.org/officeDocument/2006/customXml" ds:itemID="{2CFBA539-474C-42A6-B039-1D3BFDBEC6D9}">
  <ds:schemaRefs>
    <ds:schemaRef ds:uri="http://schemas.microsoft.com/VisualStudio/2011/storyboarding/control"/>
  </ds:schemaRefs>
</ds:datastoreItem>
</file>

<file path=customXml/itemProps1691.xml><?xml version="1.0" encoding="utf-8"?>
<ds:datastoreItem xmlns:ds="http://schemas.openxmlformats.org/officeDocument/2006/customXml" ds:itemID="{B4152DE1-CB5B-4AD8-ADA9-07390D2F37C8}">
  <ds:schemaRefs>
    <ds:schemaRef ds:uri="http://schemas.microsoft.com/VisualStudio/2011/storyboarding/control"/>
  </ds:schemaRefs>
</ds:datastoreItem>
</file>

<file path=customXml/itemProps1692.xml><?xml version="1.0" encoding="utf-8"?>
<ds:datastoreItem xmlns:ds="http://schemas.openxmlformats.org/officeDocument/2006/customXml" ds:itemID="{BB2249FA-A1C1-4268-9BE6-AF03F9FB372B}">
  <ds:schemaRefs>
    <ds:schemaRef ds:uri="http://schemas.microsoft.com/VisualStudio/2011/storyboarding/control"/>
  </ds:schemaRefs>
</ds:datastoreItem>
</file>

<file path=customXml/itemProps1693.xml><?xml version="1.0" encoding="utf-8"?>
<ds:datastoreItem xmlns:ds="http://schemas.openxmlformats.org/officeDocument/2006/customXml" ds:itemID="{BED1B1C0-138D-4FDD-BFF2-CC02ACFBC93A}">
  <ds:schemaRefs>
    <ds:schemaRef ds:uri="http://schemas.microsoft.com/VisualStudio/2011/storyboarding/control"/>
  </ds:schemaRefs>
</ds:datastoreItem>
</file>

<file path=customXml/itemProps1694.xml><?xml version="1.0" encoding="utf-8"?>
<ds:datastoreItem xmlns:ds="http://schemas.openxmlformats.org/officeDocument/2006/customXml" ds:itemID="{DA5F4184-2E31-4DCB-873F-9C4B223558B8}">
  <ds:schemaRefs>
    <ds:schemaRef ds:uri="http://schemas.microsoft.com/VisualStudio/2011/storyboarding/control"/>
  </ds:schemaRefs>
</ds:datastoreItem>
</file>

<file path=customXml/itemProps1695.xml><?xml version="1.0" encoding="utf-8"?>
<ds:datastoreItem xmlns:ds="http://schemas.openxmlformats.org/officeDocument/2006/customXml" ds:itemID="{93851BC1-9E36-448D-B550-6E13E8E0FB3D}">
  <ds:schemaRefs>
    <ds:schemaRef ds:uri="http://schemas.microsoft.com/VisualStudio/2011/storyboarding/control"/>
  </ds:schemaRefs>
</ds:datastoreItem>
</file>

<file path=customXml/itemProps1696.xml><?xml version="1.0" encoding="utf-8"?>
<ds:datastoreItem xmlns:ds="http://schemas.openxmlformats.org/officeDocument/2006/customXml" ds:itemID="{73E239EF-7B91-4372-8D6C-9ED62186A794}">
  <ds:schemaRefs>
    <ds:schemaRef ds:uri="http://schemas.microsoft.com/VisualStudio/2011/storyboarding/control"/>
  </ds:schemaRefs>
</ds:datastoreItem>
</file>

<file path=customXml/itemProps1697.xml><?xml version="1.0" encoding="utf-8"?>
<ds:datastoreItem xmlns:ds="http://schemas.openxmlformats.org/officeDocument/2006/customXml" ds:itemID="{4EE929B5-072A-47D2-8801-94671B409636}">
  <ds:schemaRefs>
    <ds:schemaRef ds:uri="http://schemas.microsoft.com/VisualStudio/2011/storyboarding/control"/>
  </ds:schemaRefs>
</ds:datastoreItem>
</file>

<file path=customXml/itemProps1698.xml><?xml version="1.0" encoding="utf-8"?>
<ds:datastoreItem xmlns:ds="http://schemas.openxmlformats.org/officeDocument/2006/customXml" ds:itemID="{64FBA6A8-F268-4513-86C2-502595FA93FD}">
  <ds:schemaRefs>
    <ds:schemaRef ds:uri="http://schemas.microsoft.com/VisualStudio/2011/storyboarding/control"/>
  </ds:schemaRefs>
</ds:datastoreItem>
</file>

<file path=customXml/itemProps1699.xml><?xml version="1.0" encoding="utf-8"?>
<ds:datastoreItem xmlns:ds="http://schemas.openxmlformats.org/officeDocument/2006/customXml" ds:itemID="{71F31DD8-F1FF-4A87-BEC2-CC85E5262AE2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0B0FBF5E-C26E-4E73-BB42-C93157096910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A3BF9589-1E38-4133-A25B-55538F0EF573}">
  <ds:schemaRefs>
    <ds:schemaRef ds:uri="http://schemas.microsoft.com/VisualStudio/2011/storyboarding/control"/>
  </ds:schemaRefs>
</ds:datastoreItem>
</file>

<file path=customXml/itemProps1700.xml><?xml version="1.0" encoding="utf-8"?>
<ds:datastoreItem xmlns:ds="http://schemas.openxmlformats.org/officeDocument/2006/customXml" ds:itemID="{BF680E5D-17AA-4A57-B9D0-0C67C7CAFE68}">
  <ds:schemaRefs>
    <ds:schemaRef ds:uri="http://schemas.microsoft.com/VisualStudio/2011/storyboarding/control"/>
  </ds:schemaRefs>
</ds:datastoreItem>
</file>

<file path=customXml/itemProps1701.xml><?xml version="1.0" encoding="utf-8"?>
<ds:datastoreItem xmlns:ds="http://schemas.openxmlformats.org/officeDocument/2006/customXml" ds:itemID="{451A8136-59B2-4369-AA50-9F852A2A40DF}">
  <ds:schemaRefs>
    <ds:schemaRef ds:uri="http://schemas.microsoft.com/VisualStudio/2011/storyboarding/control"/>
  </ds:schemaRefs>
</ds:datastoreItem>
</file>

<file path=customXml/itemProps1702.xml><?xml version="1.0" encoding="utf-8"?>
<ds:datastoreItem xmlns:ds="http://schemas.openxmlformats.org/officeDocument/2006/customXml" ds:itemID="{7CC23E22-F9BB-4503-B41A-7E25519671DF}">
  <ds:schemaRefs>
    <ds:schemaRef ds:uri="http://schemas.microsoft.com/VisualStudio/2011/storyboarding/control"/>
  </ds:schemaRefs>
</ds:datastoreItem>
</file>

<file path=customXml/itemProps1703.xml><?xml version="1.0" encoding="utf-8"?>
<ds:datastoreItem xmlns:ds="http://schemas.openxmlformats.org/officeDocument/2006/customXml" ds:itemID="{72F70033-C757-4E6B-A0B8-0A98D5196686}">
  <ds:schemaRefs>
    <ds:schemaRef ds:uri="http://schemas.microsoft.com/VisualStudio/2011/storyboarding/control"/>
  </ds:schemaRefs>
</ds:datastoreItem>
</file>

<file path=customXml/itemProps1704.xml><?xml version="1.0" encoding="utf-8"?>
<ds:datastoreItem xmlns:ds="http://schemas.openxmlformats.org/officeDocument/2006/customXml" ds:itemID="{24DEBBBC-011F-469A-8B0F-E51B6D6C05F2}">
  <ds:schemaRefs>
    <ds:schemaRef ds:uri="http://schemas.microsoft.com/VisualStudio/2011/storyboarding/control"/>
  </ds:schemaRefs>
</ds:datastoreItem>
</file>

<file path=customXml/itemProps1705.xml><?xml version="1.0" encoding="utf-8"?>
<ds:datastoreItem xmlns:ds="http://schemas.openxmlformats.org/officeDocument/2006/customXml" ds:itemID="{D23E04BA-F01F-47E8-A5FA-6D881994E694}">
  <ds:schemaRefs>
    <ds:schemaRef ds:uri="http://schemas.microsoft.com/VisualStudio/2011/storyboarding/control"/>
  </ds:schemaRefs>
</ds:datastoreItem>
</file>

<file path=customXml/itemProps1706.xml><?xml version="1.0" encoding="utf-8"?>
<ds:datastoreItem xmlns:ds="http://schemas.openxmlformats.org/officeDocument/2006/customXml" ds:itemID="{53237CAF-44EB-4044-B3E4-992840938ECB}">
  <ds:schemaRefs>
    <ds:schemaRef ds:uri="http://schemas.microsoft.com/VisualStudio/2011/storyboarding/control"/>
  </ds:schemaRefs>
</ds:datastoreItem>
</file>

<file path=customXml/itemProps1707.xml><?xml version="1.0" encoding="utf-8"?>
<ds:datastoreItem xmlns:ds="http://schemas.openxmlformats.org/officeDocument/2006/customXml" ds:itemID="{2C465675-AAF8-4D14-9C71-C646BA7A0346}">
  <ds:schemaRefs>
    <ds:schemaRef ds:uri="http://schemas.microsoft.com/VisualStudio/2011/storyboarding/control"/>
  </ds:schemaRefs>
</ds:datastoreItem>
</file>

<file path=customXml/itemProps1708.xml><?xml version="1.0" encoding="utf-8"?>
<ds:datastoreItem xmlns:ds="http://schemas.openxmlformats.org/officeDocument/2006/customXml" ds:itemID="{87547F5C-4C44-4910-8237-0BDD98F9F381}">
  <ds:schemaRefs>
    <ds:schemaRef ds:uri="http://schemas.microsoft.com/VisualStudio/2011/storyboarding/control"/>
  </ds:schemaRefs>
</ds:datastoreItem>
</file>

<file path=customXml/itemProps1709.xml><?xml version="1.0" encoding="utf-8"?>
<ds:datastoreItem xmlns:ds="http://schemas.openxmlformats.org/officeDocument/2006/customXml" ds:itemID="{AEF207B8-69E9-4EEE-BA6D-2898FD1D4F7F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E8B3AF6E-6957-4E17-83C8-F7874F9AFCFA}">
  <ds:schemaRefs>
    <ds:schemaRef ds:uri="http://schemas.microsoft.com/VisualStudio/2011/storyboarding/control"/>
  </ds:schemaRefs>
</ds:datastoreItem>
</file>

<file path=customXml/itemProps1710.xml><?xml version="1.0" encoding="utf-8"?>
<ds:datastoreItem xmlns:ds="http://schemas.openxmlformats.org/officeDocument/2006/customXml" ds:itemID="{7F3A7CD6-81EF-4F7E-A9DE-50D0C588C0A0}">
  <ds:schemaRefs>
    <ds:schemaRef ds:uri="http://schemas.microsoft.com/VisualStudio/2011/storyboarding/control"/>
  </ds:schemaRefs>
</ds:datastoreItem>
</file>

<file path=customXml/itemProps1711.xml><?xml version="1.0" encoding="utf-8"?>
<ds:datastoreItem xmlns:ds="http://schemas.openxmlformats.org/officeDocument/2006/customXml" ds:itemID="{A32D3306-E94E-4580-A497-F4CE3C151E8B}">
  <ds:schemaRefs>
    <ds:schemaRef ds:uri="http://schemas.microsoft.com/VisualStudio/2011/storyboarding/control"/>
  </ds:schemaRefs>
</ds:datastoreItem>
</file>

<file path=customXml/itemProps1712.xml><?xml version="1.0" encoding="utf-8"?>
<ds:datastoreItem xmlns:ds="http://schemas.openxmlformats.org/officeDocument/2006/customXml" ds:itemID="{F8DDD3B7-7BFD-4779-8E0E-37B209ABA74C}">
  <ds:schemaRefs>
    <ds:schemaRef ds:uri="http://schemas.microsoft.com/VisualStudio/2011/storyboarding/control"/>
  </ds:schemaRefs>
</ds:datastoreItem>
</file>

<file path=customXml/itemProps1713.xml><?xml version="1.0" encoding="utf-8"?>
<ds:datastoreItem xmlns:ds="http://schemas.openxmlformats.org/officeDocument/2006/customXml" ds:itemID="{4EB70E01-A719-401D-82AE-D4D16CC7B7F4}">
  <ds:schemaRefs>
    <ds:schemaRef ds:uri="http://schemas.microsoft.com/VisualStudio/2011/storyboarding/control"/>
  </ds:schemaRefs>
</ds:datastoreItem>
</file>

<file path=customXml/itemProps1714.xml><?xml version="1.0" encoding="utf-8"?>
<ds:datastoreItem xmlns:ds="http://schemas.openxmlformats.org/officeDocument/2006/customXml" ds:itemID="{4A9A6F98-2F5C-49B8-9EA2-633ADBE5F27E}">
  <ds:schemaRefs>
    <ds:schemaRef ds:uri="http://schemas.microsoft.com/VisualStudio/2011/storyboarding/control"/>
  </ds:schemaRefs>
</ds:datastoreItem>
</file>

<file path=customXml/itemProps1715.xml><?xml version="1.0" encoding="utf-8"?>
<ds:datastoreItem xmlns:ds="http://schemas.openxmlformats.org/officeDocument/2006/customXml" ds:itemID="{EB6B2D4F-4B0E-4A72-84F3-4FE2FC3DBE70}">
  <ds:schemaRefs>
    <ds:schemaRef ds:uri="http://schemas.microsoft.com/VisualStudio/2011/storyboarding/control"/>
  </ds:schemaRefs>
</ds:datastoreItem>
</file>

<file path=customXml/itemProps1716.xml><?xml version="1.0" encoding="utf-8"?>
<ds:datastoreItem xmlns:ds="http://schemas.openxmlformats.org/officeDocument/2006/customXml" ds:itemID="{0795DA33-0FFC-49B7-9DE3-15CFF0098F2D}">
  <ds:schemaRefs>
    <ds:schemaRef ds:uri="http://schemas.microsoft.com/VisualStudio/2011/storyboarding/control"/>
  </ds:schemaRefs>
</ds:datastoreItem>
</file>

<file path=customXml/itemProps1717.xml><?xml version="1.0" encoding="utf-8"?>
<ds:datastoreItem xmlns:ds="http://schemas.openxmlformats.org/officeDocument/2006/customXml" ds:itemID="{661A422C-8A5C-4D3F-ACF4-FB409978DF4F}">
  <ds:schemaRefs>
    <ds:schemaRef ds:uri="http://schemas.microsoft.com/VisualStudio/2011/storyboarding/control"/>
  </ds:schemaRefs>
</ds:datastoreItem>
</file>

<file path=customXml/itemProps1718.xml><?xml version="1.0" encoding="utf-8"?>
<ds:datastoreItem xmlns:ds="http://schemas.openxmlformats.org/officeDocument/2006/customXml" ds:itemID="{B25A80CF-B25F-4875-A069-A5288B1D18DF}">
  <ds:schemaRefs>
    <ds:schemaRef ds:uri="http://schemas.microsoft.com/VisualStudio/2011/storyboarding/control"/>
  </ds:schemaRefs>
</ds:datastoreItem>
</file>

<file path=customXml/itemProps1719.xml><?xml version="1.0" encoding="utf-8"?>
<ds:datastoreItem xmlns:ds="http://schemas.openxmlformats.org/officeDocument/2006/customXml" ds:itemID="{D18F94D8-8252-4176-91D0-52F9E8B87E1E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1056F3A5-EBB0-4389-98AD-88219D158832}">
  <ds:schemaRefs>
    <ds:schemaRef ds:uri="http://schemas.microsoft.com/VisualStudio/2011/storyboarding/control"/>
  </ds:schemaRefs>
</ds:datastoreItem>
</file>

<file path=customXml/itemProps1720.xml><?xml version="1.0" encoding="utf-8"?>
<ds:datastoreItem xmlns:ds="http://schemas.openxmlformats.org/officeDocument/2006/customXml" ds:itemID="{C1A73B12-4039-48E9-A355-78295758AEFE}">
  <ds:schemaRefs>
    <ds:schemaRef ds:uri="http://schemas.microsoft.com/VisualStudio/2011/storyboarding/control"/>
  </ds:schemaRefs>
</ds:datastoreItem>
</file>

<file path=customXml/itemProps1721.xml><?xml version="1.0" encoding="utf-8"?>
<ds:datastoreItem xmlns:ds="http://schemas.openxmlformats.org/officeDocument/2006/customXml" ds:itemID="{0A2ACF39-A1A6-419B-98A8-1232B01BEA30}">
  <ds:schemaRefs>
    <ds:schemaRef ds:uri="http://schemas.microsoft.com/VisualStudio/2011/storyboarding/control"/>
  </ds:schemaRefs>
</ds:datastoreItem>
</file>

<file path=customXml/itemProps1722.xml><?xml version="1.0" encoding="utf-8"?>
<ds:datastoreItem xmlns:ds="http://schemas.openxmlformats.org/officeDocument/2006/customXml" ds:itemID="{68998659-96F0-41CB-8A9D-85ED932E4A97}">
  <ds:schemaRefs>
    <ds:schemaRef ds:uri="http://schemas.microsoft.com/VisualStudio/2011/storyboarding/control"/>
  </ds:schemaRefs>
</ds:datastoreItem>
</file>

<file path=customXml/itemProps1723.xml><?xml version="1.0" encoding="utf-8"?>
<ds:datastoreItem xmlns:ds="http://schemas.openxmlformats.org/officeDocument/2006/customXml" ds:itemID="{97B73B9F-2291-48EA-910A-F2EEAFE4264E}">
  <ds:schemaRefs>
    <ds:schemaRef ds:uri="http://schemas.microsoft.com/VisualStudio/2011/storyboarding/control"/>
  </ds:schemaRefs>
</ds:datastoreItem>
</file>

<file path=customXml/itemProps1724.xml><?xml version="1.0" encoding="utf-8"?>
<ds:datastoreItem xmlns:ds="http://schemas.openxmlformats.org/officeDocument/2006/customXml" ds:itemID="{EB209F5E-035D-4661-B3C7-AFD4584D810E}">
  <ds:schemaRefs>
    <ds:schemaRef ds:uri="http://schemas.microsoft.com/VisualStudio/2011/storyboarding/control"/>
  </ds:schemaRefs>
</ds:datastoreItem>
</file>

<file path=customXml/itemProps1725.xml><?xml version="1.0" encoding="utf-8"?>
<ds:datastoreItem xmlns:ds="http://schemas.openxmlformats.org/officeDocument/2006/customXml" ds:itemID="{C8381999-CD11-4823-818C-D2E458263007}">
  <ds:schemaRefs>
    <ds:schemaRef ds:uri="http://schemas.microsoft.com/VisualStudio/2011/storyboarding/control"/>
  </ds:schemaRefs>
</ds:datastoreItem>
</file>

<file path=customXml/itemProps1726.xml><?xml version="1.0" encoding="utf-8"?>
<ds:datastoreItem xmlns:ds="http://schemas.openxmlformats.org/officeDocument/2006/customXml" ds:itemID="{63ACBE6D-F751-47F2-9CCA-A3C3309384E5}">
  <ds:schemaRefs>
    <ds:schemaRef ds:uri="http://schemas.microsoft.com/VisualStudio/2011/storyboarding/control"/>
  </ds:schemaRefs>
</ds:datastoreItem>
</file>

<file path=customXml/itemProps1727.xml><?xml version="1.0" encoding="utf-8"?>
<ds:datastoreItem xmlns:ds="http://schemas.openxmlformats.org/officeDocument/2006/customXml" ds:itemID="{AD865648-C434-4FE9-AEAA-33116E0623C1}">
  <ds:schemaRefs>
    <ds:schemaRef ds:uri="http://schemas.microsoft.com/VisualStudio/2011/storyboarding/control"/>
  </ds:schemaRefs>
</ds:datastoreItem>
</file>

<file path=customXml/itemProps1728.xml><?xml version="1.0" encoding="utf-8"?>
<ds:datastoreItem xmlns:ds="http://schemas.openxmlformats.org/officeDocument/2006/customXml" ds:itemID="{687E20A4-F5EF-4A0D-97BE-B28B7F9B9E26}">
  <ds:schemaRefs>
    <ds:schemaRef ds:uri="http://schemas.microsoft.com/VisualStudio/2011/storyboarding/control"/>
  </ds:schemaRefs>
</ds:datastoreItem>
</file>

<file path=customXml/itemProps1729.xml><?xml version="1.0" encoding="utf-8"?>
<ds:datastoreItem xmlns:ds="http://schemas.openxmlformats.org/officeDocument/2006/customXml" ds:itemID="{F8EB25CF-AD9E-474A-97DD-7621330FF645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FAEF6EA2-80E6-445C-AE7C-DA84B287D75F}">
  <ds:schemaRefs>
    <ds:schemaRef ds:uri="http://schemas.microsoft.com/VisualStudio/2011/storyboarding/control"/>
  </ds:schemaRefs>
</ds:datastoreItem>
</file>

<file path=customXml/itemProps1730.xml><?xml version="1.0" encoding="utf-8"?>
<ds:datastoreItem xmlns:ds="http://schemas.openxmlformats.org/officeDocument/2006/customXml" ds:itemID="{2493CF71-8F29-48BF-AB31-28B0250C77C2}">
  <ds:schemaRefs>
    <ds:schemaRef ds:uri="http://schemas.microsoft.com/VisualStudio/2011/storyboarding/control"/>
  </ds:schemaRefs>
</ds:datastoreItem>
</file>

<file path=customXml/itemProps1731.xml><?xml version="1.0" encoding="utf-8"?>
<ds:datastoreItem xmlns:ds="http://schemas.openxmlformats.org/officeDocument/2006/customXml" ds:itemID="{26FAE59B-7C8A-45EB-A100-89DA84E47D6B}">
  <ds:schemaRefs>
    <ds:schemaRef ds:uri="http://schemas.microsoft.com/VisualStudio/2011/storyboarding/control"/>
  </ds:schemaRefs>
</ds:datastoreItem>
</file>

<file path=customXml/itemProps1732.xml><?xml version="1.0" encoding="utf-8"?>
<ds:datastoreItem xmlns:ds="http://schemas.openxmlformats.org/officeDocument/2006/customXml" ds:itemID="{D07093F2-4B87-4F3F-A8EA-F6CAC95E2A0C}">
  <ds:schemaRefs>
    <ds:schemaRef ds:uri="http://schemas.microsoft.com/VisualStudio/2011/storyboarding/control"/>
  </ds:schemaRefs>
</ds:datastoreItem>
</file>

<file path=customXml/itemProps1733.xml><?xml version="1.0" encoding="utf-8"?>
<ds:datastoreItem xmlns:ds="http://schemas.openxmlformats.org/officeDocument/2006/customXml" ds:itemID="{AFDFF674-39E3-4AE3-A2C6-8BF2A3FAF048}">
  <ds:schemaRefs>
    <ds:schemaRef ds:uri="http://schemas.microsoft.com/VisualStudio/2011/storyboarding/control"/>
  </ds:schemaRefs>
</ds:datastoreItem>
</file>

<file path=customXml/itemProps1734.xml><?xml version="1.0" encoding="utf-8"?>
<ds:datastoreItem xmlns:ds="http://schemas.openxmlformats.org/officeDocument/2006/customXml" ds:itemID="{E0505BEA-B66B-4581-A0DF-CD9CDF213EA9}">
  <ds:schemaRefs>
    <ds:schemaRef ds:uri="http://schemas.microsoft.com/VisualStudio/2011/storyboarding/control"/>
  </ds:schemaRefs>
</ds:datastoreItem>
</file>

<file path=customXml/itemProps1735.xml><?xml version="1.0" encoding="utf-8"?>
<ds:datastoreItem xmlns:ds="http://schemas.openxmlformats.org/officeDocument/2006/customXml" ds:itemID="{2B380565-C94C-4BFF-8527-4CEAEB0713D1}">
  <ds:schemaRefs>
    <ds:schemaRef ds:uri="http://schemas.microsoft.com/VisualStudio/2011/storyboarding/control"/>
  </ds:schemaRefs>
</ds:datastoreItem>
</file>

<file path=customXml/itemProps1736.xml><?xml version="1.0" encoding="utf-8"?>
<ds:datastoreItem xmlns:ds="http://schemas.openxmlformats.org/officeDocument/2006/customXml" ds:itemID="{1903E373-9F2F-4997-A289-6F24D933814E}">
  <ds:schemaRefs>
    <ds:schemaRef ds:uri="http://schemas.microsoft.com/VisualStudio/2011/storyboarding/control"/>
  </ds:schemaRefs>
</ds:datastoreItem>
</file>

<file path=customXml/itemProps1737.xml><?xml version="1.0" encoding="utf-8"?>
<ds:datastoreItem xmlns:ds="http://schemas.openxmlformats.org/officeDocument/2006/customXml" ds:itemID="{4C8BCC32-FA89-4146-9E84-E457496C4CBC}">
  <ds:schemaRefs>
    <ds:schemaRef ds:uri="http://schemas.microsoft.com/VisualStudio/2011/storyboarding/control"/>
  </ds:schemaRefs>
</ds:datastoreItem>
</file>

<file path=customXml/itemProps1738.xml><?xml version="1.0" encoding="utf-8"?>
<ds:datastoreItem xmlns:ds="http://schemas.openxmlformats.org/officeDocument/2006/customXml" ds:itemID="{4BB646DE-9BE8-46A3-AB81-F6BC16C9A3C6}">
  <ds:schemaRefs>
    <ds:schemaRef ds:uri="http://schemas.microsoft.com/VisualStudio/2011/storyboarding/control"/>
  </ds:schemaRefs>
</ds:datastoreItem>
</file>

<file path=customXml/itemProps1739.xml><?xml version="1.0" encoding="utf-8"?>
<ds:datastoreItem xmlns:ds="http://schemas.openxmlformats.org/officeDocument/2006/customXml" ds:itemID="{623A22C5-0A74-428D-88DB-2906F4DCA5A3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24BAA4C0-70D5-45DC-8565-74E598CD198A}">
  <ds:schemaRefs>
    <ds:schemaRef ds:uri="http://schemas.microsoft.com/VisualStudio/2011/storyboarding/control"/>
  </ds:schemaRefs>
</ds:datastoreItem>
</file>

<file path=customXml/itemProps1740.xml><?xml version="1.0" encoding="utf-8"?>
<ds:datastoreItem xmlns:ds="http://schemas.openxmlformats.org/officeDocument/2006/customXml" ds:itemID="{6BAF00DB-A3A7-4BCA-AA81-0FA35C7E6DAD}">
  <ds:schemaRefs>
    <ds:schemaRef ds:uri="http://schemas.microsoft.com/VisualStudio/2011/storyboarding/control"/>
  </ds:schemaRefs>
</ds:datastoreItem>
</file>

<file path=customXml/itemProps1741.xml><?xml version="1.0" encoding="utf-8"?>
<ds:datastoreItem xmlns:ds="http://schemas.openxmlformats.org/officeDocument/2006/customXml" ds:itemID="{266DBBF2-B788-474E-953A-E1187FEB8222}">
  <ds:schemaRefs>
    <ds:schemaRef ds:uri="http://schemas.microsoft.com/VisualStudio/2011/storyboarding/control"/>
  </ds:schemaRefs>
</ds:datastoreItem>
</file>

<file path=customXml/itemProps1742.xml><?xml version="1.0" encoding="utf-8"?>
<ds:datastoreItem xmlns:ds="http://schemas.openxmlformats.org/officeDocument/2006/customXml" ds:itemID="{E45D21F9-4DB9-445D-9E40-FFBE2AD76E75}">
  <ds:schemaRefs>
    <ds:schemaRef ds:uri="http://schemas.microsoft.com/VisualStudio/2011/storyboarding/control"/>
  </ds:schemaRefs>
</ds:datastoreItem>
</file>

<file path=customXml/itemProps1743.xml><?xml version="1.0" encoding="utf-8"?>
<ds:datastoreItem xmlns:ds="http://schemas.openxmlformats.org/officeDocument/2006/customXml" ds:itemID="{7C91A145-8922-4945-AFCA-7DCAC99AD818}">
  <ds:schemaRefs>
    <ds:schemaRef ds:uri="http://schemas.microsoft.com/VisualStudio/2011/storyboarding/control"/>
  </ds:schemaRefs>
</ds:datastoreItem>
</file>

<file path=customXml/itemProps1744.xml><?xml version="1.0" encoding="utf-8"?>
<ds:datastoreItem xmlns:ds="http://schemas.openxmlformats.org/officeDocument/2006/customXml" ds:itemID="{3B0F63BB-6258-40C0-A785-8E738C8B247E}">
  <ds:schemaRefs>
    <ds:schemaRef ds:uri="http://schemas.microsoft.com/VisualStudio/2011/storyboarding/control"/>
  </ds:schemaRefs>
</ds:datastoreItem>
</file>

<file path=customXml/itemProps1745.xml><?xml version="1.0" encoding="utf-8"?>
<ds:datastoreItem xmlns:ds="http://schemas.openxmlformats.org/officeDocument/2006/customXml" ds:itemID="{71147438-EC12-4925-817B-47F9D6483E11}">
  <ds:schemaRefs>
    <ds:schemaRef ds:uri="http://schemas.microsoft.com/VisualStudio/2011/storyboarding/control"/>
  </ds:schemaRefs>
</ds:datastoreItem>
</file>

<file path=customXml/itemProps1746.xml><?xml version="1.0" encoding="utf-8"?>
<ds:datastoreItem xmlns:ds="http://schemas.openxmlformats.org/officeDocument/2006/customXml" ds:itemID="{E072EE98-A4A6-4A26-A8A7-3A78C7FD9445}">
  <ds:schemaRefs>
    <ds:schemaRef ds:uri="http://schemas.microsoft.com/VisualStudio/2011/storyboarding/control"/>
  </ds:schemaRefs>
</ds:datastoreItem>
</file>

<file path=customXml/itemProps1747.xml><?xml version="1.0" encoding="utf-8"?>
<ds:datastoreItem xmlns:ds="http://schemas.openxmlformats.org/officeDocument/2006/customXml" ds:itemID="{C9730B1B-62E2-4E99-972D-6F6B068B6421}">
  <ds:schemaRefs>
    <ds:schemaRef ds:uri="http://schemas.microsoft.com/VisualStudio/2011/storyboarding/control"/>
  </ds:schemaRefs>
</ds:datastoreItem>
</file>

<file path=customXml/itemProps1748.xml><?xml version="1.0" encoding="utf-8"?>
<ds:datastoreItem xmlns:ds="http://schemas.openxmlformats.org/officeDocument/2006/customXml" ds:itemID="{474AFE09-1605-4D6D-B241-53F857FDE115}">
  <ds:schemaRefs>
    <ds:schemaRef ds:uri="http://schemas.microsoft.com/VisualStudio/2011/storyboarding/control"/>
  </ds:schemaRefs>
</ds:datastoreItem>
</file>

<file path=customXml/itemProps1749.xml><?xml version="1.0" encoding="utf-8"?>
<ds:datastoreItem xmlns:ds="http://schemas.openxmlformats.org/officeDocument/2006/customXml" ds:itemID="{F3F8BCF0-89FA-4998-B694-0589971AD250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7BAED7A0-5D64-4E54-8F4B-045B16F0CC26}">
  <ds:schemaRefs>
    <ds:schemaRef ds:uri="http://schemas.microsoft.com/VisualStudio/2011/storyboarding/control"/>
  </ds:schemaRefs>
</ds:datastoreItem>
</file>

<file path=customXml/itemProps1750.xml><?xml version="1.0" encoding="utf-8"?>
<ds:datastoreItem xmlns:ds="http://schemas.openxmlformats.org/officeDocument/2006/customXml" ds:itemID="{84F39AE3-0379-4858-9A92-331D4D9B36F5}">
  <ds:schemaRefs>
    <ds:schemaRef ds:uri="http://schemas.microsoft.com/VisualStudio/2011/storyboarding/control"/>
  </ds:schemaRefs>
</ds:datastoreItem>
</file>

<file path=customXml/itemProps1751.xml><?xml version="1.0" encoding="utf-8"?>
<ds:datastoreItem xmlns:ds="http://schemas.openxmlformats.org/officeDocument/2006/customXml" ds:itemID="{D5D69834-510B-4F11-8AF4-2D3BB5B7EE12}">
  <ds:schemaRefs>
    <ds:schemaRef ds:uri="http://schemas.microsoft.com/VisualStudio/2011/storyboarding/control"/>
  </ds:schemaRefs>
</ds:datastoreItem>
</file>

<file path=customXml/itemProps1752.xml><?xml version="1.0" encoding="utf-8"?>
<ds:datastoreItem xmlns:ds="http://schemas.openxmlformats.org/officeDocument/2006/customXml" ds:itemID="{22DA0D6A-7454-4E08-A537-1FDD1EBA9413}">
  <ds:schemaRefs>
    <ds:schemaRef ds:uri="http://schemas.microsoft.com/VisualStudio/2011/storyboarding/control"/>
  </ds:schemaRefs>
</ds:datastoreItem>
</file>

<file path=customXml/itemProps1753.xml><?xml version="1.0" encoding="utf-8"?>
<ds:datastoreItem xmlns:ds="http://schemas.openxmlformats.org/officeDocument/2006/customXml" ds:itemID="{1239D49D-75C3-4F0B-B820-7D702475723E}">
  <ds:schemaRefs>
    <ds:schemaRef ds:uri="http://schemas.microsoft.com/VisualStudio/2011/storyboarding/control"/>
  </ds:schemaRefs>
</ds:datastoreItem>
</file>

<file path=customXml/itemProps1754.xml><?xml version="1.0" encoding="utf-8"?>
<ds:datastoreItem xmlns:ds="http://schemas.openxmlformats.org/officeDocument/2006/customXml" ds:itemID="{94F5E206-C8E0-4D49-8C65-F8DD66F78E49}">
  <ds:schemaRefs>
    <ds:schemaRef ds:uri="http://schemas.microsoft.com/VisualStudio/2011/storyboarding/control"/>
  </ds:schemaRefs>
</ds:datastoreItem>
</file>

<file path=customXml/itemProps1755.xml><?xml version="1.0" encoding="utf-8"?>
<ds:datastoreItem xmlns:ds="http://schemas.openxmlformats.org/officeDocument/2006/customXml" ds:itemID="{BB4C202E-910C-42DD-8B6A-584ECE100439}">
  <ds:schemaRefs>
    <ds:schemaRef ds:uri="http://schemas.microsoft.com/VisualStudio/2011/storyboarding/control"/>
  </ds:schemaRefs>
</ds:datastoreItem>
</file>

<file path=customXml/itemProps1756.xml><?xml version="1.0" encoding="utf-8"?>
<ds:datastoreItem xmlns:ds="http://schemas.openxmlformats.org/officeDocument/2006/customXml" ds:itemID="{B9C01528-45FC-46F5-8ED3-8CBAF6254A2B}">
  <ds:schemaRefs>
    <ds:schemaRef ds:uri="http://schemas.microsoft.com/VisualStudio/2011/storyboarding/control"/>
  </ds:schemaRefs>
</ds:datastoreItem>
</file>

<file path=customXml/itemProps1757.xml><?xml version="1.0" encoding="utf-8"?>
<ds:datastoreItem xmlns:ds="http://schemas.openxmlformats.org/officeDocument/2006/customXml" ds:itemID="{A72BAC53-3C71-443D-B855-91B7D1D35B69}">
  <ds:schemaRefs>
    <ds:schemaRef ds:uri="http://schemas.microsoft.com/VisualStudio/2011/storyboarding/control"/>
  </ds:schemaRefs>
</ds:datastoreItem>
</file>

<file path=customXml/itemProps1758.xml><?xml version="1.0" encoding="utf-8"?>
<ds:datastoreItem xmlns:ds="http://schemas.openxmlformats.org/officeDocument/2006/customXml" ds:itemID="{2133AAF1-2573-4C96-8E07-A38DE660110E}">
  <ds:schemaRefs>
    <ds:schemaRef ds:uri="http://schemas.microsoft.com/VisualStudio/2011/storyboarding/control"/>
  </ds:schemaRefs>
</ds:datastoreItem>
</file>

<file path=customXml/itemProps1759.xml><?xml version="1.0" encoding="utf-8"?>
<ds:datastoreItem xmlns:ds="http://schemas.openxmlformats.org/officeDocument/2006/customXml" ds:itemID="{F54A4CD8-21EC-48BA-BAB0-D36F2769586E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0CEE84B4-6589-4BEC-A6EA-D4EFB9AB736F}">
  <ds:schemaRefs>
    <ds:schemaRef ds:uri="http://schemas.microsoft.com/VisualStudio/2011/storyboarding/control"/>
  </ds:schemaRefs>
</ds:datastoreItem>
</file>

<file path=customXml/itemProps1760.xml><?xml version="1.0" encoding="utf-8"?>
<ds:datastoreItem xmlns:ds="http://schemas.openxmlformats.org/officeDocument/2006/customXml" ds:itemID="{56B322F4-2E60-40EB-8C25-EF79AB16D06E}">
  <ds:schemaRefs>
    <ds:schemaRef ds:uri="http://schemas.microsoft.com/VisualStudio/2011/storyboarding/control"/>
  </ds:schemaRefs>
</ds:datastoreItem>
</file>

<file path=customXml/itemProps1761.xml><?xml version="1.0" encoding="utf-8"?>
<ds:datastoreItem xmlns:ds="http://schemas.openxmlformats.org/officeDocument/2006/customXml" ds:itemID="{9EF2F379-7A5C-49AB-B409-862347F10A38}">
  <ds:schemaRefs>
    <ds:schemaRef ds:uri="http://schemas.microsoft.com/VisualStudio/2011/storyboarding/control"/>
  </ds:schemaRefs>
</ds:datastoreItem>
</file>

<file path=customXml/itemProps1762.xml><?xml version="1.0" encoding="utf-8"?>
<ds:datastoreItem xmlns:ds="http://schemas.openxmlformats.org/officeDocument/2006/customXml" ds:itemID="{90D89B3A-E799-4F74-92B2-3B9F1D8F2C0E}">
  <ds:schemaRefs>
    <ds:schemaRef ds:uri="http://schemas.microsoft.com/VisualStudio/2011/storyboarding/control"/>
  </ds:schemaRefs>
</ds:datastoreItem>
</file>

<file path=customXml/itemProps1763.xml><?xml version="1.0" encoding="utf-8"?>
<ds:datastoreItem xmlns:ds="http://schemas.openxmlformats.org/officeDocument/2006/customXml" ds:itemID="{C7C9D9F8-E510-4F8F-BED7-F7AD6811E0AC}">
  <ds:schemaRefs>
    <ds:schemaRef ds:uri="http://schemas.microsoft.com/VisualStudio/2011/storyboarding/control"/>
  </ds:schemaRefs>
</ds:datastoreItem>
</file>

<file path=customXml/itemProps1764.xml><?xml version="1.0" encoding="utf-8"?>
<ds:datastoreItem xmlns:ds="http://schemas.openxmlformats.org/officeDocument/2006/customXml" ds:itemID="{3EFAD9AA-F84C-4B58-B96D-68132A014C3A}">
  <ds:schemaRefs>
    <ds:schemaRef ds:uri="http://schemas.microsoft.com/VisualStudio/2011/storyboarding/control"/>
  </ds:schemaRefs>
</ds:datastoreItem>
</file>

<file path=customXml/itemProps1765.xml><?xml version="1.0" encoding="utf-8"?>
<ds:datastoreItem xmlns:ds="http://schemas.openxmlformats.org/officeDocument/2006/customXml" ds:itemID="{D5E85690-EFDB-41FE-84BF-2C801EFC703A}">
  <ds:schemaRefs>
    <ds:schemaRef ds:uri="http://schemas.microsoft.com/VisualStudio/2011/storyboarding/control"/>
  </ds:schemaRefs>
</ds:datastoreItem>
</file>

<file path=customXml/itemProps1766.xml><?xml version="1.0" encoding="utf-8"?>
<ds:datastoreItem xmlns:ds="http://schemas.openxmlformats.org/officeDocument/2006/customXml" ds:itemID="{080194E1-5280-4CD4-9E52-929EDDD8B811}">
  <ds:schemaRefs>
    <ds:schemaRef ds:uri="http://schemas.microsoft.com/VisualStudio/2011/storyboarding/control"/>
  </ds:schemaRefs>
</ds:datastoreItem>
</file>

<file path=customXml/itemProps1767.xml><?xml version="1.0" encoding="utf-8"?>
<ds:datastoreItem xmlns:ds="http://schemas.openxmlformats.org/officeDocument/2006/customXml" ds:itemID="{B69F55D0-49B3-43CD-8CF4-CA35199AAF0B}">
  <ds:schemaRefs>
    <ds:schemaRef ds:uri="http://schemas.microsoft.com/VisualStudio/2011/storyboarding/control"/>
  </ds:schemaRefs>
</ds:datastoreItem>
</file>

<file path=customXml/itemProps1768.xml><?xml version="1.0" encoding="utf-8"?>
<ds:datastoreItem xmlns:ds="http://schemas.openxmlformats.org/officeDocument/2006/customXml" ds:itemID="{80F806E7-B1B7-4CD8-866A-D39F10D55700}">
  <ds:schemaRefs>
    <ds:schemaRef ds:uri="http://schemas.microsoft.com/VisualStudio/2011/storyboarding/control"/>
  </ds:schemaRefs>
</ds:datastoreItem>
</file>

<file path=customXml/itemProps1769.xml><?xml version="1.0" encoding="utf-8"?>
<ds:datastoreItem xmlns:ds="http://schemas.openxmlformats.org/officeDocument/2006/customXml" ds:itemID="{F1E8A401-A2F4-4CAC-9C41-9095CF2AE78E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16A52880-7AFB-4C5F-BABB-655B327E9C31}">
  <ds:schemaRefs>
    <ds:schemaRef ds:uri="http://schemas.microsoft.com/VisualStudio/2011/storyboarding/control"/>
  </ds:schemaRefs>
</ds:datastoreItem>
</file>

<file path=customXml/itemProps1770.xml><?xml version="1.0" encoding="utf-8"?>
<ds:datastoreItem xmlns:ds="http://schemas.openxmlformats.org/officeDocument/2006/customXml" ds:itemID="{C657C445-885C-4C74-B276-1C415E03C806}">
  <ds:schemaRefs>
    <ds:schemaRef ds:uri="http://schemas.microsoft.com/VisualStudio/2011/storyboarding/control"/>
  </ds:schemaRefs>
</ds:datastoreItem>
</file>

<file path=customXml/itemProps1771.xml><?xml version="1.0" encoding="utf-8"?>
<ds:datastoreItem xmlns:ds="http://schemas.openxmlformats.org/officeDocument/2006/customXml" ds:itemID="{AA967EDA-2DF6-4A4D-840D-98A08E9F3B3B}">
  <ds:schemaRefs>
    <ds:schemaRef ds:uri="http://schemas.microsoft.com/VisualStudio/2011/storyboarding/control"/>
  </ds:schemaRefs>
</ds:datastoreItem>
</file>

<file path=customXml/itemProps1772.xml><?xml version="1.0" encoding="utf-8"?>
<ds:datastoreItem xmlns:ds="http://schemas.openxmlformats.org/officeDocument/2006/customXml" ds:itemID="{AFE19EF1-148E-4416-B820-C607E619C009}">
  <ds:schemaRefs>
    <ds:schemaRef ds:uri="http://schemas.microsoft.com/VisualStudio/2011/storyboarding/control"/>
  </ds:schemaRefs>
</ds:datastoreItem>
</file>

<file path=customXml/itemProps1773.xml><?xml version="1.0" encoding="utf-8"?>
<ds:datastoreItem xmlns:ds="http://schemas.openxmlformats.org/officeDocument/2006/customXml" ds:itemID="{D900797D-C504-4DF0-9F57-99CBFE94A47B}">
  <ds:schemaRefs>
    <ds:schemaRef ds:uri="http://schemas.microsoft.com/VisualStudio/2011/storyboarding/control"/>
  </ds:schemaRefs>
</ds:datastoreItem>
</file>

<file path=customXml/itemProps1774.xml><?xml version="1.0" encoding="utf-8"?>
<ds:datastoreItem xmlns:ds="http://schemas.openxmlformats.org/officeDocument/2006/customXml" ds:itemID="{B8355EA3-0B4A-4EF4-8206-0082D45DF5B7}">
  <ds:schemaRefs>
    <ds:schemaRef ds:uri="http://schemas.microsoft.com/VisualStudio/2011/storyboarding/control"/>
  </ds:schemaRefs>
</ds:datastoreItem>
</file>

<file path=customXml/itemProps1775.xml><?xml version="1.0" encoding="utf-8"?>
<ds:datastoreItem xmlns:ds="http://schemas.openxmlformats.org/officeDocument/2006/customXml" ds:itemID="{E2A4FABF-CCA3-413D-83C9-B2EF0A61F2EB}">
  <ds:schemaRefs>
    <ds:schemaRef ds:uri="http://schemas.microsoft.com/VisualStudio/2011/storyboarding/control"/>
  </ds:schemaRefs>
</ds:datastoreItem>
</file>

<file path=customXml/itemProps1776.xml><?xml version="1.0" encoding="utf-8"?>
<ds:datastoreItem xmlns:ds="http://schemas.openxmlformats.org/officeDocument/2006/customXml" ds:itemID="{F5D44706-3FA4-450C-9502-95494A914520}">
  <ds:schemaRefs>
    <ds:schemaRef ds:uri="http://schemas.microsoft.com/VisualStudio/2011/storyboarding/control"/>
  </ds:schemaRefs>
</ds:datastoreItem>
</file>

<file path=customXml/itemProps1777.xml><?xml version="1.0" encoding="utf-8"?>
<ds:datastoreItem xmlns:ds="http://schemas.openxmlformats.org/officeDocument/2006/customXml" ds:itemID="{33E41764-9204-4D7E-BAE6-9007241860C2}">
  <ds:schemaRefs>
    <ds:schemaRef ds:uri="http://schemas.microsoft.com/VisualStudio/2011/storyboarding/control"/>
  </ds:schemaRefs>
</ds:datastoreItem>
</file>

<file path=customXml/itemProps1778.xml><?xml version="1.0" encoding="utf-8"?>
<ds:datastoreItem xmlns:ds="http://schemas.openxmlformats.org/officeDocument/2006/customXml" ds:itemID="{B55A70D0-357C-47B8-9139-A3CB3AA2389D}">
  <ds:schemaRefs>
    <ds:schemaRef ds:uri="http://schemas.microsoft.com/VisualStudio/2011/storyboarding/control"/>
  </ds:schemaRefs>
</ds:datastoreItem>
</file>

<file path=customXml/itemProps1779.xml><?xml version="1.0" encoding="utf-8"?>
<ds:datastoreItem xmlns:ds="http://schemas.openxmlformats.org/officeDocument/2006/customXml" ds:itemID="{1CEACF9A-C331-439C-8BFF-726A7F4A6682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CD916BE9-2D62-4AFA-BBFA-CD8B01273608}">
  <ds:schemaRefs>
    <ds:schemaRef ds:uri="http://schemas.microsoft.com/VisualStudio/2011/storyboarding/control"/>
  </ds:schemaRefs>
</ds:datastoreItem>
</file>

<file path=customXml/itemProps1780.xml><?xml version="1.0" encoding="utf-8"?>
<ds:datastoreItem xmlns:ds="http://schemas.openxmlformats.org/officeDocument/2006/customXml" ds:itemID="{31FD795A-C42A-45FA-8C89-86AD2CEA8C95}">
  <ds:schemaRefs>
    <ds:schemaRef ds:uri="http://schemas.microsoft.com/VisualStudio/2011/storyboarding/control"/>
  </ds:schemaRefs>
</ds:datastoreItem>
</file>

<file path=customXml/itemProps1781.xml><?xml version="1.0" encoding="utf-8"?>
<ds:datastoreItem xmlns:ds="http://schemas.openxmlformats.org/officeDocument/2006/customXml" ds:itemID="{B486E58B-5DAF-4FCD-B368-65E9B225998B}">
  <ds:schemaRefs>
    <ds:schemaRef ds:uri="http://schemas.microsoft.com/VisualStudio/2011/storyboarding/control"/>
  </ds:schemaRefs>
</ds:datastoreItem>
</file>

<file path=customXml/itemProps1782.xml><?xml version="1.0" encoding="utf-8"?>
<ds:datastoreItem xmlns:ds="http://schemas.openxmlformats.org/officeDocument/2006/customXml" ds:itemID="{5CA9AF49-A87E-4F0E-B2A8-D9416A1D9872}">
  <ds:schemaRefs>
    <ds:schemaRef ds:uri="http://schemas.microsoft.com/VisualStudio/2011/storyboarding/control"/>
  </ds:schemaRefs>
</ds:datastoreItem>
</file>

<file path=customXml/itemProps1783.xml><?xml version="1.0" encoding="utf-8"?>
<ds:datastoreItem xmlns:ds="http://schemas.openxmlformats.org/officeDocument/2006/customXml" ds:itemID="{FF679523-97FC-4EA4-A224-A46D1A654F4B}">
  <ds:schemaRefs>
    <ds:schemaRef ds:uri="http://schemas.microsoft.com/VisualStudio/2011/storyboarding/control"/>
  </ds:schemaRefs>
</ds:datastoreItem>
</file>

<file path=customXml/itemProps1784.xml><?xml version="1.0" encoding="utf-8"?>
<ds:datastoreItem xmlns:ds="http://schemas.openxmlformats.org/officeDocument/2006/customXml" ds:itemID="{39105A57-543C-4989-B9AB-CC42D915F7EA}">
  <ds:schemaRefs>
    <ds:schemaRef ds:uri="http://schemas.microsoft.com/VisualStudio/2011/storyboarding/control"/>
  </ds:schemaRefs>
</ds:datastoreItem>
</file>

<file path=customXml/itemProps1785.xml><?xml version="1.0" encoding="utf-8"?>
<ds:datastoreItem xmlns:ds="http://schemas.openxmlformats.org/officeDocument/2006/customXml" ds:itemID="{E589EE20-72B0-4107-A828-68F27E8E439A}">
  <ds:schemaRefs>
    <ds:schemaRef ds:uri="http://schemas.microsoft.com/VisualStudio/2011/storyboarding/control"/>
  </ds:schemaRefs>
</ds:datastoreItem>
</file>

<file path=customXml/itemProps1786.xml><?xml version="1.0" encoding="utf-8"?>
<ds:datastoreItem xmlns:ds="http://schemas.openxmlformats.org/officeDocument/2006/customXml" ds:itemID="{D7BC01DF-11EC-46B4-9752-86F7DF15BBA9}">
  <ds:schemaRefs>
    <ds:schemaRef ds:uri="http://schemas.microsoft.com/VisualStudio/2011/storyboarding/control"/>
  </ds:schemaRefs>
</ds:datastoreItem>
</file>

<file path=customXml/itemProps1787.xml><?xml version="1.0" encoding="utf-8"?>
<ds:datastoreItem xmlns:ds="http://schemas.openxmlformats.org/officeDocument/2006/customXml" ds:itemID="{60EF43F8-E174-4C59-BB38-299DB19AC05D}">
  <ds:schemaRefs>
    <ds:schemaRef ds:uri="http://schemas.microsoft.com/VisualStudio/2011/storyboarding/control"/>
  </ds:schemaRefs>
</ds:datastoreItem>
</file>

<file path=customXml/itemProps1788.xml><?xml version="1.0" encoding="utf-8"?>
<ds:datastoreItem xmlns:ds="http://schemas.openxmlformats.org/officeDocument/2006/customXml" ds:itemID="{E51172D9-9996-4BF7-8E0F-F513918D9916}">
  <ds:schemaRefs>
    <ds:schemaRef ds:uri="http://schemas.microsoft.com/VisualStudio/2011/storyboarding/control"/>
  </ds:schemaRefs>
</ds:datastoreItem>
</file>

<file path=customXml/itemProps1789.xml><?xml version="1.0" encoding="utf-8"?>
<ds:datastoreItem xmlns:ds="http://schemas.openxmlformats.org/officeDocument/2006/customXml" ds:itemID="{28825FD9-AA74-4B8D-B9A3-C0EC8EC0628D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5ED29D9B-7EE8-47FA-A5F3-54DCE612A77D}">
  <ds:schemaRefs>
    <ds:schemaRef ds:uri="http://schemas.microsoft.com/VisualStudio/2011/storyboarding/control"/>
  </ds:schemaRefs>
</ds:datastoreItem>
</file>

<file path=customXml/itemProps1790.xml><?xml version="1.0" encoding="utf-8"?>
<ds:datastoreItem xmlns:ds="http://schemas.openxmlformats.org/officeDocument/2006/customXml" ds:itemID="{0152BA75-0D15-49EF-A29F-06B1C3B2BE23}">
  <ds:schemaRefs>
    <ds:schemaRef ds:uri="http://schemas.microsoft.com/VisualStudio/2011/storyboarding/control"/>
  </ds:schemaRefs>
</ds:datastoreItem>
</file>

<file path=customXml/itemProps1791.xml><?xml version="1.0" encoding="utf-8"?>
<ds:datastoreItem xmlns:ds="http://schemas.openxmlformats.org/officeDocument/2006/customXml" ds:itemID="{3FEEA655-2034-4374-AC46-563BC43EB6C3}">
  <ds:schemaRefs>
    <ds:schemaRef ds:uri="http://schemas.microsoft.com/VisualStudio/2011/storyboarding/control"/>
  </ds:schemaRefs>
</ds:datastoreItem>
</file>

<file path=customXml/itemProps1792.xml><?xml version="1.0" encoding="utf-8"?>
<ds:datastoreItem xmlns:ds="http://schemas.openxmlformats.org/officeDocument/2006/customXml" ds:itemID="{EF2CD570-4082-41D8-8169-81FFC9D3E6D9}">
  <ds:schemaRefs>
    <ds:schemaRef ds:uri="http://schemas.microsoft.com/VisualStudio/2011/storyboarding/control"/>
  </ds:schemaRefs>
</ds:datastoreItem>
</file>

<file path=customXml/itemProps1793.xml><?xml version="1.0" encoding="utf-8"?>
<ds:datastoreItem xmlns:ds="http://schemas.openxmlformats.org/officeDocument/2006/customXml" ds:itemID="{6B985812-6952-4757-8DF3-A788C4A61698}">
  <ds:schemaRefs>
    <ds:schemaRef ds:uri="http://schemas.microsoft.com/VisualStudio/2011/storyboarding/control"/>
  </ds:schemaRefs>
</ds:datastoreItem>
</file>

<file path=customXml/itemProps1794.xml><?xml version="1.0" encoding="utf-8"?>
<ds:datastoreItem xmlns:ds="http://schemas.openxmlformats.org/officeDocument/2006/customXml" ds:itemID="{AE1A775F-D7CE-4A62-B32A-E982D63E7F6C}">
  <ds:schemaRefs>
    <ds:schemaRef ds:uri="http://schemas.microsoft.com/VisualStudio/2011/storyboarding/control"/>
  </ds:schemaRefs>
</ds:datastoreItem>
</file>

<file path=customXml/itemProps1795.xml><?xml version="1.0" encoding="utf-8"?>
<ds:datastoreItem xmlns:ds="http://schemas.openxmlformats.org/officeDocument/2006/customXml" ds:itemID="{E4CE9AF3-E967-4B2D-85F3-5A4CC516142D}">
  <ds:schemaRefs>
    <ds:schemaRef ds:uri="http://schemas.microsoft.com/VisualStudio/2011/storyboarding/control"/>
  </ds:schemaRefs>
</ds:datastoreItem>
</file>

<file path=customXml/itemProps1796.xml><?xml version="1.0" encoding="utf-8"?>
<ds:datastoreItem xmlns:ds="http://schemas.openxmlformats.org/officeDocument/2006/customXml" ds:itemID="{3C26ACB6-2915-43F7-8FF2-E31DA132764B}">
  <ds:schemaRefs>
    <ds:schemaRef ds:uri="http://schemas.microsoft.com/VisualStudio/2011/storyboarding/control"/>
  </ds:schemaRefs>
</ds:datastoreItem>
</file>

<file path=customXml/itemProps1797.xml><?xml version="1.0" encoding="utf-8"?>
<ds:datastoreItem xmlns:ds="http://schemas.openxmlformats.org/officeDocument/2006/customXml" ds:itemID="{A3677FEF-B8BE-4FE6-972C-6209CDC21AE3}">
  <ds:schemaRefs>
    <ds:schemaRef ds:uri="http://schemas.microsoft.com/VisualStudio/2011/storyboarding/control"/>
  </ds:schemaRefs>
</ds:datastoreItem>
</file>

<file path=customXml/itemProps1798.xml><?xml version="1.0" encoding="utf-8"?>
<ds:datastoreItem xmlns:ds="http://schemas.openxmlformats.org/officeDocument/2006/customXml" ds:itemID="{37B72EE7-83E9-44A3-935F-019573C0C461}">
  <ds:schemaRefs>
    <ds:schemaRef ds:uri="http://schemas.microsoft.com/VisualStudio/2011/storyboarding/control"/>
  </ds:schemaRefs>
</ds:datastoreItem>
</file>

<file path=customXml/itemProps1799.xml><?xml version="1.0" encoding="utf-8"?>
<ds:datastoreItem xmlns:ds="http://schemas.openxmlformats.org/officeDocument/2006/customXml" ds:itemID="{43C5D045-A13C-43AD-BC2C-B5BBFD2E6AF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A3EDDD1-5DFB-46F1-81C7-41B5DFE5F6FA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6DA59119-8845-4379-AB8F-AF5C2AB48FD7}">
  <ds:schemaRefs>
    <ds:schemaRef ds:uri="http://schemas.microsoft.com/VisualStudio/2011/storyboarding/control"/>
  </ds:schemaRefs>
</ds:datastoreItem>
</file>

<file path=customXml/itemProps1800.xml><?xml version="1.0" encoding="utf-8"?>
<ds:datastoreItem xmlns:ds="http://schemas.openxmlformats.org/officeDocument/2006/customXml" ds:itemID="{851F384D-1353-4AB7-B8D3-90735BBCEDE4}">
  <ds:schemaRefs>
    <ds:schemaRef ds:uri="http://schemas.microsoft.com/VisualStudio/2011/storyboarding/control"/>
  </ds:schemaRefs>
</ds:datastoreItem>
</file>

<file path=customXml/itemProps1801.xml><?xml version="1.0" encoding="utf-8"?>
<ds:datastoreItem xmlns:ds="http://schemas.openxmlformats.org/officeDocument/2006/customXml" ds:itemID="{3BF335D3-AB70-46B1-AAC3-89F8EB7150D3}">
  <ds:schemaRefs>
    <ds:schemaRef ds:uri="http://schemas.microsoft.com/VisualStudio/2011/storyboarding/control"/>
  </ds:schemaRefs>
</ds:datastoreItem>
</file>

<file path=customXml/itemProps1802.xml><?xml version="1.0" encoding="utf-8"?>
<ds:datastoreItem xmlns:ds="http://schemas.openxmlformats.org/officeDocument/2006/customXml" ds:itemID="{6641B6EA-E62C-4829-B371-0D6E4C5B158A}">
  <ds:schemaRefs>
    <ds:schemaRef ds:uri="http://schemas.microsoft.com/VisualStudio/2011/storyboarding/control"/>
  </ds:schemaRefs>
</ds:datastoreItem>
</file>

<file path=customXml/itemProps1803.xml><?xml version="1.0" encoding="utf-8"?>
<ds:datastoreItem xmlns:ds="http://schemas.openxmlformats.org/officeDocument/2006/customXml" ds:itemID="{4B60E252-CB8C-4B24-B9DD-9A23A16D40FE}">
  <ds:schemaRefs>
    <ds:schemaRef ds:uri="http://schemas.microsoft.com/VisualStudio/2011/storyboarding/control"/>
  </ds:schemaRefs>
</ds:datastoreItem>
</file>

<file path=customXml/itemProps1804.xml><?xml version="1.0" encoding="utf-8"?>
<ds:datastoreItem xmlns:ds="http://schemas.openxmlformats.org/officeDocument/2006/customXml" ds:itemID="{203913E1-57B5-4770-9D69-704C0057E27B}">
  <ds:schemaRefs>
    <ds:schemaRef ds:uri="http://schemas.microsoft.com/VisualStudio/2011/storyboarding/control"/>
  </ds:schemaRefs>
</ds:datastoreItem>
</file>

<file path=customXml/itemProps1805.xml><?xml version="1.0" encoding="utf-8"?>
<ds:datastoreItem xmlns:ds="http://schemas.openxmlformats.org/officeDocument/2006/customXml" ds:itemID="{B4EE9766-3511-4630-B652-F44C4E421D60}">
  <ds:schemaRefs>
    <ds:schemaRef ds:uri="http://schemas.microsoft.com/VisualStudio/2011/storyboarding/control"/>
  </ds:schemaRefs>
</ds:datastoreItem>
</file>

<file path=customXml/itemProps1806.xml><?xml version="1.0" encoding="utf-8"?>
<ds:datastoreItem xmlns:ds="http://schemas.openxmlformats.org/officeDocument/2006/customXml" ds:itemID="{0EBEFC11-7B21-41FD-A8EC-35B31EB0BE9C}">
  <ds:schemaRefs>
    <ds:schemaRef ds:uri="http://schemas.microsoft.com/VisualStudio/2011/storyboarding/control"/>
  </ds:schemaRefs>
</ds:datastoreItem>
</file>

<file path=customXml/itemProps1807.xml><?xml version="1.0" encoding="utf-8"?>
<ds:datastoreItem xmlns:ds="http://schemas.openxmlformats.org/officeDocument/2006/customXml" ds:itemID="{21727F8D-5AED-4584-9167-1FF1B4E8C065}">
  <ds:schemaRefs>
    <ds:schemaRef ds:uri="http://schemas.microsoft.com/VisualStudio/2011/storyboarding/control"/>
  </ds:schemaRefs>
</ds:datastoreItem>
</file>

<file path=customXml/itemProps1808.xml><?xml version="1.0" encoding="utf-8"?>
<ds:datastoreItem xmlns:ds="http://schemas.openxmlformats.org/officeDocument/2006/customXml" ds:itemID="{6F898266-D0F9-4FE7-AC55-267DCB4A4C0D}">
  <ds:schemaRefs>
    <ds:schemaRef ds:uri="http://schemas.microsoft.com/VisualStudio/2011/storyboarding/control"/>
  </ds:schemaRefs>
</ds:datastoreItem>
</file>

<file path=customXml/itemProps1809.xml><?xml version="1.0" encoding="utf-8"?>
<ds:datastoreItem xmlns:ds="http://schemas.openxmlformats.org/officeDocument/2006/customXml" ds:itemID="{CA7C08C8-F348-4AA9-8A9F-4864F026CF2A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A324F84E-FF4A-42D9-A349-3400F59AC2D6}">
  <ds:schemaRefs>
    <ds:schemaRef ds:uri="http://schemas.microsoft.com/VisualStudio/2011/storyboarding/control"/>
  </ds:schemaRefs>
</ds:datastoreItem>
</file>

<file path=customXml/itemProps1810.xml><?xml version="1.0" encoding="utf-8"?>
<ds:datastoreItem xmlns:ds="http://schemas.openxmlformats.org/officeDocument/2006/customXml" ds:itemID="{E218B42A-98A3-4005-B1E9-47413C61995B}">
  <ds:schemaRefs>
    <ds:schemaRef ds:uri="http://schemas.microsoft.com/VisualStudio/2011/storyboarding/control"/>
  </ds:schemaRefs>
</ds:datastoreItem>
</file>

<file path=customXml/itemProps1811.xml><?xml version="1.0" encoding="utf-8"?>
<ds:datastoreItem xmlns:ds="http://schemas.openxmlformats.org/officeDocument/2006/customXml" ds:itemID="{560B697D-CF3A-4A70-B2BF-E712BFC63605}">
  <ds:schemaRefs>
    <ds:schemaRef ds:uri="http://schemas.microsoft.com/VisualStudio/2011/storyboarding/control"/>
  </ds:schemaRefs>
</ds:datastoreItem>
</file>

<file path=customXml/itemProps1812.xml><?xml version="1.0" encoding="utf-8"?>
<ds:datastoreItem xmlns:ds="http://schemas.openxmlformats.org/officeDocument/2006/customXml" ds:itemID="{93A75BAC-3E5E-41CD-8ABB-BEB548DEE2D1}">
  <ds:schemaRefs>
    <ds:schemaRef ds:uri="http://schemas.microsoft.com/VisualStudio/2011/storyboarding/control"/>
  </ds:schemaRefs>
</ds:datastoreItem>
</file>

<file path=customXml/itemProps1813.xml><?xml version="1.0" encoding="utf-8"?>
<ds:datastoreItem xmlns:ds="http://schemas.openxmlformats.org/officeDocument/2006/customXml" ds:itemID="{8F042221-88ED-48CA-86EE-17EAB88DA8F6}">
  <ds:schemaRefs>
    <ds:schemaRef ds:uri="http://schemas.microsoft.com/VisualStudio/2011/storyboarding/control"/>
  </ds:schemaRefs>
</ds:datastoreItem>
</file>

<file path=customXml/itemProps1814.xml><?xml version="1.0" encoding="utf-8"?>
<ds:datastoreItem xmlns:ds="http://schemas.openxmlformats.org/officeDocument/2006/customXml" ds:itemID="{AB239588-53CF-4478-A974-D6FC0CF19E9F}">
  <ds:schemaRefs>
    <ds:schemaRef ds:uri="http://schemas.microsoft.com/VisualStudio/2011/storyboarding/control"/>
  </ds:schemaRefs>
</ds:datastoreItem>
</file>

<file path=customXml/itemProps1815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1816.xml><?xml version="1.0" encoding="utf-8"?>
<ds:datastoreItem xmlns:ds="http://schemas.openxmlformats.org/officeDocument/2006/customXml" ds:itemID="{63BC0FDB-CE20-4BB8-A202-A9F387C063AC}">
  <ds:schemaRefs>
    <ds:schemaRef ds:uri="http://schemas.microsoft.com/VisualStudio/2011/storyboarding/control"/>
  </ds:schemaRefs>
</ds:datastoreItem>
</file>

<file path=customXml/itemProps1817.xml><?xml version="1.0" encoding="utf-8"?>
<ds:datastoreItem xmlns:ds="http://schemas.openxmlformats.org/officeDocument/2006/customXml" ds:itemID="{5579F0AD-0934-4599-B750-B91179DDCCF3}">
  <ds:schemaRefs>
    <ds:schemaRef ds:uri="http://schemas.microsoft.com/VisualStudio/2011/storyboarding/control"/>
  </ds:schemaRefs>
</ds:datastoreItem>
</file>

<file path=customXml/itemProps1818.xml><?xml version="1.0" encoding="utf-8"?>
<ds:datastoreItem xmlns:ds="http://schemas.openxmlformats.org/officeDocument/2006/customXml" ds:itemID="{409408B0-01BF-488F-94F4-4116F2A1CA66}">
  <ds:schemaRefs>
    <ds:schemaRef ds:uri="http://schemas.microsoft.com/VisualStudio/2011/storyboarding/control"/>
  </ds:schemaRefs>
</ds:datastoreItem>
</file>

<file path=customXml/itemProps1819.xml><?xml version="1.0" encoding="utf-8"?>
<ds:datastoreItem xmlns:ds="http://schemas.openxmlformats.org/officeDocument/2006/customXml" ds:itemID="{31E585D0-221C-49F0-92CB-BF01F4CC6069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2CD1710D-0E34-4DF8-8097-AF23D024B77B}">
  <ds:schemaRefs>
    <ds:schemaRef ds:uri="http://schemas.microsoft.com/VisualStudio/2011/storyboarding/control"/>
  </ds:schemaRefs>
</ds:datastoreItem>
</file>

<file path=customXml/itemProps1820.xml><?xml version="1.0" encoding="utf-8"?>
<ds:datastoreItem xmlns:ds="http://schemas.openxmlformats.org/officeDocument/2006/customXml" ds:itemID="{D1200747-791C-4C02-95E3-C1B5A2417D59}">
  <ds:schemaRefs>
    <ds:schemaRef ds:uri="http://schemas.microsoft.com/VisualStudio/2011/storyboarding/control"/>
  </ds:schemaRefs>
</ds:datastoreItem>
</file>

<file path=customXml/itemProps1821.xml><?xml version="1.0" encoding="utf-8"?>
<ds:datastoreItem xmlns:ds="http://schemas.openxmlformats.org/officeDocument/2006/customXml" ds:itemID="{3D40B6D0-A8BF-45F4-BEC8-743AC5A1C842}">
  <ds:schemaRefs>
    <ds:schemaRef ds:uri="http://schemas.microsoft.com/VisualStudio/2011/storyboarding/control"/>
  </ds:schemaRefs>
</ds:datastoreItem>
</file>

<file path=customXml/itemProps1822.xml><?xml version="1.0" encoding="utf-8"?>
<ds:datastoreItem xmlns:ds="http://schemas.openxmlformats.org/officeDocument/2006/customXml" ds:itemID="{5EAB2D5A-B804-4F37-9C43-AB42576D0B93}">
  <ds:schemaRefs>
    <ds:schemaRef ds:uri="http://schemas.microsoft.com/VisualStudio/2011/storyboarding/control"/>
  </ds:schemaRefs>
</ds:datastoreItem>
</file>

<file path=customXml/itemProps1823.xml><?xml version="1.0" encoding="utf-8"?>
<ds:datastoreItem xmlns:ds="http://schemas.openxmlformats.org/officeDocument/2006/customXml" ds:itemID="{56A0BAB6-ACD6-40BB-9E7E-CF9F52D9AD97}">
  <ds:schemaRefs>
    <ds:schemaRef ds:uri="http://schemas.microsoft.com/VisualStudio/2011/storyboarding/control"/>
  </ds:schemaRefs>
</ds:datastoreItem>
</file>

<file path=customXml/itemProps1824.xml><?xml version="1.0" encoding="utf-8"?>
<ds:datastoreItem xmlns:ds="http://schemas.openxmlformats.org/officeDocument/2006/customXml" ds:itemID="{7A494982-8220-4CEF-8FBA-EC962973A1C0}">
  <ds:schemaRefs>
    <ds:schemaRef ds:uri="http://schemas.microsoft.com/VisualStudio/2011/storyboarding/control"/>
  </ds:schemaRefs>
</ds:datastoreItem>
</file>

<file path=customXml/itemProps1825.xml><?xml version="1.0" encoding="utf-8"?>
<ds:datastoreItem xmlns:ds="http://schemas.openxmlformats.org/officeDocument/2006/customXml" ds:itemID="{228FCC6A-11BF-4D57-A44F-3C25203F5FE3}">
  <ds:schemaRefs>
    <ds:schemaRef ds:uri="http://schemas.microsoft.com/VisualStudio/2011/storyboarding/control"/>
  </ds:schemaRefs>
</ds:datastoreItem>
</file>

<file path=customXml/itemProps1826.xml><?xml version="1.0" encoding="utf-8"?>
<ds:datastoreItem xmlns:ds="http://schemas.openxmlformats.org/officeDocument/2006/customXml" ds:itemID="{CDC96B9B-7793-402E-97B6-186E943265E3}">
  <ds:schemaRefs>
    <ds:schemaRef ds:uri="http://schemas.microsoft.com/VisualStudio/2011/storyboarding/control"/>
  </ds:schemaRefs>
</ds:datastoreItem>
</file>

<file path=customXml/itemProps1827.xml><?xml version="1.0" encoding="utf-8"?>
<ds:datastoreItem xmlns:ds="http://schemas.openxmlformats.org/officeDocument/2006/customXml" ds:itemID="{30C7BED8-6731-4537-B209-F4806C7253AF}">
  <ds:schemaRefs>
    <ds:schemaRef ds:uri="http://schemas.microsoft.com/VisualStudio/2011/storyboarding/control"/>
  </ds:schemaRefs>
</ds:datastoreItem>
</file>

<file path=customXml/itemProps1828.xml><?xml version="1.0" encoding="utf-8"?>
<ds:datastoreItem xmlns:ds="http://schemas.openxmlformats.org/officeDocument/2006/customXml" ds:itemID="{B922FC31-AAE8-4D4F-8343-EA74471732F2}">
  <ds:schemaRefs>
    <ds:schemaRef ds:uri="http://schemas.microsoft.com/VisualStudio/2011/storyboarding/control"/>
  </ds:schemaRefs>
</ds:datastoreItem>
</file>

<file path=customXml/itemProps1829.xml><?xml version="1.0" encoding="utf-8"?>
<ds:datastoreItem xmlns:ds="http://schemas.openxmlformats.org/officeDocument/2006/customXml" ds:itemID="{415FFAA2-240D-4C9F-8661-0A23CC2CC02D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23F4616F-653D-4529-9D5D-2E498CCC6A13}">
  <ds:schemaRefs>
    <ds:schemaRef ds:uri="http://schemas.microsoft.com/VisualStudio/2011/storyboarding/control"/>
  </ds:schemaRefs>
</ds:datastoreItem>
</file>

<file path=customXml/itemProps1830.xml><?xml version="1.0" encoding="utf-8"?>
<ds:datastoreItem xmlns:ds="http://schemas.openxmlformats.org/officeDocument/2006/customXml" ds:itemID="{A3396408-5517-4137-A105-00006FF1B84F}">
  <ds:schemaRefs>
    <ds:schemaRef ds:uri="http://schemas.microsoft.com/VisualStudio/2011/storyboarding/control"/>
  </ds:schemaRefs>
</ds:datastoreItem>
</file>

<file path=customXml/itemProps1831.xml><?xml version="1.0" encoding="utf-8"?>
<ds:datastoreItem xmlns:ds="http://schemas.openxmlformats.org/officeDocument/2006/customXml" ds:itemID="{338B9C63-89DC-4ADF-8B22-EBE66C5F933E}">
  <ds:schemaRefs>
    <ds:schemaRef ds:uri="http://schemas.microsoft.com/VisualStudio/2011/storyboarding/control"/>
  </ds:schemaRefs>
</ds:datastoreItem>
</file>

<file path=customXml/itemProps1832.xml><?xml version="1.0" encoding="utf-8"?>
<ds:datastoreItem xmlns:ds="http://schemas.openxmlformats.org/officeDocument/2006/customXml" ds:itemID="{1EF506A1-8CA3-4968-BA4E-1D9F7B2F79DD}">
  <ds:schemaRefs>
    <ds:schemaRef ds:uri="http://schemas.microsoft.com/VisualStudio/2011/storyboarding/control"/>
  </ds:schemaRefs>
</ds:datastoreItem>
</file>

<file path=customXml/itemProps1833.xml><?xml version="1.0" encoding="utf-8"?>
<ds:datastoreItem xmlns:ds="http://schemas.openxmlformats.org/officeDocument/2006/customXml" ds:itemID="{9E54375F-D986-45FE-8F64-FE0D00EF6AEC}">
  <ds:schemaRefs>
    <ds:schemaRef ds:uri="http://schemas.microsoft.com/VisualStudio/2011/storyboarding/control"/>
  </ds:schemaRefs>
</ds:datastoreItem>
</file>

<file path=customXml/itemProps1834.xml><?xml version="1.0" encoding="utf-8"?>
<ds:datastoreItem xmlns:ds="http://schemas.openxmlformats.org/officeDocument/2006/customXml" ds:itemID="{23760392-A98C-4E45-8983-8DD903B4BA36}">
  <ds:schemaRefs>
    <ds:schemaRef ds:uri="http://schemas.microsoft.com/VisualStudio/2011/storyboarding/control"/>
  </ds:schemaRefs>
</ds:datastoreItem>
</file>

<file path=customXml/itemProps1835.xml><?xml version="1.0" encoding="utf-8"?>
<ds:datastoreItem xmlns:ds="http://schemas.openxmlformats.org/officeDocument/2006/customXml" ds:itemID="{6D1234B7-8CDB-439C-A625-61B8D2007DD7}">
  <ds:schemaRefs>
    <ds:schemaRef ds:uri="http://schemas.microsoft.com/VisualStudio/2011/storyboarding/control"/>
  </ds:schemaRefs>
</ds:datastoreItem>
</file>

<file path=customXml/itemProps1836.xml><?xml version="1.0" encoding="utf-8"?>
<ds:datastoreItem xmlns:ds="http://schemas.openxmlformats.org/officeDocument/2006/customXml" ds:itemID="{8692BA9F-4985-41FC-B315-BD2BBF5522F5}">
  <ds:schemaRefs>
    <ds:schemaRef ds:uri="http://schemas.microsoft.com/VisualStudio/2011/storyboarding/control"/>
  </ds:schemaRefs>
</ds:datastoreItem>
</file>

<file path=customXml/itemProps1837.xml><?xml version="1.0" encoding="utf-8"?>
<ds:datastoreItem xmlns:ds="http://schemas.openxmlformats.org/officeDocument/2006/customXml" ds:itemID="{DCA1A22B-F466-4AAA-8BE0-84C4DA0A3863}">
  <ds:schemaRefs>
    <ds:schemaRef ds:uri="http://schemas.microsoft.com/VisualStudio/2011/storyboarding/control"/>
  </ds:schemaRefs>
</ds:datastoreItem>
</file>

<file path=customXml/itemProps1838.xml><?xml version="1.0" encoding="utf-8"?>
<ds:datastoreItem xmlns:ds="http://schemas.openxmlformats.org/officeDocument/2006/customXml" ds:itemID="{B6AD734F-1FA1-465A-9C31-C5A2FC39EAD6}">
  <ds:schemaRefs>
    <ds:schemaRef ds:uri="http://schemas.microsoft.com/VisualStudio/2011/storyboarding/control"/>
  </ds:schemaRefs>
</ds:datastoreItem>
</file>

<file path=customXml/itemProps1839.xml><?xml version="1.0" encoding="utf-8"?>
<ds:datastoreItem xmlns:ds="http://schemas.openxmlformats.org/officeDocument/2006/customXml" ds:itemID="{47E8FE0C-510A-435D-9079-70B2AB132154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E7C1DE1B-FB7A-4173-A8A5-7844AA59697A}">
  <ds:schemaRefs>
    <ds:schemaRef ds:uri="http://schemas.microsoft.com/VisualStudio/2011/storyboarding/control"/>
  </ds:schemaRefs>
</ds:datastoreItem>
</file>

<file path=customXml/itemProps1840.xml><?xml version="1.0" encoding="utf-8"?>
<ds:datastoreItem xmlns:ds="http://schemas.openxmlformats.org/officeDocument/2006/customXml" ds:itemID="{C0C3EE8D-EC88-4311-B49E-CAB4B1562EDF}">
  <ds:schemaRefs>
    <ds:schemaRef ds:uri="http://schemas.microsoft.com/VisualStudio/2011/storyboarding/control"/>
  </ds:schemaRefs>
</ds:datastoreItem>
</file>

<file path=customXml/itemProps1841.xml><?xml version="1.0" encoding="utf-8"?>
<ds:datastoreItem xmlns:ds="http://schemas.openxmlformats.org/officeDocument/2006/customXml" ds:itemID="{A73C4F3F-BEC9-4CFB-BF31-2B805C216C46}">
  <ds:schemaRefs>
    <ds:schemaRef ds:uri="http://schemas.microsoft.com/VisualStudio/2011/storyboarding/control"/>
  </ds:schemaRefs>
</ds:datastoreItem>
</file>

<file path=customXml/itemProps1842.xml><?xml version="1.0" encoding="utf-8"?>
<ds:datastoreItem xmlns:ds="http://schemas.openxmlformats.org/officeDocument/2006/customXml" ds:itemID="{1F9F95B3-AD6C-4252-8B6C-24A36A08E2CB}">
  <ds:schemaRefs>
    <ds:schemaRef ds:uri="http://schemas.microsoft.com/VisualStudio/2011/storyboarding/control"/>
  </ds:schemaRefs>
</ds:datastoreItem>
</file>

<file path=customXml/itemProps1843.xml><?xml version="1.0" encoding="utf-8"?>
<ds:datastoreItem xmlns:ds="http://schemas.openxmlformats.org/officeDocument/2006/customXml" ds:itemID="{6EB57058-BE3E-4F58-B0A4-826883AE963A}">
  <ds:schemaRefs>
    <ds:schemaRef ds:uri="http://schemas.microsoft.com/VisualStudio/2011/storyboarding/control"/>
  </ds:schemaRefs>
</ds:datastoreItem>
</file>

<file path=customXml/itemProps1844.xml><?xml version="1.0" encoding="utf-8"?>
<ds:datastoreItem xmlns:ds="http://schemas.openxmlformats.org/officeDocument/2006/customXml" ds:itemID="{030A6B06-1866-488D-BC6D-5B2E6DE4A3E5}">
  <ds:schemaRefs>
    <ds:schemaRef ds:uri="http://schemas.microsoft.com/VisualStudio/2011/storyboarding/control"/>
  </ds:schemaRefs>
</ds:datastoreItem>
</file>

<file path=customXml/itemProps1845.xml><?xml version="1.0" encoding="utf-8"?>
<ds:datastoreItem xmlns:ds="http://schemas.openxmlformats.org/officeDocument/2006/customXml" ds:itemID="{9B6077DE-9668-4F23-8ACB-1D1554F8EE8B}">
  <ds:schemaRefs>
    <ds:schemaRef ds:uri="http://schemas.microsoft.com/VisualStudio/2011/storyboarding/control"/>
  </ds:schemaRefs>
</ds:datastoreItem>
</file>

<file path=customXml/itemProps1846.xml><?xml version="1.0" encoding="utf-8"?>
<ds:datastoreItem xmlns:ds="http://schemas.openxmlformats.org/officeDocument/2006/customXml" ds:itemID="{08DC24B2-F150-46AD-BB9B-90D6E92A4D2B}">
  <ds:schemaRefs>
    <ds:schemaRef ds:uri="http://schemas.microsoft.com/VisualStudio/2011/storyboarding/control"/>
  </ds:schemaRefs>
</ds:datastoreItem>
</file>

<file path=customXml/itemProps1847.xml><?xml version="1.0" encoding="utf-8"?>
<ds:datastoreItem xmlns:ds="http://schemas.openxmlformats.org/officeDocument/2006/customXml" ds:itemID="{17D31675-1C93-42EB-A862-6EB813BFE380}">
  <ds:schemaRefs>
    <ds:schemaRef ds:uri="http://schemas.microsoft.com/VisualStudio/2011/storyboarding/control"/>
  </ds:schemaRefs>
</ds:datastoreItem>
</file>

<file path=customXml/itemProps1848.xml><?xml version="1.0" encoding="utf-8"?>
<ds:datastoreItem xmlns:ds="http://schemas.openxmlformats.org/officeDocument/2006/customXml" ds:itemID="{83464F3A-6E7A-4903-8CE6-C0C118F32F00}">
  <ds:schemaRefs>
    <ds:schemaRef ds:uri="http://schemas.microsoft.com/VisualStudio/2011/storyboarding/control"/>
  </ds:schemaRefs>
</ds:datastoreItem>
</file>

<file path=customXml/itemProps1849.xml><?xml version="1.0" encoding="utf-8"?>
<ds:datastoreItem xmlns:ds="http://schemas.openxmlformats.org/officeDocument/2006/customXml" ds:itemID="{B0D21B12-260A-40FE-B02A-F4D031210243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391E9420-5B41-4D60-92D4-B0C08E0B24D8}">
  <ds:schemaRefs>
    <ds:schemaRef ds:uri="http://schemas.microsoft.com/VisualStudio/2011/storyboarding/control"/>
  </ds:schemaRefs>
</ds:datastoreItem>
</file>

<file path=customXml/itemProps1850.xml><?xml version="1.0" encoding="utf-8"?>
<ds:datastoreItem xmlns:ds="http://schemas.openxmlformats.org/officeDocument/2006/customXml" ds:itemID="{46ED7274-95A3-4324-9E95-536B5915B714}">
  <ds:schemaRefs>
    <ds:schemaRef ds:uri="http://schemas.microsoft.com/VisualStudio/2011/storyboarding/control"/>
  </ds:schemaRefs>
</ds:datastoreItem>
</file>

<file path=customXml/itemProps1851.xml><?xml version="1.0" encoding="utf-8"?>
<ds:datastoreItem xmlns:ds="http://schemas.openxmlformats.org/officeDocument/2006/customXml" ds:itemID="{5AC3E9D4-60BF-40A2-AB3C-618F5F2335C3}">
  <ds:schemaRefs>
    <ds:schemaRef ds:uri="http://schemas.microsoft.com/VisualStudio/2011/storyboarding/control"/>
  </ds:schemaRefs>
</ds:datastoreItem>
</file>

<file path=customXml/itemProps1852.xml><?xml version="1.0" encoding="utf-8"?>
<ds:datastoreItem xmlns:ds="http://schemas.openxmlformats.org/officeDocument/2006/customXml" ds:itemID="{64158352-A076-417C-9C64-B7CBE55CFEF9}">
  <ds:schemaRefs>
    <ds:schemaRef ds:uri="http://schemas.microsoft.com/VisualStudio/2011/storyboarding/control"/>
  </ds:schemaRefs>
</ds:datastoreItem>
</file>

<file path=customXml/itemProps1853.xml><?xml version="1.0" encoding="utf-8"?>
<ds:datastoreItem xmlns:ds="http://schemas.openxmlformats.org/officeDocument/2006/customXml" ds:itemID="{00BD6567-3122-4319-8096-1CD9B53885A8}">
  <ds:schemaRefs>
    <ds:schemaRef ds:uri="http://schemas.microsoft.com/VisualStudio/2011/storyboarding/control"/>
  </ds:schemaRefs>
</ds:datastoreItem>
</file>

<file path=customXml/itemProps1854.xml><?xml version="1.0" encoding="utf-8"?>
<ds:datastoreItem xmlns:ds="http://schemas.openxmlformats.org/officeDocument/2006/customXml" ds:itemID="{2781973E-B4D0-4764-82F3-D11029773433}">
  <ds:schemaRefs>
    <ds:schemaRef ds:uri="http://schemas.microsoft.com/VisualStudio/2011/storyboarding/control"/>
  </ds:schemaRefs>
</ds:datastoreItem>
</file>

<file path=customXml/itemProps1855.xml><?xml version="1.0" encoding="utf-8"?>
<ds:datastoreItem xmlns:ds="http://schemas.openxmlformats.org/officeDocument/2006/customXml" ds:itemID="{1BAE36A6-9BBC-4433-BA2F-FC27517EEBBA}">
  <ds:schemaRefs>
    <ds:schemaRef ds:uri="http://schemas.microsoft.com/VisualStudio/2011/storyboarding/control"/>
  </ds:schemaRefs>
</ds:datastoreItem>
</file>

<file path=customXml/itemProps1856.xml><?xml version="1.0" encoding="utf-8"?>
<ds:datastoreItem xmlns:ds="http://schemas.openxmlformats.org/officeDocument/2006/customXml" ds:itemID="{D49EBD27-91A8-4084-84F7-405F9D61E9F1}">
  <ds:schemaRefs>
    <ds:schemaRef ds:uri="http://schemas.microsoft.com/VisualStudio/2011/storyboarding/control"/>
  </ds:schemaRefs>
</ds:datastoreItem>
</file>

<file path=customXml/itemProps1857.xml><?xml version="1.0" encoding="utf-8"?>
<ds:datastoreItem xmlns:ds="http://schemas.openxmlformats.org/officeDocument/2006/customXml" ds:itemID="{3350A8AA-ACBF-4215-8193-3BA7DB1650F3}">
  <ds:schemaRefs>
    <ds:schemaRef ds:uri="http://schemas.microsoft.com/VisualStudio/2011/storyboarding/control"/>
  </ds:schemaRefs>
</ds:datastoreItem>
</file>

<file path=customXml/itemProps1858.xml><?xml version="1.0" encoding="utf-8"?>
<ds:datastoreItem xmlns:ds="http://schemas.openxmlformats.org/officeDocument/2006/customXml" ds:itemID="{27295D38-11B8-4400-80B7-54B098FBF253}">
  <ds:schemaRefs>
    <ds:schemaRef ds:uri="http://schemas.microsoft.com/VisualStudio/2011/storyboarding/control"/>
  </ds:schemaRefs>
</ds:datastoreItem>
</file>

<file path=customXml/itemProps1859.xml><?xml version="1.0" encoding="utf-8"?>
<ds:datastoreItem xmlns:ds="http://schemas.openxmlformats.org/officeDocument/2006/customXml" ds:itemID="{15943104-7ECC-42A2-8EAC-38F93D494E64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084B3C9C-0A11-49F7-AABA-126FA1B62338}">
  <ds:schemaRefs>
    <ds:schemaRef ds:uri="http://schemas.microsoft.com/VisualStudio/2011/storyboarding/control"/>
  </ds:schemaRefs>
</ds:datastoreItem>
</file>

<file path=customXml/itemProps1860.xml><?xml version="1.0" encoding="utf-8"?>
<ds:datastoreItem xmlns:ds="http://schemas.openxmlformats.org/officeDocument/2006/customXml" ds:itemID="{E3D087F8-57D8-4778-A9EA-63F659A52B4C}">
  <ds:schemaRefs>
    <ds:schemaRef ds:uri="http://schemas.microsoft.com/VisualStudio/2011/storyboarding/control"/>
  </ds:schemaRefs>
</ds:datastoreItem>
</file>

<file path=customXml/itemProps1861.xml><?xml version="1.0" encoding="utf-8"?>
<ds:datastoreItem xmlns:ds="http://schemas.openxmlformats.org/officeDocument/2006/customXml" ds:itemID="{6619E0C3-CBBC-43A0-AF8D-DF9CD9A50562}">
  <ds:schemaRefs>
    <ds:schemaRef ds:uri="http://schemas.microsoft.com/VisualStudio/2011/storyboarding/control"/>
  </ds:schemaRefs>
</ds:datastoreItem>
</file>

<file path=customXml/itemProps1862.xml><?xml version="1.0" encoding="utf-8"?>
<ds:datastoreItem xmlns:ds="http://schemas.openxmlformats.org/officeDocument/2006/customXml" ds:itemID="{D4E3FE2E-F49D-464A-99CA-ADFB20D6B9D6}">
  <ds:schemaRefs>
    <ds:schemaRef ds:uri="http://schemas.microsoft.com/VisualStudio/2011/storyboarding/control"/>
  </ds:schemaRefs>
</ds:datastoreItem>
</file>

<file path=customXml/itemProps1863.xml><?xml version="1.0" encoding="utf-8"?>
<ds:datastoreItem xmlns:ds="http://schemas.openxmlformats.org/officeDocument/2006/customXml" ds:itemID="{3851E136-DCC3-40C1-A4EA-C9508D7A11D5}">
  <ds:schemaRefs>
    <ds:schemaRef ds:uri="http://schemas.microsoft.com/VisualStudio/2011/storyboarding/control"/>
  </ds:schemaRefs>
</ds:datastoreItem>
</file>

<file path=customXml/itemProps1864.xml><?xml version="1.0" encoding="utf-8"?>
<ds:datastoreItem xmlns:ds="http://schemas.openxmlformats.org/officeDocument/2006/customXml" ds:itemID="{8B74A233-B63D-48CD-8E28-CDA207268160}">
  <ds:schemaRefs>
    <ds:schemaRef ds:uri="http://schemas.microsoft.com/VisualStudio/2011/storyboarding/control"/>
  </ds:schemaRefs>
</ds:datastoreItem>
</file>

<file path=customXml/itemProps1865.xml><?xml version="1.0" encoding="utf-8"?>
<ds:datastoreItem xmlns:ds="http://schemas.openxmlformats.org/officeDocument/2006/customXml" ds:itemID="{F1CB9045-019A-4E2A-A6CA-2A64D5E41033}">
  <ds:schemaRefs>
    <ds:schemaRef ds:uri="http://schemas.microsoft.com/VisualStudio/2011/storyboarding/control"/>
  </ds:schemaRefs>
</ds:datastoreItem>
</file>

<file path=customXml/itemProps1866.xml><?xml version="1.0" encoding="utf-8"?>
<ds:datastoreItem xmlns:ds="http://schemas.openxmlformats.org/officeDocument/2006/customXml" ds:itemID="{7B17F9F0-9C14-40A3-8AC1-63B7BC68DDC4}">
  <ds:schemaRefs>
    <ds:schemaRef ds:uri="http://schemas.microsoft.com/VisualStudio/2011/storyboarding/control"/>
  </ds:schemaRefs>
</ds:datastoreItem>
</file>

<file path=customXml/itemProps1867.xml><?xml version="1.0" encoding="utf-8"?>
<ds:datastoreItem xmlns:ds="http://schemas.openxmlformats.org/officeDocument/2006/customXml" ds:itemID="{6B0F6B24-4AA3-4A02-9AFD-BB754446A045}">
  <ds:schemaRefs>
    <ds:schemaRef ds:uri="http://schemas.microsoft.com/VisualStudio/2011/storyboarding/control"/>
  </ds:schemaRefs>
</ds:datastoreItem>
</file>

<file path=customXml/itemProps1868.xml><?xml version="1.0" encoding="utf-8"?>
<ds:datastoreItem xmlns:ds="http://schemas.openxmlformats.org/officeDocument/2006/customXml" ds:itemID="{D6D76C59-BB2A-40CE-BEFA-5F0AD5B7726E}">
  <ds:schemaRefs>
    <ds:schemaRef ds:uri="http://schemas.microsoft.com/VisualStudio/2011/storyboarding/control"/>
  </ds:schemaRefs>
</ds:datastoreItem>
</file>

<file path=customXml/itemProps1869.xml><?xml version="1.0" encoding="utf-8"?>
<ds:datastoreItem xmlns:ds="http://schemas.openxmlformats.org/officeDocument/2006/customXml" ds:itemID="{5A1AA4E6-9287-4C22-B767-FC1E57512F46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8F450255-6375-4A3B-B912-81803A8C8068}">
  <ds:schemaRefs>
    <ds:schemaRef ds:uri="http://schemas.microsoft.com/VisualStudio/2011/storyboarding/control"/>
  </ds:schemaRefs>
</ds:datastoreItem>
</file>

<file path=customXml/itemProps1870.xml><?xml version="1.0" encoding="utf-8"?>
<ds:datastoreItem xmlns:ds="http://schemas.openxmlformats.org/officeDocument/2006/customXml" ds:itemID="{9695A036-C94B-47FF-882F-F8984F4AF588}">
  <ds:schemaRefs>
    <ds:schemaRef ds:uri="http://schemas.microsoft.com/VisualStudio/2011/storyboarding/control"/>
  </ds:schemaRefs>
</ds:datastoreItem>
</file>

<file path=customXml/itemProps1871.xml><?xml version="1.0" encoding="utf-8"?>
<ds:datastoreItem xmlns:ds="http://schemas.openxmlformats.org/officeDocument/2006/customXml" ds:itemID="{D42C443F-ADBC-44C0-B9F7-D35006407B19}">
  <ds:schemaRefs>
    <ds:schemaRef ds:uri="http://schemas.microsoft.com/VisualStudio/2011/storyboarding/control"/>
  </ds:schemaRefs>
</ds:datastoreItem>
</file>

<file path=customXml/itemProps1872.xml><?xml version="1.0" encoding="utf-8"?>
<ds:datastoreItem xmlns:ds="http://schemas.openxmlformats.org/officeDocument/2006/customXml" ds:itemID="{43C99933-B739-4E9D-800B-CFD175DBCCDF}">
  <ds:schemaRefs>
    <ds:schemaRef ds:uri="http://schemas.microsoft.com/VisualStudio/2011/storyboarding/control"/>
  </ds:schemaRefs>
</ds:datastoreItem>
</file>

<file path=customXml/itemProps1873.xml><?xml version="1.0" encoding="utf-8"?>
<ds:datastoreItem xmlns:ds="http://schemas.openxmlformats.org/officeDocument/2006/customXml" ds:itemID="{D9C7AA86-489B-44B1-A2D1-09CE3E336D0F}">
  <ds:schemaRefs>
    <ds:schemaRef ds:uri="http://schemas.microsoft.com/VisualStudio/2011/storyboarding/control"/>
  </ds:schemaRefs>
</ds:datastoreItem>
</file>

<file path=customXml/itemProps1874.xml><?xml version="1.0" encoding="utf-8"?>
<ds:datastoreItem xmlns:ds="http://schemas.openxmlformats.org/officeDocument/2006/customXml" ds:itemID="{31E70277-60BE-4968-8F85-B3B86339A954}">
  <ds:schemaRefs>
    <ds:schemaRef ds:uri="http://schemas.microsoft.com/VisualStudio/2011/storyboarding/control"/>
  </ds:schemaRefs>
</ds:datastoreItem>
</file>

<file path=customXml/itemProps1875.xml><?xml version="1.0" encoding="utf-8"?>
<ds:datastoreItem xmlns:ds="http://schemas.openxmlformats.org/officeDocument/2006/customXml" ds:itemID="{770F659F-86F0-40D5-A949-F5E4CB53A20E}">
  <ds:schemaRefs>
    <ds:schemaRef ds:uri="http://schemas.microsoft.com/VisualStudio/2011/storyboarding/control"/>
  </ds:schemaRefs>
</ds:datastoreItem>
</file>

<file path=customXml/itemProps1876.xml><?xml version="1.0" encoding="utf-8"?>
<ds:datastoreItem xmlns:ds="http://schemas.openxmlformats.org/officeDocument/2006/customXml" ds:itemID="{6A1423A8-8587-48AB-B579-8C117A585299}">
  <ds:schemaRefs>
    <ds:schemaRef ds:uri="http://schemas.microsoft.com/VisualStudio/2011/storyboarding/control"/>
  </ds:schemaRefs>
</ds:datastoreItem>
</file>

<file path=customXml/itemProps1877.xml><?xml version="1.0" encoding="utf-8"?>
<ds:datastoreItem xmlns:ds="http://schemas.openxmlformats.org/officeDocument/2006/customXml" ds:itemID="{B66C8FEC-1ABD-414F-8F2C-524961DC338B}">
  <ds:schemaRefs>
    <ds:schemaRef ds:uri="http://schemas.microsoft.com/VisualStudio/2011/storyboarding/control"/>
  </ds:schemaRefs>
</ds:datastoreItem>
</file>

<file path=customXml/itemProps1878.xml><?xml version="1.0" encoding="utf-8"?>
<ds:datastoreItem xmlns:ds="http://schemas.openxmlformats.org/officeDocument/2006/customXml" ds:itemID="{B213A100-A12E-4C56-AEDB-8EF82BCCC399}">
  <ds:schemaRefs>
    <ds:schemaRef ds:uri="http://schemas.microsoft.com/VisualStudio/2011/storyboarding/control"/>
  </ds:schemaRefs>
</ds:datastoreItem>
</file>

<file path=customXml/itemProps1879.xml><?xml version="1.0" encoding="utf-8"?>
<ds:datastoreItem xmlns:ds="http://schemas.openxmlformats.org/officeDocument/2006/customXml" ds:itemID="{4EA1BA62-AC1E-41A3-BB7B-48B6D9BACFE2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9502AFE9-BD4A-42A7-B56B-F37D3004D682}">
  <ds:schemaRefs>
    <ds:schemaRef ds:uri="http://schemas.microsoft.com/VisualStudio/2011/storyboarding/control"/>
  </ds:schemaRefs>
</ds:datastoreItem>
</file>

<file path=customXml/itemProps1880.xml><?xml version="1.0" encoding="utf-8"?>
<ds:datastoreItem xmlns:ds="http://schemas.openxmlformats.org/officeDocument/2006/customXml" ds:itemID="{CE71CD9E-1EB6-4E86-B16A-A4A4EE06F186}">
  <ds:schemaRefs>
    <ds:schemaRef ds:uri="http://schemas.microsoft.com/VisualStudio/2011/storyboarding/control"/>
  </ds:schemaRefs>
</ds:datastoreItem>
</file>

<file path=customXml/itemProps1881.xml><?xml version="1.0" encoding="utf-8"?>
<ds:datastoreItem xmlns:ds="http://schemas.openxmlformats.org/officeDocument/2006/customXml" ds:itemID="{1DE4B45A-77E0-447F-9038-6F3221242C39}">
  <ds:schemaRefs>
    <ds:schemaRef ds:uri="http://schemas.microsoft.com/VisualStudio/2011/storyboarding/control"/>
  </ds:schemaRefs>
</ds:datastoreItem>
</file>

<file path=customXml/itemProps1882.xml><?xml version="1.0" encoding="utf-8"?>
<ds:datastoreItem xmlns:ds="http://schemas.openxmlformats.org/officeDocument/2006/customXml" ds:itemID="{2465FDD2-403F-48B6-AA4F-E34A03787C37}">
  <ds:schemaRefs>
    <ds:schemaRef ds:uri="http://schemas.microsoft.com/VisualStudio/2011/storyboarding/control"/>
  </ds:schemaRefs>
</ds:datastoreItem>
</file>

<file path=customXml/itemProps1883.xml><?xml version="1.0" encoding="utf-8"?>
<ds:datastoreItem xmlns:ds="http://schemas.openxmlformats.org/officeDocument/2006/customXml" ds:itemID="{2A9D8602-59EB-4F37-A2A5-3069D2FA1144}">
  <ds:schemaRefs>
    <ds:schemaRef ds:uri="http://schemas.microsoft.com/VisualStudio/2011/storyboarding/control"/>
  </ds:schemaRefs>
</ds:datastoreItem>
</file>

<file path=customXml/itemProps1884.xml><?xml version="1.0" encoding="utf-8"?>
<ds:datastoreItem xmlns:ds="http://schemas.openxmlformats.org/officeDocument/2006/customXml" ds:itemID="{D5967001-366E-487D-9ED9-400DEB2505CA}">
  <ds:schemaRefs>
    <ds:schemaRef ds:uri="http://schemas.microsoft.com/VisualStudio/2011/storyboarding/control"/>
  </ds:schemaRefs>
</ds:datastoreItem>
</file>

<file path=customXml/itemProps1885.xml><?xml version="1.0" encoding="utf-8"?>
<ds:datastoreItem xmlns:ds="http://schemas.openxmlformats.org/officeDocument/2006/customXml" ds:itemID="{CD9CB688-3F55-4496-B280-A8E2E04B6684}">
  <ds:schemaRefs>
    <ds:schemaRef ds:uri="http://schemas.microsoft.com/VisualStudio/2011/storyboarding/control"/>
  </ds:schemaRefs>
</ds:datastoreItem>
</file>

<file path=customXml/itemProps1886.xml><?xml version="1.0" encoding="utf-8"?>
<ds:datastoreItem xmlns:ds="http://schemas.openxmlformats.org/officeDocument/2006/customXml" ds:itemID="{1E0B8B91-08BD-40E9-B07B-F2B1B5E197F4}">
  <ds:schemaRefs>
    <ds:schemaRef ds:uri="http://schemas.microsoft.com/VisualStudio/2011/storyboarding/control"/>
  </ds:schemaRefs>
</ds:datastoreItem>
</file>

<file path=customXml/itemProps1887.xml><?xml version="1.0" encoding="utf-8"?>
<ds:datastoreItem xmlns:ds="http://schemas.openxmlformats.org/officeDocument/2006/customXml" ds:itemID="{3F8D23B9-5EB0-4DDF-B129-F9EE2613E170}">
  <ds:schemaRefs>
    <ds:schemaRef ds:uri="http://schemas.microsoft.com/VisualStudio/2011/storyboarding/control"/>
  </ds:schemaRefs>
</ds:datastoreItem>
</file>

<file path=customXml/itemProps1888.xml><?xml version="1.0" encoding="utf-8"?>
<ds:datastoreItem xmlns:ds="http://schemas.openxmlformats.org/officeDocument/2006/customXml" ds:itemID="{75ABB726-1B94-46CB-BB5F-68A268F1C777}">
  <ds:schemaRefs>
    <ds:schemaRef ds:uri="http://schemas.microsoft.com/VisualStudio/2011/storyboarding/control"/>
  </ds:schemaRefs>
</ds:datastoreItem>
</file>

<file path=customXml/itemProps1889.xml><?xml version="1.0" encoding="utf-8"?>
<ds:datastoreItem xmlns:ds="http://schemas.openxmlformats.org/officeDocument/2006/customXml" ds:itemID="{30246D70-27B1-490B-A132-47482542FD1B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AA2FF9C1-DBDB-42A8-BC78-1863B4690301}">
  <ds:schemaRefs>
    <ds:schemaRef ds:uri="http://schemas.microsoft.com/VisualStudio/2011/storyboarding/control"/>
  </ds:schemaRefs>
</ds:datastoreItem>
</file>

<file path=customXml/itemProps1890.xml><?xml version="1.0" encoding="utf-8"?>
<ds:datastoreItem xmlns:ds="http://schemas.openxmlformats.org/officeDocument/2006/customXml" ds:itemID="{4A6DE058-0F7D-4C97-B41E-DC36A54F88FE}">
  <ds:schemaRefs>
    <ds:schemaRef ds:uri="http://schemas.microsoft.com/VisualStudio/2011/storyboarding/control"/>
  </ds:schemaRefs>
</ds:datastoreItem>
</file>

<file path=customXml/itemProps1891.xml><?xml version="1.0" encoding="utf-8"?>
<ds:datastoreItem xmlns:ds="http://schemas.openxmlformats.org/officeDocument/2006/customXml" ds:itemID="{CF598CA3-902F-4760-9586-80034559C377}">
  <ds:schemaRefs>
    <ds:schemaRef ds:uri="http://schemas.microsoft.com/VisualStudio/2011/storyboarding/control"/>
  </ds:schemaRefs>
</ds:datastoreItem>
</file>

<file path=customXml/itemProps1892.xml><?xml version="1.0" encoding="utf-8"?>
<ds:datastoreItem xmlns:ds="http://schemas.openxmlformats.org/officeDocument/2006/customXml" ds:itemID="{A4EC61E7-DDA1-4954-8C61-E2DF573D8B4A}">
  <ds:schemaRefs>
    <ds:schemaRef ds:uri="http://schemas.microsoft.com/VisualStudio/2011/storyboarding/control"/>
  </ds:schemaRefs>
</ds:datastoreItem>
</file>

<file path=customXml/itemProps1893.xml><?xml version="1.0" encoding="utf-8"?>
<ds:datastoreItem xmlns:ds="http://schemas.openxmlformats.org/officeDocument/2006/customXml" ds:itemID="{97F405E8-B21D-42D8-8654-D9FB68FAC3D7}">
  <ds:schemaRefs>
    <ds:schemaRef ds:uri="http://schemas.microsoft.com/VisualStudio/2011/storyboarding/control"/>
  </ds:schemaRefs>
</ds:datastoreItem>
</file>

<file path=customXml/itemProps1894.xml><?xml version="1.0" encoding="utf-8"?>
<ds:datastoreItem xmlns:ds="http://schemas.openxmlformats.org/officeDocument/2006/customXml" ds:itemID="{21D586A7-6798-48D1-99FD-9507D109E786}">
  <ds:schemaRefs>
    <ds:schemaRef ds:uri="http://schemas.microsoft.com/VisualStudio/2011/storyboarding/control"/>
  </ds:schemaRefs>
</ds:datastoreItem>
</file>

<file path=customXml/itemProps1895.xml><?xml version="1.0" encoding="utf-8"?>
<ds:datastoreItem xmlns:ds="http://schemas.openxmlformats.org/officeDocument/2006/customXml" ds:itemID="{A8E569E5-57EC-4CEB-A33C-2267427E13D5}">
  <ds:schemaRefs>
    <ds:schemaRef ds:uri="http://schemas.microsoft.com/VisualStudio/2011/storyboarding/control"/>
  </ds:schemaRefs>
</ds:datastoreItem>
</file>

<file path=customXml/itemProps1896.xml><?xml version="1.0" encoding="utf-8"?>
<ds:datastoreItem xmlns:ds="http://schemas.openxmlformats.org/officeDocument/2006/customXml" ds:itemID="{13EA6F30-DD9C-446C-88D8-90599CA5B787}">
  <ds:schemaRefs>
    <ds:schemaRef ds:uri="http://schemas.microsoft.com/VisualStudio/2011/storyboarding/control"/>
  </ds:schemaRefs>
</ds:datastoreItem>
</file>

<file path=customXml/itemProps1897.xml><?xml version="1.0" encoding="utf-8"?>
<ds:datastoreItem xmlns:ds="http://schemas.openxmlformats.org/officeDocument/2006/customXml" ds:itemID="{FD5424F6-0F36-496C-AE4E-5C83F67DD96B}">
  <ds:schemaRefs>
    <ds:schemaRef ds:uri="http://schemas.microsoft.com/VisualStudio/2011/storyboarding/control"/>
  </ds:schemaRefs>
</ds:datastoreItem>
</file>

<file path=customXml/itemProps1898.xml><?xml version="1.0" encoding="utf-8"?>
<ds:datastoreItem xmlns:ds="http://schemas.openxmlformats.org/officeDocument/2006/customXml" ds:itemID="{C73E4320-0275-4985-B1B4-8520A7BA5B99}">
  <ds:schemaRefs>
    <ds:schemaRef ds:uri="http://schemas.microsoft.com/VisualStudio/2011/storyboarding/control"/>
  </ds:schemaRefs>
</ds:datastoreItem>
</file>

<file path=customXml/itemProps1899.xml><?xml version="1.0" encoding="utf-8"?>
<ds:datastoreItem xmlns:ds="http://schemas.openxmlformats.org/officeDocument/2006/customXml" ds:itemID="{F5582456-2262-4EAC-B609-DEF6CAD076E7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B069315A-21BF-4610-ADAE-5EBFF2248486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29A40555-7283-430D-A4DB-EAE25319418F}">
  <ds:schemaRefs>
    <ds:schemaRef ds:uri="http://schemas.microsoft.com/VisualStudio/2011/storyboarding/control"/>
  </ds:schemaRefs>
</ds:datastoreItem>
</file>

<file path=customXml/itemProps1900.xml><?xml version="1.0" encoding="utf-8"?>
<ds:datastoreItem xmlns:ds="http://schemas.openxmlformats.org/officeDocument/2006/customXml" ds:itemID="{BC4FB7D4-3C18-43A7-BD77-07E0C8E32E49}">
  <ds:schemaRefs>
    <ds:schemaRef ds:uri="http://schemas.microsoft.com/VisualStudio/2011/storyboarding/control"/>
  </ds:schemaRefs>
</ds:datastoreItem>
</file>

<file path=customXml/itemProps1901.xml><?xml version="1.0" encoding="utf-8"?>
<ds:datastoreItem xmlns:ds="http://schemas.openxmlformats.org/officeDocument/2006/customXml" ds:itemID="{4EFA6C1E-EB93-4C23-A0AF-6076FA0E8769}">
  <ds:schemaRefs>
    <ds:schemaRef ds:uri="http://schemas.microsoft.com/VisualStudio/2011/storyboarding/control"/>
  </ds:schemaRefs>
</ds:datastoreItem>
</file>

<file path=customXml/itemProps1902.xml><?xml version="1.0" encoding="utf-8"?>
<ds:datastoreItem xmlns:ds="http://schemas.openxmlformats.org/officeDocument/2006/customXml" ds:itemID="{386D9631-51DE-4CA7-B1FA-8031F6316ECB}">
  <ds:schemaRefs>
    <ds:schemaRef ds:uri="http://schemas.microsoft.com/VisualStudio/2011/storyboarding/control"/>
  </ds:schemaRefs>
</ds:datastoreItem>
</file>

<file path=customXml/itemProps1903.xml><?xml version="1.0" encoding="utf-8"?>
<ds:datastoreItem xmlns:ds="http://schemas.openxmlformats.org/officeDocument/2006/customXml" ds:itemID="{B202E535-A416-425A-BAEC-2FBBA1220601}">
  <ds:schemaRefs>
    <ds:schemaRef ds:uri="http://schemas.microsoft.com/VisualStudio/2011/storyboarding/control"/>
  </ds:schemaRefs>
</ds:datastoreItem>
</file>

<file path=customXml/itemProps1904.xml><?xml version="1.0" encoding="utf-8"?>
<ds:datastoreItem xmlns:ds="http://schemas.openxmlformats.org/officeDocument/2006/customXml" ds:itemID="{B520A60B-FBD9-4C35-8163-FA12411AA731}">
  <ds:schemaRefs>
    <ds:schemaRef ds:uri="http://schemas.microsoft.com/VisualStudio/2011/storyboarding/control"/>
  </ds:schemaRefs>
</ds:datastoreItem>
</file>

<file path=customXml/itemProps1905.xml><?xml version="1.0" encoding="utf-8"?>
<ds:datastoreItem xmlns:ds="http://schemas.openxmlformats.org/officeDocument/2006/customXml" ds:itemID="{BA9231F3-053E-486D-884D-27E6AE4DA29A}">
  <ds:schemaRefs>
    <ds:schemaRef ds:uri="http://schemas.microsoft.com/VisualStudio/2011/storyboarding/control"/>
  </ds:schemaRefs>
</ds:datastoreItem>
</file>

<file path=customXml/itemProps1906.xml><?xml version="1.0" encoding="utf-8"?>
<ds:datastoreItem xmlns:ds="http://schemas.openxmlformats.org/officeDocument/2006/customXml" ds:itemID="{AAE88830-6420-4D27-BC67-A63583459FEF}">
  <ds:schemaRefs>
    <ds:schemaRef ds:uri="http://schemas.microsoft.com/VisualStudio/2011/storyboarding/control"/>
  </ds:schemaRefs>
</ds:datastoreItem>
</file>

<file path=customXml/itemProps1907.xml><?xml version="1.0" encoding="utf-8"?>
<ds:datastoreItem xmlns:ds="http://schemas.openxmlformats.org/officeDocument/2006/customXml" ds:itemID="{AF1C1CF8-DDA5-45F4-8178-217872964123}">
  <ds:schemaRefs>
    <ds:schemaRef ds:uri="http://schemas.microsoft.com/VisualStudio/2011/storyboarding/control"/>
  </ds:schemaRefs>
</ds:datastoreItem>
</file>

<file path=customXml/itemProps1908.xml><?xml version="1.0" encoding="utf-8"?>
<ds:datastoreItem xmlns:ds="http://schemas.openxmlformats.org/officeDocument/2006/customXml" ds:itemID="{0AC1B816-6F86-496B-B627-B03A7009958B}">
  <ds:schemaRefs>
    <ds:schemaRef ds:uri="http://schemas.microsoft.com/VisualStudio/2011/storyboarding/control"/>
  </ds:schemaRefs>
</ds:datastoreItem>
</file>

<file path=customXml/itemProps1909.xml><?xml version="1.0" encoding="utf-8"?>
<ds:datastoreItem xmlns:ds="http://schemas.openxmlformats.org/officeDocument/2006/customXml" ds:itemID="{E27AE4FA-B56E-4D5E-8535-36DC7D30DE05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116331B1-88E2-4ACD-8893-6074BDFEBBFB}">
  <ds:schemaRefs>
    <ds:schemaRef ds:uri="http://schemas.microsoft.com/VisualStudio/2011/storyboarding/control"/>
  </ds:schemaRefs>
</ds:datastoreItem>
</file>

<file path=customXml/itemProps1910.xml><?xml version="1.0" encoding="utf-8"?>
<ds:datastoreItem xmlns:ds="http://schemas.openxmlformats.org/officeDocument/2006/customXml" ds:itemID="{E20D3335-A8C5-45F9-91B7-6EFD8CC6283E}">
  <ds:schemaRefs>
    <ds:schemaRef ds:uri="http://schemas.microsoft.com/VisualStudio/2011/storyboarding/control"/>
  </ds:schemaRefs>
</ds:datastoreItem>
</file>

<file path=customXml/itemProps1911.xml><?xml version="1.0" encoding="utf-8"?>
<ds:datastoreItem xmlns:ds="http://schemas.openxmlformats.org/officeDocument/2006/customXml" ds:itemID="{340313E6-CB62-4446-9889-98D36C55EAB6}">
  <ds:schemaRefs>
    <ds:schemaRef ds:uri="http://schemas.microsoft.com/VisualStudio/2011/storyboarding/control"/>
  </ds:schemaRefs>
</ds:datastoreItem>
</file>

<file path=customXml/itemProps1912.xml><?xml version="1.0" encoding="utf-8"?>
<ds:datastoreItem xmlns:ds="http://schemas.openxmlformats.org/officeDocument/2006/customXml" ds:itemID="{CDC6827F-A142-44E4-A0F5-737707BFFBD5}">
  <ds:schemaRefs>
    <ds:schemaRef ds:uri="http://schemas.microsoft.com/VisualStudio/2011/storyboarding/control"/>
  </ds:schemaRefs>
</ds:datastoreItem>
</file>

<file path=customXml/itemProps1913.xml><?xml version="1.0" encoding="utf-8"?>
<ds:datastoreItem xmlns:ds="http://schemas.openxmlformats.org/officeDocument/2006/customXml" ds:itemID="{0AEDC5D2-5725-4456-9F9E-64B251E046F6}">
  <ds:schemaRefs>
    <ds:schemaRef ds:uri="http://schemas.microsoft.com/VisualStudio/2011/storyboarding/control"/>
  </ds:schemaRefs>
</ds:datastoreItem>
</file>

<file path=customXml/itemProps1914.xml><?xml version="1.0" encoding="utf-8"?>
<ds:datastoreItem xmlns:ds="http://schemas.openxmlformats.org/officeDocument/2006/customXml" ds:itemID="{ACB0C943-0F5B-4060-BE53-20B0420FF212}">
  <ds:schemaRefs>
    <ds:schemaRef ds:uri="http://schemas.microsoft.com/VisualStudio/2011/storyboarding/control"/>
  </ds:schemaRefs>
</ds:datastoreItem>
</file>

<file path=customXml/itemProps1915.xml><?xml version="1.0" encoding="utf-8"?>
<ds:datastoreItem xmlns:ds="http://schemas.openxmlformats.org/officeDocument/2006/customXml" ds:itemID="{3B39FF17-04B7-420E-8848-6873DC493E13}">
  <ds:schemaRefs>
    <ds:schemaRef ds:uri="http://schemas.microsoft.com/VisualStudio/2011/storyboarding/control"/>
  </ds:schemaRefs>
</ds:datastoreItem>
</file>

<file path=customXml/itemProps1916.xml><?xml version="1.0" encoding="utf-8"?>
<ds:datastoreItem xmlns:ds="http://schemas.openxmlformats.org/officeDocument/2006/customXml" ds:itemID="{05CDF7E0-5257-4B93-AEE1-C14634EC54A9}">
  <ds:schemaRefs>
    <ds:schemaRef ds:uri="http://schemas.microsoft.com/VisualStudio/2011/storyboarding/control"/>
  </ds:schemaRefs>
</ds:datastoreItem>
</file>

<file path=customXml/itemProps1917.xml><?xml version="1.0" encoding="utf-8"?>
<ds:datastoreItem xmlns:ds="http://schemas.openxmlformats.org/officeDocument/2006/customXml" ds:itemID="{AFE5AB41-61A2-4D03-886B-EE8EF57EA1E7}">
  <ds:schemaRefs>
    <ds:schemaRef ds:uri="http://schemas.microsoft.com/VisualStudio/2011/storyboarding/control"/>
  </ds:schemaRefs>
</ds:datastoreItem>
</file>

<file path=customXml/itemProps1918.xml><?xml version="1.0" encoding="utf-8"?>
<ds:datastoreItem xmlns:ds="http://schemas.openxmlformats.org/officeDocument/2006/customXml" ds:itemID="{14E35E18-C668-4F23-A2F6-C9DBD35619AE}">
  <ds:schemaRefs>
    <ds:schemaRef ds:uri="http://schemas.microsoft.com/VisualStudio/2011/storyboarding/control"/>
  </ds:schemaRefs>
</ds:datastoreItem>
</file>

<file path=customXml/itemProps1919.xml><?xml version="1.0" encoding="utf-8"?>
<ds:datastoreItem xmlns:ds="http://schemas.openxmlformats.org/officeDocument/2006/customXml" ds:itemID="{3DFFF0E6-A375-4DF8-8E8C-23AE9C3829A0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CAFC23A1-831E-464D-9EA9-D006262BBEEF}">
  <ds:schemaRefs>
    <ds:schemaRef ds:uri="http://schemas.microsoft.com/VisualStudio/2011/storyboarding/control"/>
  </ds:schemaRefs>
</ds:datastoreItem>
</file>

<file path=customXml/itemProps1920.xml><?xml version="1.0" encoding="utf-8"?>
<ds:datastoreItem xmlns:ds="http://schemas.openxmlformats.org/officeDocument/2006/customXml" ds:itemID="{A799AF71-7F71-479F-A7A8-72194C9424F5}">
  <ds:schemaRefs>
    <ds:schemaRef ds:uri="http://schemas.microsoft.com/VisualStudio/2011/storyboarding/control"/>
  </ds:schemaRefs>
</ds:datastoreItem>
</file>

<file path=customXml/itemProps1921.xml><?xml version="1.0" encoding="utf-8"?>
<ds:datastoreItem xmlns:ds="http://schemas.openxmlformats.org/officeDocument/2006/customXml" ds:itemID="{FDD0C959-405A-480F-AA3A-5D331F02264D}">
  <ds:schemaRefs>
    <ds:schemaRef ds:uri="http://schemas.microsoft.com/VisualStudio/2011/storyboarding/control"/>
  </ds:schemaRefs>
</ds:datastoreItem>
</file>

<file path=customXml/itemProps1922.xml><?xml version="1.0" encoding="utf-8"?>
<ds:datastoreItem xmlns:ds="http://schemas.openxmlformats.org/officeDocument/2006/customXml" ds:itemID="{67E3230F-C28A-4CA1-AB9F-8289AEE2E8AF}">
  <ds:schemaRefs>
    <ds:schemaRef ds:uri="http://schemas.microsoft.com/VisualStudio/2011/storyboarding/control"/>
  </ds:schemaRefs>
</ds:datastoreItem>
</file>

<file path=customXml/itemProps1923.xml><?xml version="1.0" encoding="utf-8"?>
<ds:datastoreItem xmlns:ds="http://schemas.openxmlformats.org/officeDocument/2006/customXml" ds:itemID="{00143366-1B36-48D4-9449-CFC7503929BE}">
  <ds:schemaRefs>
    <ds:schemaRef ds:uri="http://schemas.microsoft.com/VisualStudio/2011/storyboarding/control"/>
  </ds:schemaRefs>
</ds:datastoreItem>
</file>

<file path=customXml/itemProps1924.xml><?xml version="1.0" encoding="utf-8"?>
<ds:datastoreItem xmlns:ds="http://schemas.openxmlformats.org/officeDocument/2006/customXml" ds:itemID="{00D88BBD-5567-4D1F-BFDA-A4CBB4BE6FDF}">
  <ds:schemaRefs>
    <ds:schemaRef ds:uri="http://schemas.microsoft.com/VisualStudio/2011/storyboarding/control"/>
  </ds:schemaRefs>
</ds:datastoreItem>
</file>

<file path=customXml/itemProps1925.xml><?xml version="1.0" encoding="utf-8"?>
<ds:datastoreItem xmlns:ds="http://schemas.openxmlformats.org/officeDocument/2006/customXml" ds:itemID="{0A7A9F08-53AE-4B8C-8754-7DCFA6943362}">
  <ds:schemaRefs>
    <ds:schemaRef ds:uri="http://schemas.microsoft.com/VisualStudio/2011/storyboarding/control"/>
  </ds:schemaRefs>
</ds:datastoreItem>
</file>

<file path=customXml/itemProps1926.xml><?xml version="1.0" encoding="utf-8"?>
<ds:datastoreItem xmlns:ds="http://schemas.openxmlformats.org/officeDocument/2006/customXml" ds:itemID="{6F59030E-843B-4BEE-8CE6-C512BBEFD60C}">
  <ds:schemaRefs>
    <ds:schemaRef ds:uri="http://schemas.microsoft.com/VisualStudio/2011/storyboarding/control"/>
  </ds:schemaRefs>
</ds:datastoreItem>
</file>

<file path=customXml/itemProps1927.xml><?xml version="1.0" encoding="utf-8"?>
<ds:datastoreItem xmlns:ds="http://schemas.openxmlformats.org/officeDocument/2006/customXml" ds:itemID="{4819B1B8-16B4-4774-ACDB-0F5CE4C10CB1}">
  <ds:schemaRefs>
    <ds:schemaRef ds:uri="http://schemas.microsoft.com/VisualStudio/2011/storyboarding/control"/>
  </ds:schemaRefs>
</ds:datastoreItem>
</file>

<file path=customXml/itemProps1928.xml><?xml version="1.0" encoding="utf-8"?>
<ds:datastoreItem xmlns:ds="http://schemas.openxmlformats.org/officeDocument/2006/customXml" ds:itemID="{1BC75496-D94D-4304-A3E5-3989736DC680}">
  <ds:schemaRefs>
    <ds:schemaRef ds:uri="http://schemas.microsoft.com/VisualStudio/2011/storyboarding/control"/>
  </ds:schemaRefs>
</ds:datastoreItem>
</file>

<file path=customXml/itemProps1929.xml><?xml version="1.0" encoding="utf-8"?>
<ds:datastoreItem xmlns:ds="http://schemas.openxmlformats.org/officeDocument/2006/customXml" ds:itemID="{CBCBFAAB-73F2-4AB4-8948-C6D28619F7D5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D5C3D573-27B5-426C-96A1-7C927E1F36BA}">
  <ds:schemaRefs>
    <ds:schemaRef ds:uri="http://schemas.microsoft.com/VisualStudio/2011/storyboarding/control"/>
  </ds:schemaRefs>
</ds:datastoreItem>
</file>

<file path=customXml/itemProps1930.xml><?xml version="1.0" encoding="utf-8"?>
<ds:datastoreItem xmlns:ds="http://schemas.openxmlformats.org/officeDocument/2006/customXml" ds:itemID="{F4B28F5A-1355-4987-A714-F3DCCCB56A7A}">
  <ds:schemaRefs>
    <ds:schemaRef ds:uri="http://schemas.microsoft.com/VisualStudio/2011/storyboarding/control"/>
  </ds:schemaRefs>
</ds:datastoreItem>
</file>

<file path=customXml/itemProps1931.xml><?xml version="1.0" encoding="utf-8"?>
<ds:datastoreItem xmlns:ds="http://schemas.openxmlformats.org/officeDocument/2006/customXml" ds:itemID="{1594C333-D0F8-436E-9070-0FE52EA53B04}">
  <ds:schemaRefs>
    <ds:schemaRef ds:uri="http://schemas.microsoft.com/VisualStudio/2011/storyboarding/control"/>
  </ds:schemaRefs>
</ds:datastoreItem>
</file>

<file path=customXml/itemProps1932.xml><?xml version="1.0" encoding="utf-8"?>
<ds:datastoreItem xmlns:ds="http://schemas.openxmlformats.org/officeDocument/2006/customXml" ds:itemID="{78A7E36F-5ED8-47FE-8094-17184361DBA0}">
  <ds:schemaRefs>
    <ds:schemaRef ds:uri="http://schemas.microsoft.com/VisualStudio/2011/storyboarding/control"/>
  </ds:schemaRefs>
</ds:datastoreItem>
</file>

<file path=customXml/itemProps1933.xml><?xml version="1.0" encoding="utf-8"?>
<ds:datastoreItem xmlns:ds="http://schemas.openxmlformats.org/officeDocument/2006/customXml" ds:itemID="{3FF0B7CF-8E18-4D5F-84D4-1F8EF165DDC5}">
  <ds:schemaRefs>
    <ds:schemaRef ds:uri="http://schemas.microsoft.com/VisualStudio/2011/storyboarding/control"/>
  </ds:schemaRefs>
</ds:datastoreItem>
</file>

<file path=customXml/itemProps1934.xml><?xml version="1.0" encoding="utf-8"?>
<ds:datastoreItem xmlns:ds="http://schemas.openxmlformats.org/officeDocument/2006/customXml" ds:itemID="{E1C1EA39-5AC3-4DEB-8991-639573EC1044}">
  <ds:schemaRefs>
    <ds:schemaRef ds:uri="http://schemas.microsoft.com/VisualStudio/2011/storyboarding/control"/>
  </ds:schemaRefs>
</ds:datastoreItem>
</file>

<file path=customXml/itemProps1935.xml><?xml version="1.0" encoding="utf-8"?>
<ds:datastoreItem xmlns:ds="http://schemas.openxmlformats.org/officeDocument/2006/customXml" ds:itemID="{749D84D4-5321-4D07-ADCD-27CA62BE04B8}">
  <ds:schemaRefs>
    <ds:schemaRef ds:uri="http://schemas.microsoft.com/VisualStudio/2011/storyboarding/control"/>
  </ds:schemaRefs>
</ds:datastoreItem>
</file>

<file path=customXml/itemProps1936.xml><?xml version="1.0" encoding="utf-8"?>
<ds:datastoreItem xmlns:ds="http://schemas.openxmlformats.org/officeDocument/2006/customXml" ds:itemID="{D72D79F4-2720-40CE-A75D-308C8B1142EF}">
  <ds:schemaRefs>
    <ds:schemaRef ds:uri="http://schemas.microsoft.com/VisualStudio/2011/storyboarding/control"/>
  </ds:schemaRefs>
</ds:datastoreItem>
</file>

<file path=customXml/itemProps1937.xml><?xml version="1.0" encoding="utf-8"?>
<ds:datastoreItem xmlns:ds="http://schemas.openxmlformats.org/officeDocument/2006/customXml" ds:itemID="{D638F2AD-DB96-4FC9-9FA4-60472E3D5945}">
  <ds:schemaRefs>
    <ds:schemaRef ds:uri="http://schemas.microsoft.com/VisualStudio/2011/storyboarding/control"/>
  </ds:schemaRefs>
</ds:datastoreItem>
</file>

<file path=customXml/itemProps1938.xml><?xml version="1.0" encoding="utf-8"?>
<ds:datastoreItem xmlns:ds="http://schemas.openxmlformats.org/officeDocument/2006/customXml" ds:itemID="{4DA2B28F-11EE-4633-BB67-B856A7690117}">
  <ds:schemaRefs>
    <ds:schemaRef ds:uri="http://schemas.microsoft.com/VisualStudio/2011/storyboarding/control"/>
  </ds:schemaRefs>
</ds:datastoreItem>
</file>

<file path=customXml/itemProps1939.xml><?xml version="1.0" encoding="utf-8"?>
<ds:datastoreItem xmlns:ds="http://schemas.openxmlformats.org/officeDocument/2006/customXml" ds:itemID="{C546A920-0831-4084-AFD2-9DBAB390BA7C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623A5191-5455-44B0-9E29-11D97BE79C5D}">
  <ds:schemaRefs>
    <ds:schemaRef ds:uri="http://schemas.microsoft.com/VisualStudio/2011/storyboarding/control"/>
  </ds:schemaRefs>
</ds:datastoreItem>
</file>

<file path=customXml/itemProps1940.xml><?xml version="1.0" encoding="utf-8"?>
<ds:datastoreItem xmlns:ds="http://schemas.openxmlformats.org/officeDocument/2006/customXml" ds:itemID="{F1ACB76E-5017-497A-AFB0-8E13A76D5603}">
  <ds:schemaRefs>
    <ds:schemaRef ds:uri="http://schemas.microsoft.com/VisualStudio/2011/storyboarding/control"/>
  </ds:schemaRefs>
</ds:datastoreItem>
</file>

<file path=customXml/itemProps1941.xml><?xml version="1.0" encoding="utf-8"?>
<ds:datastoreItem xmlns:ds="http://schemas.openxmlformats.org/officeDocument/2006/customXml" ds:itemID="{8568E1C5-F788-456B-9F4D-2FFEAF222959}">
  <ds:schemaRefs>
    <ds:schemaRef ds:uri="http://schemas.microsoft.com/VisualStudio/2011/storyboarding/control"/>
  </ds:schemaRefs>
</ds:datastoreItem>
</file>

<file path=customXml/itemProps1942.xml><?xml version="1.0" encoding="utf-8"?>
<ds:datastoreItem xmlns:ds="http://schemas.openxmlformats.org/officeDocument/2006/customXml" ds:itemID="{49158F58-AD27-4434-B40A-97947FCD17A2}">
  <ds:schemaRefs>
    <ds:schemaRef ds:uri="http://schemas.microsoft.com/VisualStudio/2011/storyboarding/control"/>
  </ds:schemaRefs>
</ds:datastoreItem>
</file>

<file path=customXml/itemProps1943.xml><?xml version="1.0" encoding="utf-8"?>
<ds:datastoreItem xmlns:ds="http://schemas.openxmlformats.org/officeDocument/2006/customXml" ds:itemID="{8908F7C2-6763-4369-ADCD-BF39E7A1FCEC}">
  <ds:schemaRefs>
    <ds:schemaRef ds:uri="http://schemas.microsoft.com/VisualStudio/2011/storyboarding/control"/>
  </ds:schemaRefs>
</ds:datastoreItem>
</file>

<file path=customXml/itemProps1944.xml><?xml version="1.0" encoding="utf-8"?>
<ds:datastoreItem xmlns:ds="http://schemas.openxmlformats.org/officeDocument/2006/customXml" ds:itemID="{CBD606F5-1F20-4F6E-8394-0F020CD612FF}">
  <ds:schemaRefs>
    <ds:schemaRef ds:uri="http://schemas.microsoft.com/VisualStudio/2011/storyboarding/control"/>
  </ds:schemaRefs>
</ds:datastoreItem>
</file>

<file path=customXml/itemProps1945.xml><?xml version="1.0" encoding="utf-8"?>
<ds:datastoreItem xmlns:ds="http://schemas.openxmlformats.org/officeDocument/2006/customXml" ds:itemID="{A3ED42F5-7478-441B-8CBF-C5301B1A63F7}">
  <ds:schemaRefs>
    <ds:schemaRef ds:uri="http://schemas.microsoft.com/VisualStudio/2011/storyboarding/control"/>
  </ds:schemaRefs>
</ds:datastoreItem>
</file>

<file path=customXml/itemProps1946.xml><?xml version="1.0" encoding="utf-8"?>
<ds:datastoreItem xmlns:ds="http://schemas.openxmlformats.org/officeDocument/2006/customXml" ds:itemID="{9EDD3053-A097-4E39-80A9-0B5C820734BD}">
  <ds:schemaRefs>
    <ds:schemaRef ds:uri="http://schemas.microsoft.com/VisualStudio/2011/storyboarding/control"/>
  </ds:schemaRefs>
</ds:datastoreItem>
</file>

<file path=customXml/itemProps1947.xml><?xml version="1.0" encoding="utf-8"?>
<ds:datastoreItem xmlns:ds="http://schemas.openxmlformats.org/officeDocument/2006/customXml" ds:itemID="{09C29E39-D251-4C65-A1A3-20DC3C8F72F2}">
  <ds:schemaRefs>
    <ds:schemaRef ds:uri="http://schemas.microsoft.com/VisualStudio/2011/storyboarding/control"/>
  </ds:schemaRefs>
</ds:datastoreItem>
</file>

<file path=customXml/itemProps1948.xml><?xml version="1.0" encoding="utf-8"?>
<ds:datastoreItem xmlns:ds="http://schemas.openxmlformats.org/officeDocument/2006/customXml" ds:itemID="{DBF9086B-D3FC-4C45-AFCF-FF128E855DD9}">
  <ds:schemaRefs>
    <ds:schemaRef ds:uri="http://schemas.microsoft.com/VisualStudio/2011/storyboarding/control"/>
  </ds:schemaRefs>
</ds:datastoreItem>
</file>

<file path=customXml/itemProps1949.xml><?xml version="1.0" encoding="utf-8"?>
<ds:datastoreItem xmlns:ds="http://schemas.openxmlformats.org/officeDocument/2006/customXml" ds:itemID="{E67474E5-2477-4F86-B1FB-09E2AEB38E1D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DAF7672C-D2D9-4157-9FFC-16F598BB455B}">
  <ds:schemaRefs>
    <ds:schemaRef ds:uri="http://schemas.microsoft.com/VisualStudio/2011/storyboarding/control"/>
  </ds:schemaRefs>
</ds:datastoreItem>
</file>

<file path=customXml/itemProps1950.xml><?xml version="1.0" encoding="utf-8"?>
<ds:datastoreItem xmlns:ds="http://schemas.openxmlformats.org/officeDocument/2006/customXml" ds:itemID="{4B67F71F-E367-40F2-A5CA-3241DEB44A5A}">
  <ds:schemaRefs>
    <ds:schemaRef ds:uri="http://schemas.microsoft.com/VisualStudio/2011/storyboarding/control"/>
  </ds:schemaRefs>
</ds:datastoreItem>
</file>

<file path=customXml/itemProps1951.xml><?xml version="1.0" encoding="utf-8"?>
<ds:datastoreItem xmlns:ds="http://schemas.openxmlformats.org/officeDocument/2006/customXml" ds:itemID="{FA2706D3-E068-47FA-AC19-09DB5C5778DD}">
  <ds:schemaRefs>
    <ds:schemaRef ds:uri="http://schemas.microsoft.com/VisualStudio/2011/storyboarding/control"/>
  </ds:schemaRefs>
</ds:datastoreItem>
</file>

<file path=customXml/itemProps1952.xml><?xml version="1.0" encoding="utf-8"?>
<ds:datastoreItem xmlns:ds="http://schemas.openxmlformats.org/officeDocument/2006/customXml" ds:itemID="{A6A46B5F-FCFD-4564-95F4-BBDB6BB06F41}">
  <ds:schemaRefs>
    <ds:schemaRef ds:uri="http://schemas.microsoft.com/VisualStudio/2011/storyboarding/control"/>
  </ds:schemaRefs>
</ds:datastoreItem>
</file>

<file path=customXml/itemProps1953.xml><?xml version="1.0" encoding="utf-8"?>
<ds:datastoreItem xmlns:ds="http://schemas.openxmlformats.org/officeDocument/2006/customXml" ds:itemID="{C4342BA0-2A6B-47F4-9723-CC86A767CF18}">
  <ds:schemaRefs>
    <ds:schemaRef ds:uri="http://schemas.microsoft.com/VisualStudio/2011/storyboarding/control"/>
  </ds:schemaRefs>
</ds:datastoreItem>
</file>

<file path=customXml/itemProps1954.xml><?xml version="1.0" encoding="utf-8"?>
<ds:datastoreItem xmlns:ds="http://schemas.openxmlformats.org/officeDocument/2006/customXml" ds:itemID="{48B01E9B-E4D9-418E-847B-D12285BEA040}">
  <ds:schemaRefs>
    <ds:schemaRef ds:uri="http://schemas.microsoft.com/VisualStudio/2011/storyboarding/control"/>
  </ds:schemaRefs>
</ds:datastoreItem>
</file>

<file path=customXml/itemProps1955.xml><?xml version="1.0" encoding="utf-8"?>
<ds:datastoreItem xmlns:ds="http://schemas.openxmlformats.org/officeDocument/2006/customXml" ds:itemID="{F03A2AD5-708E-4A63-9428-38CF74140732}">
  <ds:schemaRefs>
    <ds:schemaRef ds:uri="http://schemas.microsoft.com/VisualStudio/2011/storyboarding/control"/>
  </ds:schemaRefs>
</ds:datastoreItem>
</file>

<file path=customXml/itemProps1956.xml><?xml version="1.0" encoding="utf-8"?>
<ds:datastoreItem xmlns:ds="http://schemas.openxmlformats.org/officeDocument/2006/customXml" ds:itemID="{3F08F1DF-12D5-4672-8D54-EE336548B14E}">
  <ds:schemaRefs>
    <ds:schemaRef ds:uri="http://schemas.microsoft.com/VisualStudio/2011/storyboarding/control"/>
  </ds:schemaRefs>
</ds:datastoreItem>
</file>

<file path=customXml/itemProps1957.xml><?xml version="1.0" encoding="utf-8"?>
<ds:datastoreItem xmlns:ds="http://schemas.openxmlformats.org/officeDocument/2006/customXml" ds:itemID="{D13F5411-1D78-4F24-BC80-7BFE9B79BFBD}">
  <ds:schemaRefs>
    <ds:schemaRef ds:uri="http://schemas.microsoft.com/VisualStudio/2011/storyboarding/control"/>
  </ds:schemaRefs>
</ds:datastoreItem>
</file>

<file path=customXml/itemProps1958.xml><?xml version="1.0" encoding="utf-8"?>
<ds:datastoreItem xmlns:ds="http://schemas.openxmlformats.org/officeDocument/2006/customXml" ds:itemID="{E924E854-FFA1-4FF8-ACB9-B5D1C3E61C89}">
  <ds:schemaRefs>
    <ds:schemaRef ds:uri="http://schemas.microsoft.com/VisualStudio/2011/storyboarding/control"/>
  </ds:schemaRefs>
</ds:datastoreItem>
</file>

<file path=customXml/itemProps1959.xml><?xml version="1.0" encoding="utf-8"?>
<ds:datastoreItem xmlns:ds="http://schemas.openxmlformats.org/officeDocument/2006/customXml" ds:itemID="{E5DD73E0-521D-43D5-8FA0-EABD181E51D3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A4F90270-B806-4321-8D2D-FCA72AD2F64E}">
  <ds:schemaRefs>
    <ds:schemaRef ds:uri="http://schemas.microsoft.com/VisualStudio/2011/storyboarding/control"/>
  </ds:schemaRefs>
</ds:datastoreItem>
</file>

<file path=customXml/itemProps1960.xml><?xml version="1.0" encoding="utf-8"?>
<ds:datastoreItem xmlns:ds="http://schemas.openxmlformats.org/officeDocument/2006/customXml" ds:itemID="{ED70F35E-AED3-4635-9384-AFCF4B0CDC5C}">
  <ds:schemaRefs>
    <ds:schemaRef ds:uri="http://schemas.microsoft.com/VisualStudio/2011/storyboarding/control"/>
  </ds:schemaRefs>
</ds:datastoreItem>
</file>

<file path=customXml/itemProps1961.xml><?xml version="1.0" encoding="utf-8"?>
<ds:datastoreItem xmlns:ds="http://schemas.openxmlformats.org/officeDocument/2006/customXml" ds:itemID="{7BCD9FB8-A65A-4D88-9010-77F860962A50}">
  <ds:schemaRefs>
    <ds:schemaRef ds:uri="http://schemas.microsoft.com/VisualStudio/2011/storyboarding/control"/>
  </ds:schemaRefs>
</ds:datastoreItem>
</file>

<file path=customXml/itemProps1962.xml><?xml version="1.0" encoding="utf-8"?>
<ds:datastoreItem xmlns:ds="http://schemas.openxmlformats.org/officeDocument/2006/customXml" ds:itemID="{DCDFB30F-6D77-4CBB-93AD-01EA42352279}">
  <ds:schemaRefs>
    <ds:schemaRef ds:uri="http://schemas.microsoft.com/VisualStudio/2011/storyboarding/control"/>
  </ds:schemaRefs>
</ds:datastoreItem>
</file>

<file path=customXml/itemProps1963.xml><?xml version="1.0" encoding="utf-8"?>
<ds:datastoreItem xmlns:ds="http://schemas.openxmlformats.org/officeDocument/2006/customXml" ds:itemID="{EFF25700-F337-42AA-92A9-C01FD5CAD921}">
  <ds:schemaRefs>
    <ds:schemaRef ds:uri="http://schemas.microsoft.com/VisualStudio/2011/storyboarding/control"/>
  </ds:schemaRefs>
</ds:datastoreItem>
</file>

<file path=customXml/itemProps1964.xml><?xml version="1.0" encoding="utf-8"?>
<ds:datastoreItem xmlns:ds="http://schemas.openxmlformats.org/officeDocument/2006/customXml" ds:itemID="{47BDD9C3-1C14-4D9D-8E86-F81D3CFD5C48}">
  <ds:schemaRefs>
    <ds:schemaRef ds:uri="http://schemas.microsoft.com/VisualStudio/2011/storyboarding/control"/>
  </ds:schemaRefs>
</ds:datastoreItem>
</file>

<file path=customXml/itemProps1965.xml><?xml version="1.0" encoding="utf-8"?>
<ds:datastoreItem xmlns:ds="http://schemas.openxmlformats.org/officeDocument/2006/customXml" ds:itemID="{D49B9BFA-60A7-41E8-8924-C27F4E829BBE}">
  <ds:schemaRefs>
    <ds:schemaRef ds:uri="http://schemas.microsoft.com/VisualStudio/2011/storyboarding/control"/>
  </ds:schemaRefs>
</ds:datastoreItem>
</file>

<file path=customXml/itemProps1966.xml><?xml version="1.0" encoding="utf-8"?>
<ds:datastoreItem xmlns:ds="http://schemas.openxmlformats.org/officeDocument/2006/customXml" ds:itemID="{8D6E71B1-2FB8-4CD9-B2FC-1AABABECA4CE}">
  <ds:schemaRefs>
    <ds:schemaRef ds:uri="http://schemas.microsoft.com/VisualStudio/2011/storyboarding/control"/>
  </ds:schemaRefs>
</ds:datastoreItem>
</file>

<file path=customXml/itemProps1967.xml><?xml version="1.0" encoding="utf-8"?>
<ds:datastoreItem xmlns:ds="http://schemas.openxmlformats.org/officeDocument/2006/customXml" ds:itemID="{329EEFAF-B709-4678-9E9C-6C353A1A4049}">
  <ds:schemaRefs>
    <ds:schemaRef ds:uri="http://schemas.microsoft.com/VisualStudio/2011/storyboarding/control"/>
  </ds:schemaRefs>
</ds:datastoreItem>
</file>

<file path=customXml/itemProps1968.xml><?xml version="1.0" encoding="utf-8"?>
<ds:datastoreItem xmlns:ds="http://schemas.openxmlformats.org/officeDocument/2006/customXml" ds:itemID="{3561BD10-6ABD-442F-A1AE-7B80E31BE601}">
  <ds:schemaRefs>
    <ds:schemaRef ds:uri="http://schemas.microsoft.com/VisualStudio/2011/storyboarding/control"/>
  </ds:schemaRefs>
</ds:datastoreItem>
</file>

<file path=customXml/itemProps1969.xml><?xml version="1.0" encoding="utf-8"?>
<ds:datastoreItem xmlns:ds="http://schemas.openxmlformats.org/officeDocument/2006/customXml" ds:itemID="{6EACD6EA-21A8-4425-B311-BFF063912EB9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BD1F994B-8AD2-4C2E-BE1F-CA72F7322F1D}">
  <ds:schemaRefs>
    <ds:schemaRef ds:uri="http://schemas.microsoft.com/VisualStudio/2011/storyboarding/control"/>
  </ds:schemaRefs>
</ds:datastoreItem>
</file>

<file path=customXml/itemProps1970.xml><?xml version="1.0" encoding="utf-8"?>
<ds:datastoreItem xmlns:ds="http://schemas.openxmlformats.org/officeDocument/2006/customXml" ds:itemID="{A292C873-DD9A-4D9B-94CA-E9149C82D0E8}">
  <ds:schemaRefs>
    <ds:schemaRef ds:uri="http://schemas.microsoft.com/VisualStudio/2011/storyboarding/control"/>
  </ds:schemaRefs>
</ds:datastoreItem>
</file>

<file path=customXml/itemProps1971.xml><?xml version="1.0" encoding="utf-8"?>
<ds:datastoreItem xmlns:ds="http://schemas.openxmlformats.org/officeDocument/2006/customXml" ds:itemID="{406F5C39-73C3-4BBA-A2D3-651113C2872A}">
  <ds:schemaRefs>
    <ds:schemaRef ds:uri="http://schemas.microsoft.com/VisualStudio/2011/storyboarding/control"/>
  </ds:schemaRefs>
</ds:datastoreItem>
</file>

<file path=customXml/itemProps1972.xml><?xml version="1.0" encoding="utf-8"?>
<ds:datastoreItem xmlns:ds="http://schemas.openxmlformats.org/officeDocument/2006/customXml" ds:itemID="{07FC1C1B-80E9-44CC-814D-D096D0978961}">
  <ds:schemaRefs>
    <ds:schemaRef ds:uri="http://schemas.microsoft.com/VisualStudio/2011/storyboarding/control"/>
  </ds:schemaRefs>
</ds:datastoreItem>
</file>

<file path=customXml/itemProps1973.xml><?xml version="1.0" encoding="utf-8"?>
<ds:datastoreItem xmlns:ds="http://schemas.openxmlformats.org/officeDocument/2006/customXml" ds:itemID="{AFB92377-79AC-408B-94F3-5B99CF5A5CFD}">
  <ds:schemaRefs>
    <ds:schemaRef ds:uri="http://schemas.microsoft.com/VisualStudio/2011/storyboarding/control"/>
  </ds:schemaRefs>
</ds:datastoreItem>
</file>

<file path=customXml/itemProps1974.xml><?xml version="1.0" encoding="utf-8"?>
<ds:datastoreItem xmlns:ds="http://schemas.openxmlformats.org/officeDocument/2006/customXml" ds:itemID="{AB5B834D-6EBF-4582-B67F-6264003EBAC7}">
  <ds:schemaRefs>
    <ds:schemaRef ds:uri="http://schemas.microsoft.com/VisualStudio/2011/storyboarding/control"/>
  </ds:schemaRefs>
</ds:datastoreItem>
</file>

<file path=customXml/itemProps1975.xml><?xml version="1.0" encoding="utf-8"?>
<ds:datastoreItem xmlns:ds="http://schemas.openxmlformats.org/officeDocument/2006/customXml" ds:itemID="{C5DB7D5A-2445-4804-95B7-406AA7958DF0}">
  <ds:schemaRefs>
    <ds:schemaRef ds:uri="http://schemas.microsoft.com/VisualStudio/2011/storyboarding/control"/>
  </ds:schemaRefs>
</ds:datastoreItem>
</file>

<file path=customXml/itemProps1976.xml><?xml version="1.0" encoding="utf-8"?>
<ds:datastoreItem xmlns:ds="http://schemas.openxmlformats.org/officeDocument/2006/customXml" ds:itemID="{F8F8E0C6-102C-454B-88EC-BF250171CCC8}">
  <ds:schemaRefs>
    <ds:schemaRef ds:uri="http://schemas.microsoft.com/VisualStudio/2011/storyboarding/control"/>
  </ds:schemaRefs>
</ds:datastoreItem>
</file>

<file path=customXml/itemProps1977.xml><?xml version="1.0" encoding="utf-8"?>
<ds:datastoreItem xmlns:ds="http://schemas.openxmlformats.org/officeDocument/2006/customXml" ds:itemID="{FED1CD2D-DB38-4249-8959-1335E4896739}">
  <ds:schemaRefs>
    <ds:schemaRef ds:uri="http://schemas.microsoft.com/VisualStudio/2011/storyboarding/control"/>
  </ds:schemaRefs>
</ds:datastoreItem>
</file>

<file path=customXml/itemProps1978.xml><?xml version="1.0" encoding="utf-8"?>
<ds:datastoreItem xmlns:ds="http://schemas.openxmlformats.org/officeDocument/2006/customXml" ds:itemID="{FD305CAB-1B92-4C1D-9D67-F294B2958CCB}">
  <ds:schemaRefs>
    <ds:schemaRef ds:uri="http://schemas.microsoft.com/VisualStudio/2011/storyboarding/control"/>
  </ds:schemaRefs>
</ds:datastoreItem>
</file>

<file path=customXml/itemProps1979.xml><?xml version="1.0" encoding="utf-8"?>
<ds:datastoreItem xmlns:ds="http://schemas.openxmlformats.org/officeDocument/2006/customXml" ds:itemID="{B27EE16F-30BB-4D59-BA7D-1B8107161EC7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9C097AAA-3A39-4182-BD39-47C6BD5A0113}">
  <ds:schemaRefs>
    <ds:schemaRef ds:uri="http://schemas.microsoft.com/VisualStudio/2011/storyboarding/control"/>
  </ds:schemaRefs>
</ds:datastoreItem>
</file>

<file path=customXml/itemProps1980.xml><?xml version="1.0" encoding="utf-8"?>
<ds:datastoreItem xmlns:ds="http://schemas.openxmlformats.org/officeDocument/2006/customXml" ds:itemID="{F064DF7D-A725-419E-B8E8-1A67E36B6DB3}">
  <ds:schemaRefs>
    <ds:schemaRef ds:uri="http://schemas.microsoft.com/VisualStudio/2011/storyboarding/control"/>
  </ds:schemaRefs>
</ds:datastoreItem>
</file>

<file path=customXml/itemProps1981.xml><?xml version="1.0" encoding="utf-8"?>
<ds:datastoreItem xmlns:ds="http://schemas.openxmlformats.org/officeDocument/2006/customXml" ds:itemID="{C5FFF573-D135-4D40-96F8-4F52F63ABCEB}">
  <ds:schemaRefs>
    <ds:schemaRef ds:uri="http://schemas.microsoft.com/VisualStudio/2011/storyboarding/control"/>
  </ds:schemaRefs>
</ds:datastoreItem>
</file>

<file path=customXml/itemProps1982.xml><?xml version="1.0" encoding="utf-8"?>
<ds:datastoreItem xmlns:ds="http://schemas.openxmlformats.org/officeDocument/2006/customXml" ds:itemID="{B448530B-FBFA-4E87-A371-D25F7DE1E60A}">
  <ds:schemaRefs>
    <ds:schemaRef ds:uri="http://schemas.microsoft.com/VisualStudio/2011/storyboarding/control"/>
  </ds:schemaRefs>
</ds:datastoreItem>
</file>

<file path=customXml/itemProps1983.xml><?xml version="1.0" encoding="utf-8"?>
<ds:datastoreItem xmlns:ds="http://schemas.openxmlformats.org/officeDocument/2006/customXml" ds:itemID="{214D843B-76A5-49D7-A8C7-628384A2C083}">
  <ds:schemaRefs>
    <ds:schemaRef ds:uri="http://schemas.microsoft.com/VisualStudio/2011/storyboarding/control"/>
  </ds:schemaRefs>
</ds:datastoreItem>
</file>

<file path=customXml/itemProps1984.xml><?xml version="1.0" encoding="utf-8"?>
<ds:datastoreItem xmlns:ds="http://schemas.openxmlformats.org/officeDocument/2006/customXml" ds:itemID="{AD21DDF5-BE7A-42EB-9642-A3A5DA419DDF}">
  <ds:schemaRefs>
    <ds:schemaRef ds:uri="http://schemas.microsoft.com/VisualStudio/2011/storyboarding/control"/>
  </ds:schemaRefs>
</ds:datastoreItem>
</file>

<file path=customXml/itemProps1985.xml><?xml version="1.0" encoding="utf-8"?>
<ds:datastoreItem xmlns:ds="http://schemas.openxmlformats.org/officeDocument/2006/customXml" ds:itemID="{1B8B2190-568A-47FE-B777-1BE630364E07}">
  <ds:schemaRefs>
    <ds:schemaRef ds:uri="http://schemas.microsoft.com/VisualStudio/2011/storyboarding/control"/>
  </ds:schemaRefs>
</ds:datastoreItem>
</file>

<file path=customXml/itemProps1986.xml><?xml version="1.0" encoding="utf-8"?>
<ds:datastoreItem xmlns:ds="http://schemas.openxmlformats.org/officeDocument/2006/customXml" ds:itemID="{9F5DF7F5-6F33-4C36-B526-C6979BCD2A98}">
  <ds:schemaRefs>
    <ds:schemaRef ds:uri="http://schemas.microsoft.com/VisualStudio/2011/storyboarding/control"/>
  </ds:schemaRefs>
</ds:datastoreItem>
</file>

<file path=customXml/itemProps1987.xml><?xml version="1.0" encoding="utf-8"?>
<ds:datastoreItem xmlns:ds="http://schemas.openxmlformats.org/officeDocument/2006/customXml" ds:itemID="{28AB6D45-C419-4524-AD37-492BB05D5310}">
  <ds:schemaRefs>
    <ds:schemaRef ds:uri="http://schemas.microsoft.com/VisualStudio/2011/storyboarding/control"/>
  </ds:schemaRefs>
</ds:datastoreItem>
</file>

<file path=customXml/itemProps1988.xml><?xml version="1.0" encoding="utf-8"?>
<ds:datastoreItem xmlns:ds="http://schemas.openxmlformats.org/officeDocument/2006/customXml" ds:itemID="{D62748BB-B021-47C5-937D-399CC6304DC4}">
  <ds:schemaRefs>
    <ds:schemaRef ds:uri="http://schemas.microsoft.com/VisualStudio/2011/storyboarding/control"/>
  </ds:schemaRefs>
</ds:datastoreItem>
</file>

<file path=customXml/itemProps1989.xml><?xml version="1.0" encoding="utf-8"?>
<ds:datastoreItem xmlns:ds="http://schemas.openxmlformats.org/officeDocument/2006/customXml" ds:itemID="{0D5D28F2-0184-47EC-949C-1FEF540E2F19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61847F60-890C-4F3E-B34F-F69797AA4C93}">
  <ds:schemaRefs>
    <ds:schemaRef ds:uri="http://schemas.microsoft.com/VisualStudio/2011/storyboarding/control"/>
  </ds:schemaRefs>
</ds:datastoreItem>
</file>

<file path=customXml/itemProps1990.xml><?xml version="1.0" encoding="utf-8"?>
<ds:datastoreItem xmlns:ds="http://schemas.openxmlformats.org/officeDocument/2006/customXml" ds:itemID="{8AB99E30-123A-4C51-A431-82AFA40ABB2E}">
  <ds:schemaRefs>
    <ds:schemaRef ds:uri="http://schemas.microsoft.com/VisualStudio/2011/storyboarding/control"/>
  </ds:schemaRefs>
</ds:datastoreItem>
</file>

<file path=customXml/itemProps1991.xml><?xml version="1.0" encoding="utf-8"?>
<ds:datastoreItem xmlns:ds="http://schemas.openxmlformats.org/officeDocument/2006/customXml" ds:itemID="{92892224-7A3F-49A7-8860-354ABE8543E0}">
  <ds:schemaRefs>
    <ds:schemaRef ds:uri="http://schemas.microsoft.com/VisualStudio/2011/storyboarding/control"/>
  </ds:schemaRefs>
</ds:datastoreItem>
</file>

<file path=customXml/itemProps1992.xml><?xml version="1.0" encoding="utf-8"?>
<ds:datastoreItem xmlns:ds="http://schemas.openxmlformats.org/officeDocument/2006/customXml" ds:itemID="{A5589544-562C-4606-991F-A9DC61A6354D}">
  <ds:schemaRefs>
    <ds:schemaRef ds:uri="http://schemas.microsoft.com/VisualStudio/2011/storyboarding/control"/>
  </ds:schemaRefs>
</ds:datastoreItem>
</file>

<file path=customXml/itemProps1993.xml><?xml version="1.0" encoding="utf-8"?>
<ds:datastoreItem xmlns:ds="http://schemas.openxmlformats.org/officeDocument/2006/customXml" ds:itemID="{0A261026-CB3F-405A-97D1-C62919423FF7}">
  <ds:schemaRefs>
    <ds:schemaRef ds:uri="http://schemas.microsoft.com/VisualStudio/2011/storyboarding/control"/>
  </ds:schemaRefs>
</ds:datastoreItem>
</file>

<file path=customXml/itemProps1994.xml><?xml version="1.0" encoding="utf-8"?>
<ds:datastoreItem xmlns:ds="http://schemas.openxmlformats.org/officeDocument/2006/customXml" ds:itemID="{3E2FFA99-09D8-4019-B584-2CAF6A158B4E}">
  <ds:schemaRefs>
    <ds:schemaRef ds:uri="http://schemas.microsoft.com/VisualStudio/2011/storyboarding/control"/>
  </ds:schemaRefs>
</ds:datastoreItem>
</file>

<file path=customXml/itemProps1995.xml><?xml version="1.0" encoding="utf-8"?>
<ds:datastoreItem xmlns:ds="http://schemas.openxmlformats.org/officeDocument/2006/customXml" ds:itemID="{75C9E1F1-FF37-4DC4-B338-748191B256D7}">
  <ds:schemaRefs>
    <ds:schemaRef ds:uri="http://schemas.microsoft.com/VisualStudio/2011/storyboarding/control"/>
  </ds:schemaRefs>
</ds:datastoreItem>
</file>

<file path=customXml/itemProps1996.xml><?xml version="1.0" encoding="utf-8"?>
<ds:datastoreItem xmlns:ds="http://schemas.openxmlformats.org/officeDocument/2006/customXml" ds:itemID="{5D82CAC3-3347-47CA-AD35-B29D84657336}">
  <ds:schemaRefs>
    <ds:schemaRef ds:uri="http://schemas.microsoft.com/VisualStudio/2011/storyboarding/control"/>
  </ds:schemaRefs>
</ds:datastoreItem>
</file>

<file path=customXml/itemProps1997.xml><?xml version="1.0" encoding="utf-8"?>
<ds:datastoreItem xmlns:ds="http://schemas.openxmlformats.org/officeDocument/2006/customXml" ds:itemID="{A6445EB3-4AB5-40E9-A917-6401DE07B250}">
  <ds:schemaRefs>
    <ds:schemaRef ds:uri="http://schemas.microsoft.com/VisualStudio/2011/storyboarding/control"/>
  </ds:schemaRefs>
</ds:datastoreItem>
</file>

<file path=customXml/itemProps1998.xml><?xml version="1.0" encoding="utf-8"?>
<ds:datastoreItem xmlns:ds="http://schemas.openxmlformats.org/officeDocument/2006/customXml" ds:itemID="{B5AFB4F3-E4A4-43B5-8ED1-6EF3DD8E43C5}">
  <ds:schemaRefs>
    <ds:schemaRef ds:uri="http://schemas.microsoft.com/VisualStudio/2011/storyboarding/control"/>
  </ds:schemaRefs>
</ds:datastoreItem>
</file>

<file path=customXml/itemProps1999.xml><?xml version="1.0" encoding="utf-8"?>
<ds:datastoreItem xmlns:ds="http://schemas.openxmlformats.org/officeDocument/2006/customXml" ds:itemID="{56EFA42A-F071-4F8B-9FE2-D67794CC4F8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9549109-3B4B-4C9E-8E69-6FF3B7DA687E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E6D235B5-E7C5-43A2-A672-D87595ADD65C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15F4D4E2-EEF5-43FE-8FAD-F215332F8419}">
  <ds:schemaRefs>
    <ds:schemaRef ds:uri="http://schemas.microsoft.com/VisualStudio/2011/storyboarding/control"/>
  </ds:schemaRefs>
</ds:datastoreItem>
</file>

<file path=customXml/itemProps2000.xml><?xml version="1.0" encoding="utf-8"?>
<ds:datastoreItem xmlns:ds="http://schemas.openxmlformats.org/officeDocument/2006/customXml" ds:itemID="{7E19D5AE-139A-47EF-8B9D-A3F6C6A9E80D}">
  <ds:schemaRefs>
    <ds:schemaRef ds:uri="http://schemas.microsoft.com/VisualStudio/2011/storyboarding/control"/>
  </ds:schemaRefs>
</ds:datastoreItem>
</file>

<file path=customXml/itemProps2001.xml><?xml version="1.0" encoding="utf-8"?>
<ds:datastoreItem xmlns:ds="http://schemas.openxmlformats.org/officeDocument/2006/customXml" ds:itemID="{E3A8763E-0F06-4F27-86E4-3C831BD73A60}">
  <ds:schemaRefs>
    <ds:schemaRef ds:uri="http://schemas.microsoft.com/VisualStudio/2011/storyboarding/control"/>
  </ds:schemaRefs>
</ds:datastoreItem>
</file>

<file path=customXml/itemProps2002.xml><?xml version="1.0" encoding="utf-8"?>
<ds:datastoreItem xmlns:ds="http://schemas.openxmlformats.org/officeDocument/2006/customXml" ds:itemID="{E4EAD18B-324B-47D3-AAB9-2DB01E9993B5}">
  <ds:schemaRefs>
    <ds:schemaRef ds:uri="http://schemas.microsoft.com/VisualStudio/2011/storyboarding/control"/>
  </ds:schemaRefs>
</ds:datastoreItem>
</file>

<file path=customXml/itemProps2003.xml><?xml version="1.0" encoding="utf-8"?>
<ds:datastoreItem xmlns:ds="http://schemas.openxmlformats.org/officeDocument/2006/customXml" ds:itemID="{2707642B-8A45-4D12-8D3D-A6FF2F3555D7}">
  <ds:schemaRefs>
    <ds:schemaRef ds:uri="http://schemas.microsoft.com/VisualStudio/2011/storyboarding/control"/>
  </ds:schemaRefs>
</ds:datastoreItem>
</file>

<file path=customXml/itemProps2004.xml><?xml version="1.0" encoding="utf-8"?>
<ds:datastoreItem xmlns:ds="http://schemas.openxmlformats.org/officeDocument/2006/customXml" ds:itemID="{C38AC4C5-620A-450D-97A6-D7E27D683BEA}">
  <ds:schemaRefs>
    <ds:schemaRef ds:uri="http://schemas.microsoft.com/VisualStudio/2011/storyboarding/control"/>
  </ds:schemaRefs>
</ds:datastoreItem>
</file>

<file path=customXml/itemProps2005.xml><?xml version="1.0" encoding="utf-8"?>
<ds:datastoreItem xmlns:ds="http://schemas.openxmlformats.org/officeDocument/2006/customXml" ds:itemID="{AFB4B19D-40F8-458A-9771-75C8CB5472DD}">
  <ds:schemaRefs>
    <ds:schemaRef ds:uri="http://schemas.microsoft.com/VisualStudio/2011/storyboarding/control"/>
  </ds:schemaRefs>
</ds:datastoreItem>
</file>

<file path=customXml/itemProps2006.xml><?xml version="1.0" encoding="utf-8"?>
<ds:datastoreItem xmlns:ds="http://schemas.openxmlformats.org/officeDocument/2006/customXml" ds:itemID="{5B53858A-3BE1-4174-8DCD-73F2C84248EC}">
  <ds:schemaRefs>
    <ds:schemaRef ds:uri="http://schemas.microsoft.com/VisualStudio/2011/storyboarding/control"/>
  </ds:schemaRefs>
</ds:datastoreItem>
</file>

<file path=customXml/itemProps2007.xml><?xml version="1.0" encoding="utf-8"?>
<ds:datastoreItem xmlns:ds="http://schemas.openxmlformats.org/officeDocument/2006/customXml" ds:itemID="{9170981B-33DC-44A3-99E6-24F47E8F1188}">
  <ds:schemaRefs>
    <ds:schemaRef ds:uri="http://schemas.microsoft.com/VisualStudio/2011/storyboarding/control"/>
  </ds:schemaRefs>
</ds:datastoreItem>
</file>

<file path=customXml/itemProps2008.xml><?xml version="1.0" encoding="utf-8"?>
<ds:datastoreItem xmlns:ds="http://schemas.openxmlformats.org/officeDocument/2006/customXml" ds:itemID="{05D61EEB-C8B2-4BD1-BDE1-BBA926489925}">
  <ds:schemaRefs>
    <ds:schemaRef ds:uri="http://schemas.microsoft.com/VisualStudio/2011/storyboarding/control"/>
  </ds:schemaRefs>
</ds:datastoreItem>
</file>

<file path=customXml/itemProps2009.xml><?xml version="1.0" encoding="utf-8"?>
<ds:datastoreItem xmlns:ds="http://schemas.openxmlformats.org/officeDocument/2006/customXml" ds:itemID="{73E7A49C-AB4F-432D-A2D2-C402D3FCE09B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44661AA4-D3DF-4395-973C-AA6F7D5C928D}">
  <ds:schemaRefs>
    <ds:schemaRef ds:uri="http://schemas.microsoft.com/VisualStudio/2011/storyboarding/control"/>
  </ds:schemaRefs>
</ds:datastoreItem>
</file>

<file path=customXml/itemProps2010.xml><?xml version="1.0" encoding="utf-8"?>
<ds:datastoreItem xmlns:ds="http://schemas.openxmlformats.org/officeDocument/2006/customXml" ds:itemID="{9CA04B9B-D411-4D81-94AE-97EFCB057051}">
  <ds:schemaRefs>
    <ds:schemaRef ds:uri="http://schemas.microsoft.com/VisualStudio/2011/storyboarding/control"/>
  </ds:schemaRefs>
</ds:datastoreItem>
</file>

<file path=customXml/itemProps2011.xml><?xml version="1.0" encoding="utf-8"?>
<ds:datastoreItem xmlns:ds="http://schemas.openxmlformats.org/officeDocument/2006/customXml" ds:itemID="{4FBD3858-4063-4131-9B39-8F7A6B529262}">
  <ds:schemaRefs>
    <ds:schemaRef ds:uri="http://schemas.microsoft.com/VisualStudio/2011/storyboarding/control"/>
  </ds:schemaRefs>
</ds:datastoreItem>
</file>

<file path=customXml/itemProps2012.xml><?xml version="1.0" encoding="utf-8"?>
<ds:datastoreItem xmlns:ds="http://schemas.openxmlformats.org/officeDocument/2006/customXml" ds:itemID="{D8C56FE3-3419-4457-9532-A554799309E6}">
  <ds:schemaRefs>
    <ds:schemaRef ds:uri="http://schemas.microsoft.com/VisualStudio/2011/storyboarding/control"/>
  </ds:schemaRefs>
</ds:datastoreItem>
</file>

<file path=customXml/itemProps2013.xml><?xml version="1.0" encoding="utf-8"?>
<ds:datastoreItem xmlns:ds="http://schemas.openxmlformats.org/officeDocument/2006/customXml" ds:itemID="{A67E0103-009F-4371-9BF5-685F75312CAE}">
  <ds:schemaRefs>
    <ds:schemaRef ds:uri="http://schemas.microsoft.com/VisualStudio/2011/storyboarding/control"/>
  </ds:schemaRefs>
</ds:datastoreItem>
</file>

<file path=customXml/itemProps2014.xml><?xml version="1.0" encoding="utf-8"?>
<ds:datastoreItem xmlns:ds="http://schemas.openxmlformats.org/officeDocument/2006/customXml" ds:itemID="{662A5FB7-C0B4-41F9-BFA0-A56E4313C1A5}">
  <ds:schemaRefs>
    <ds:schemaRef ds:uri="http://schemas.microsoft.com/VisualStudio/2011/storyboarding/control"/>
  </ds:schemaRefs>
</ds:datastoreItem>
</file>

<file path=customXml/itemProps2015.xml><?xml version="1.0" encoding="utf-8"?>
<ds:datastoreItem xmlns:ds="http://schemas.openxmlformats.org/officeDocument/2006/customXml" ds:itemID="{1898DA58-FB15-4D72-A460-2CAAB9E5AB84}">
  <ds:schemaRefs>
    <ds:schemaRef ds:uri="http://schemas.microsoft.com/VisualStudio/2011/storyboarding/control"/>
  </ds:schemaRefs>
</ds:datastoreItem>
</file>

<file path=customXml/itemProps2016.xml><?xml version="1.0" encoding="utf-8"?>
<ds:datastoreItem xmlns:ds="http://schemas.openxmlformats.org/officeDocument/2006/customXml" ds:itemID="{6E14D5FE-1520-4F37-B1B2-11F0F74D8777}">
  <ds:schemaRefs>
    <ds:schemaRef ds:uri="http://schemas.microsoft.com/VisualStudio/2011/storyboarding/control"/>
  </ds:schemaRefs>
</ds:datastoreItem>
</file>

<file path=customXml/itemProps2017.xml><?xml version="1.0" encoding="utf-8"?>
<ds:datastoreItem xmlns:ds="http://schemas.openxmlformats.org/officeDocument/2006/customXml" ds:itemID="{14E811D8-981A-4C6F-87CA-B063760C7B3D}">
  <ds:schemaRefs>
    <ds:schemaRef ds:uri="http://schemas.microsoft.com/VisualStudio/2011/storyboarding/control"/>
  </ds:schemaRefs>
</ds:datastoreItem>
</file>

<file path=customXml/itemProps2018.xml><?xml version="1.0" encoding="utf-8"?>
<ds:datastoreItem xmlns:ds="http://schemas.openxmlformats.org/officeDocument/2006/customXml" ds:itemID="{D4CEED4D-3C6D-479D-B6B6-60E5529ACDB4}">
  <ds:schemaRefs>
    <ds:schemaRef ds:uri="http://schemas.microsoft.com/VisualStudio/2011/storyboarding/control"/>
  </ds:schemaRefs>
</ds:datastoreItem>
</file>

<file path=customXml/itemProps2019.xml><?xml version="1.0" encoding="utf-8"?>
<ds:datastoreItem xmlns:ds="http://schemas.openxmlformats.org/officeDocument/2006/customXml" ds:itemID="{7457F9E4-883B-43B9-9ED4-67CB0B1C4793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56FE48E7-292E-4DBF-9CAF-5B895F060361}">
  <ds:schemaRefs>
    <ds:schemaRef ds:uri="http://schemas.microsoft.com/VisualStudio/2011/storyboarding/control"/>
  </ds:schemaRefs>
</ds:datastoreItem>
</file>

<file path=customXml/itemProps2020.xml><?xml version="1.0" encoding="utf-8"?>
<ds:datastoreItem xmlns:ds="http://schemas.openxmlformats.org/officeDocument/2006/customXml" ds:itemID="{3E0300BB-F40C-4C5D-A258-E8476198002D}">
  <ds:schemaRefs>
    <ds:schemaRef ds:uri="http://schemas.microsoft.com/VisualStudio/2011/storyboarding/control"/>
  </ds:schemaRefs>
</ds:datastoreItem>
</file>

<file path=customXml/itemProps2021.xml><?xml version="1.0" encoding="utf-8"?>
<ds:datastoreItem xmlns:ds="http://schemas.openxmlformats.org/officeDocument/2006/customXml" ds:itemID="{4EC0169B-5DC7-4573-A482-2F2987F4B447}">
  <ds:schemaRefs>
    <ds:schemaRef ds:uri="http://schemas.microsoft.com/VisualStudio/2011/storyboarding/control"/>
  </ds:schemaRefs>
</ds:datastoreItem>
</file>

<file path=customXml/itemProps2022.xml><?xml version="1.0" encoding="utf-8"?>
<ds:datastoreItem xmlns:ds="http://schemas.openxmlformats.org/officeDocument/2006/customXml" ds:itemID="{33D1AEA9-24B1-4FD5-8258-33D3859D72E4}">
  <ds:schemaRefs>
    <ds:schemaRef ds:uri="http://schemas.microsoft.com/VisualStudio/2011/storyboarding/control"/>
  </ds:schemaRefs>
</ds:datastoreItem>
</file>

<file path=customXml/itemProps2023.xml><?xml version="1.0" encoding="utf-8"?>
<ds:datastoreItem xmlns:ds="http://schemas.openxmlformats.org/officeDocument/2006/customXml" ds:itemID="{46720D5A-1FCA-442E-B897-22DE7B93DB4B}">
  <ds:schemaRefs>
    <ds:schemaRef ds:uri="http://schemas.microsoft.com/VisualStudio/2011/storyboarding/control"/>
  </ds:schemaRefs>
</ds:datastoreItem>
</file>

<file path=customXml/itemProps2024.xml><?xml version="1.0" encoding="utf-8"?>
<ds:datastoreItem xmlns:ds="http://schemas.openxmlformats.org/officeDocument/2006/customXml" ds:itemID="{67DFFE31-3624-432A-802E-38B27251FD3C}">
  <ds:schemaRefs>
    <ds:schemaRef ds:uri="http://schemas.microsoft.com/VisualStudio/2011/storyboarding/control"/>
  </ds:schemaRefs>
</ds:datastoreItem>
</file>

<file path=customXml/itemProps2025.xml><?xml version="1.0" encoding="utf-8"?>
<ds:datastoreItem xmlns:ds="http://schemas.openxmlformats.org/officeDocument/2006/customXml" ds:itemID="{32CC29E4-A144-4A86-848C-CD83F30E8381}">
  <ds:schemaRefs>
    <ds:schemaRef ds:uri="http://schemas.microsoft.com/VisualStudio/2011/storyboarding/control"/>
  </ds:schemaRefs>
</ds:datastoreItem>
</file>

<file path=customXml/itemProps2026.xml><?xml version="1.0" encoding="utf-8"?>
<ds:datastoreItem xmlns:ds="http://schemas.openxmlformats.org/officeDocument/2006/customXml" ds:itemID="{722C98BF-87C8-40C7-8E22-E040E7C5D8A3}">
  <ds:schemaRefs>
    <ds:schemaRef ds:uri="http://schemas.microsoft.com/VisualStudio/2011/storyboarding/control"/>
  </ds:schemaRefs>
</ds:datastoreItem>
</file>

<file path=customXml/itemProps2027.xml><?xml version="1.0" encoding="utf-8"?>
<ds:datastoreItem xmlns:ds="http://schemas.openxmlformats.org/officeDocument/2006/customXml" ds:itemID="{F22BCC76-BFA6-4F2B-87A7-B5BFC0C13353}">
  <ds:schemaRefs>
    <ds:schemaRef ds:uri="http://schemas.microsoft.com/VisualStudio/2011/storyboarding/control"/>
  </ds:schemaRefs>
</ds:datastoreItem>
</file>

<file path=customXml/itemProps2028.xml><?xml version="1.0" encoding="utf-8"?>
<ds:datastoreItem xmlns:ds="http://schemas.openxmlformats.org/officeDocument/2006/customXml" ds:itemID="{9ECC1B70-EFCB-4FF2-8326-562D26BDDFD6}">
  <ds:schemaRefs>
    <ds:schemaRef ds:uri="http://schemas.microsoft.com/VisualStudio/2011/storyboarding/control"/>
  </ds:schemaRefs>
</ds:datastoreItem>
</file>

<file path=customXml/itemProps2029.xml><?xml version="1.0" encoding="utf-8"?>
<ds:datastoreItem xmlns:ds="http://schemas.openxmlformats.org/officeDocument/2006/customXml" ds:itemID="{8F7FE778-8D6A-45B4-BF8C-AEAC2C296403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D6C73C39-2C45-47B2-B795-BC44B0171AB0}">
  <ds:schemaRefs>
    <ds:schemaRef ds:uri="http://schemas.microsoft.com/VisualStudio/2011/storyboarding/control"/>
  </ds:schemaRefs>
</ds:datastoreItem>
</file>

<file path=customXml/itemProps2030.xml><?xml version="1.0" encoding="utf-8"?>
<ds:datastoreItem xmlns:ds="http://schemas.openxmlformats.org/officeDocument/2006/customXml" ds:itemID="{797C76A9-FD81-4F5E-95D9-1019A14B1CEB}">
  <ds:schemaRefs>
    <ds:schemaRef ds:uri="http://schemas.microsoft.com/VisualStudio/2011/storyboarding/control"/>
  </ds:schemaRefs>
</ds:datastoreItem>
</file>

<file path=customXml/itemProps2031.xml><?xml version="1.0" encoding="utf-8"?>
<ds:datastoreItem xmlns:ds="http://schemas.openxmlformats.org/officeDocument/2006/customXml" ds:itemID="{9505E395-458B-42BA-8690-9F5AE459B13D}">
  <ds:schemaRefs>
    <ds:schemaRef ds:uri="http://schemas.microsoft.com/VisualStudio/2011/storyboarding/control"/>
  </ds:schemaRefs>
</ds:datastoreItem>
</file>

<file path=customXml/itemProps2032.xml><?xml version="1.0" encoding="utf-8"?>
<ds:datastoreItem xmlns:ds="http://schemas.openxmlformats.org/officeDocument/2006/customXml" ds:itemID="{602EA1F2-EF63-4DD1-841F-F79922BC6AEA}">
  <ds:schemaRefs>
    <ds:schemaRef ds:uri="http://schemas.microsoft.com/VisualStudio/2011/storyboarding/control"/>
  </ds:schemaRefs>
</ds:datastoreItem>
</file>

<file path=customXml/itemProps2033.xml><?xml version="1.0" encoding="utf-8"?>
<ds:datastoreItem xmlns:ds="http://schemas.openxmlformats.org/officeDocument/2006/customXml" ds:itemID="{8B3115FE-D835-4958-9987-446467783C95}">
  <ds:schemaRefs>
    <ds:schemaRef ds:uri="http://schemas.microsoft.com/VisualStudio/2011/storyboarding/control"/>
  </ds:schemaRefs>
</ds:datastoreItem>
</file>

<file path=customXml/itemProps2034.xml><?xml version="1.0" encoding="utf-8"?>
<ds:datastoreItem xmlns:ds="http://schemas.openxmlformats.org/officeDocument/2006/customXml" ds:itemID="{5DC8DD24-9472-4E8B-802A-075F53362721}">
  <ds:schemaRefs>
    <ds:schemaRef ds:uri="http://schemas.microsoft.com/VisualStudio/2011/storyboarding/control"/>
  </ds:schemaRefs>
</ds:datastoreItem>
</file>

<file path=customXml/itemProps2035.xml><?xml version="1.0" encoding="utf-8"?>
<ds:datastoreItem xmlns:ds="http://schemas.openxmlformats.org/officeDocument/2006/customXml" ds:itemID="{4145BFCA-2A32-46D0-BAA3-D66EACD1B3F5}">
  <ds:schemaRefs>
    <ds:schemaRef ds:uri="http://schemas.microsoft.com/VisualStudio/2011/storyboarding/control"/>
  </ds:schemaRefs>
</ds:datastoreItem>
</file>

<file path=customXml/itemProps2036.xml><?xml version="1.0" encoding="utf-8"?>
<ds:datastoreItem xmlns:ds="http://schemas.openxmlformats.org/officeDocument/2006/customXml" ds:itemID="{51E5C581-3D5E-4F95-A6E3-094CD02D4A6B}">
  <ds:schemaRefs>
    <ds:schemaRef ds:uri="http://schemas.microsoft.com/VisualStudio/2011/storyboarding/control"/>
  </ds:schemaRefs>
</ds:datastoreItem>
</file>

<file path=customXml/itemProps2037.xml><?xml version="1.0" encoding="utf-8"?>
<ds:datastoreItem xmlns:ds="http://schemas.openxmlformats.org/officeDocument/2006/customXml" ds:itemID="{3DE8B605-B2B3-4649-97DD-4E903181473E}">
  <ds:schemaRefs>
    <ds:schemaRef ds:uri="http://schemas.microsoft.com/VisualStudio/2011/storyboarding/control"/>
  </ds:schemaRefs>
</ds:datastoreItem>
</file>

<file path=customXml/itemProps2038.xml><?xml version="1.0" encoding="utf-8"?>
<ds:datastoreItem xmlns:ds="http://schemas.openxmlformats.org/officeDocument/2006/customXml" ds:itemID="{8688652D-F3BB-47EB-9B6D-23E02C86CFBB}">
  <ds:schemaRefs>
    <ds:schemaRef ds:uri="http://schemas.microsoft.com/VisualStudio/2011/storyboarding/control"/>
  </ds:schemaRefs>
</ds:datastoreItem>
</file>

<file path=customXml/itemProps2039.xml><?xml version="1.0" encoding="utf-8"?>
<ds:datastoreItem xmlns:ds="http://schemas.openxmlformats.org/officeDocument/2006/customXml" ds:itemID="{04CE4E7E-F237-47A1-90E9-126AF65134A7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673628CA-D9F4-444E-B4C4-7468DF478A96}">
  <ds:schemaRefs>
    <ds:schemaRef ds:uri="http://schemas.microsoft.com/VisualStudio/2011/storyboarding/control"/>
  </ds:schemaRefs>
</ds:datastoreItem>
</file>

<file path=customXml/itemProps2040.xml><?xml version="1.0" encoding="utf-8"?>
<ds:datastoreItem xmlns:ds="http://schemas.openxmlformats.org/officeDocument/2006/customXml" ds:itemID="{C8724ED4-C913-481A-B494-9609D8727849}">
  <ds:schemaRefs>
    <ds:schemaRef ds:uri="http://schemas.microsoft.com/VisualStudio/2011/storyboarding/control"/>
  </ds:schemaRefs>
</ds:datastoreItem>
</file>

<file path=customXml/itemProps2041.xml><?xml version="1.0" encoding="utf-8"?>
<ds:datastoreItem xmlns:ds="http://schemas.openxmlformats.org/officeDocument/2006/customXml" ds:itemID="{2B4EBCD4-4D16-4D34-A08C-36F619908DB1}">
  <ds:schemaRefs>
    <ds:schemaRef ds:uri="http://schemas.microsoft.com/VisualStudio/2011/storyboarding/control"/>
  </ds:schemaRefs>
</ds:datastoreItem>
</file>

<file path=customXml/itemProps2042.xml><?xml version="1.0" encoding="utf-8"?>
<ds:datastoreItem xmlns:ds="http://schemas.openxmlformats.org/officeDocument/2006/customXml" ds:itemID="{CB2DB14A-6A3D-460E-AD3E-4499E80B3AB4}">
  <ds:schemaRefs>
    <ds:schemaRef ds:uri="http://schemas.microsoft.com/VisualStudio/2011/storyboarding/control"/>
  </ds:schemaRefs>
</ds:datastoreItem>
</file>

<file path=customXml/itemProps2043.xml><?xml version="1.0" encoding="utf-8"?>
<ds:datastoreItem xmlns:ds="http://schemas.openxmlformats.org/officeDocument/2006/customXml" ds:itemID="{A3DD678F-89DB-4DF5-85E7-1CB27B40FD17}">
  <ds:schemaRefs>
    <ds:schemaRef ds:uri="http://schemas.microsoft.com/VisualStudio/2011/storyboarding/control"/>
  </ds:schemaRefs>
</ds:datastoreItem>
</file>

<file path=customXml/itemProps2044.xml><?xml version="1.0" encoding="utf-8"?>
<ds:datastoreItem xmlns:ds="http://schemas.openxmlformats.org/officeDocument/2006/customXml" ds:itemID="{E208DDE5-E34E-430A-BA29-6DFF20F30B7B}">
  <ds:schemaRefs>
    <ds:schemaRef ds:uri="http://schemas.microsoft.com/VisualStudio/2011/storyboarding/control"/>
  </ds:schemaRefs>
</ds:datastoreItem>
</file>

<file path=customXml/itemProps2045.xml><?xml version="1.0" encoding="utf-8"?>
<ds:datastoreItem xmlns:ds="http://schemas.openxmlformats.org/officeDocument/2006/customXml" ds:itemID="{7AE09940-3E27-4A3C-BEED-3DC867015568}">
  <ds:schemaRefs>
    <ds:schemaRef ds:uri="http://schemas.microsoft.com/VisualStudio/2011/storyboarding/control"/>
  </ds:schemaRefs>
</ds:datastoreItem>
</file>

<file path=customXml/itemProps2046.xml><?xml version="1.0" encoding="utf-8"?>
<ds:datastoreItem xmlns:ds="http://schemas.openxmlformats.org/officeDocument/2006/customXml" ds:itemID="{6CF7E50C-2BB2-49CF-B05F-F8175C7E4688}">
  <ds:schemaRefs>
    <ds:schemaRef ds:uri="http://schemas.microsoft.com/VisualStudio/2011/storyboarding/control"/>
  </ds:schemaRefs>
</ds:datastoreItem>
</file>

<file path=customXml/itemProps2047.xml><?xml version="1.0" encoding="utf-8"?>
<ds:datastoreItem xmlns:ds="http://schemas.openxmlformats.org/officeDocument/2006/customXml" ds:itemID="{1CE42C59-FD59-40A0-A855-41F630228886}">
  <ds:schemaRefs>
    <ds:schemaRef ds:uri="http://schemas.microsoft.com/VisualStudio/2011/storyboarding/control"/>
  </ds:schemaRefs>
</ds:datastoreItem>
</file>

<file path=customXml/itemProps2048.xml><?xml version="1.0" encoding="utf-8"?>
<ds:datastoreItem xmlns:ds="http://schemas.openxmlformats.org/officeDocument/2006/customXml" ds:itemID="{497FDCDF-642D-4C37-AA9F-EE965301FDBA}">
  <ds:schemaRefs>
    <ds:schemaRef ds:uri="http://schemas.microsoft.com/VisualStudio/2011/storyboarding/control"/>
  </ds:schemaRefs>
</ds:datastoreItem>
</file>

<file path=customXml/itemProps2049.xml><?xml version="1.0" encoding="utf-8"?>
<ds:datastoreItem xmlns:ds="http://schemas.openxmlformats.org/officeDocument/2006/customXml" ds:itemID="{C5832661-C8F8-48AC-9F29-2BCA599BC04E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5AE22C09-CB1C-415A-9276-A6474CE4F57E}">
  <ds:schemaRefs>
    <ds:schemaRef ds:uri="http://schemas.microsoft.com/VisualStudio/2011/storyboarding/control"/>
  </ds:schemaRefs>
</ds:datastoreItem>
</file>

<file path=customXml/itemProps2050.xml><?xml version="1.0" encoding="utf-8"?>
<ds:datastoreItem xmlns:ds="http://schemas.openxmlformats.org/officeDocument/2006/customXml" ds:itemID="{C2707CA2-4714-4571-8713-AA675E773DBE}">
  <ds:schemaRefs>
    <ds:schemaRef ds:uri="http://schemas.microsoft.com/VisualStudio/2011/storyboarding/control"/>
  </ds:schemaRefs>
</ds:datastoreItem>
</file>

<file path=customXml/itemProps2051.xml><?xml version="1.0" encoding="utf-8"?>
<ds:datastoreItem xmlns:ds="http://schemas.openxmlformats.org/officeDocument/2006/customXml" ds:itemID="{50A475E8-5754-4074-BE8A-B5731FAE0040}">
  <ds:schemaRefs>
    <ds:schemaRef ds:uri="http://schemas.microsoft.com/VisualStudio/2011/storyboarding/control"/>
  </ds:schemaRefs>
</ds:datastoreItem>
</file>

<file path=customXml/itemProps2052.xml><?xml version="1.0" encoding="utf-8"?>
<ds:datastoreItem xmlns:ds="http://schemas.openxmlformats.org/officeDocument/2006/customXml" ds:itemID="{D6DE42D7-527F-4955-9200-4D9548E2C294}">
  <ds:schemaRefs>
    <ds:schemaRef ds:uri="http://schemas.microsoft.com/VisualStudio/2011/storyboarding/control"/>
  </ds:schemaRefs>
</ds:datastoreItem>
</file>

<file path=customXml/itemProps2053.xml><?xml version="1.0" encoding="utf-8"?>
<ds:datastoreItem xmlns:ds="http://schemas.openxmlformats.org/officeDocument/2006/customXml" ds:itemID="{1E40A6A0-7FF9-4143-AC2E-3F6D11682AE4}">
  <ds:schemaRefs>
    <ds:schemaRef ds:uri="http://schemas.microsoft.com/VisualStudio/2011/storyboarding/control"/>
  </ds:schemaRefs>
</ds:datastoreItem>
</file>

<file path=customXml/itemProps2054.xml><?xml version="1.0" encoding="utf-8"?>
<ds:datastoreItem xmlns:ds="http://schemas.openxmlformats.org/officeDocument/2006/customXml" ds:itemID="{7E149D90-DA54-4327-9E3B-CD97487739BE}">
  <ds:schemaRefs>
    <ds:schemaRef ds:uri="http://schemas.microsoft.com/VisualStudio/2011/storyboarding/control"/>
  </ds:schemaRefs>
</ds:datastoreItem>
</file>

<file path=customXml/itemProps2055.xml><?xml version="1.0" encoding="utf-8"?>
<ds:datastoreItem xmlns:ds="http://schemas.openxmlformats.org/officeDocument/2006/customXml" ds:itemID="{6A2B9711-5F41-40E6-8D17-7C85836A9B83}">
  <ds:schemaRefs>
    <ds:schemaRef ds:uri="http://schemas.microsoft.com/VisualStudio/2011/storyboarding/control"/>
  </ds:schemaRefs>
</ds:datastoreItem>
</file>

<file path=customXml/itemProps2056.xml><?xml version="1.0" encoding="utf-8"?>
<ds:datastoreItem xmlns:ds="http://schemas.openxmlformats.org/officeDocument/2006/customXml" ds:itemID="{BA4CAB85-48EE-4D78-BD0B-9B9FA6EFF2B8}">
  <ds:schemaRefs>
    <ds:schemaRef ds:uri="http://schemas.microsoft.com/VisualStudio/2011/storyboarding/control"/>
  </ds:schemaRefs>
</ds:datastoreItem>
</file>

<file path=customXml/itemProps2057.xml><?xml version="1.0" encoding="utf-8"?>
<ds:datastoreItem xmlns:ds="http://schemas.openxmlformats.org/officeDocument/2006/customXml" ds:itemID="{E1F242FC-9D4B-4084-8032-EDDF0B41AA63}">
  <ds:schemaRefs>
    <ds:schemaRef ds:uri="http://schemas.microsoft.com/VisualStudio/2011/storyboarding/control"/>
  </ds:schemaRefs>
</ds:datastoreItem>
</file>

<file path=customXml/itemProps2058.xml><?xml version="1.0" encoding="utf-8"?>
<ds:datastoreItem xmlns:ds="http://schemas.openxmlformats.org/officeDocument/2006/customXml" ds:itemID="{D57F2D61-39F5-4F1F-915D-DC6907FF15DD}">
  <ds:schemaRefs>
    <ds:schemaRef ds:uri="http://schemas.microsoft.com/VisualStudio/2011/storyboarding/control"/>
  </ds:schemaRefs>
</ds:datastoreItem>
</file>

<file path=customXml/itemProps2059.xml><?xml version="1.0" encoding="utf-8"?>
<ds:datastoreItem xmlns:ds="http://schemas.openxmlformats.org/officeDocument/2006/customXml" ds:itemID="{17E27D29-E0BE-467D-B30E-B1FC62758EF2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D8D6572C-4768-43CA-8FC4-2147AFB8FE0F}">
  <ds:schemaRefs>
    <ds:schemaRef ds:uri="http://schemas.microsoft.com/VisualStudio/2011/storyboarding/control"/>
  </ds:schemaRefs>
</ds:datastoreItem>
</file>

<file path=customXml/itemProps2060.xml><?xml version="1.0" encoding="utf-8"?>
<ds:datastoreItem xmlns:ds="http://schemas.openxmlformats.org/officeDocument/2006/customXml" ds:itemID="{D3CCAF36-E6C9-453F-953D-324FC457BF29}">
  <ds:schemaRefs>
    <ds:schemaRef ds:uri="http://schemas.microsoft.com/VisualStudio/2011/storyboarding/control"/>
  </ds:schemaRefs>
</ds:datastoreItem>
</file>

<file path=customXml/itemProps2061.xml><?xml version="1.0" encoding="utf-8"?>
<ds:datastoreItem xmlns:ds="http://schemas.openxmlformats.org/officeDocument/2006/customXml" ds:itemID="{F3E44DF8-69F3-4623-9F2E-C273DDF9146F}">
  <ds:schemaRefs>
    <ds:schemaRef ds:uri="http://schemas.microsoft.com/VisualStudio/2011/storyboarding/control"/>
  </ds:schemaRefs>
</ds:datastoreItem>
</file>

<file path=customXml/itemProps2062.xml><?xml version="1.0" encoding="utf-8"?>
<ds:datastoreItem xmlns:ds="http://schemas.openxmlformats.org/officeDocument/2006/customXml" ds:itemID="{2E0537FE-9A5B-44A6-BAD9-9E29590900FE}">
  <ds:schemaRefs>
    <ds:schemaRef ds:uri="http://schemas.microsoft.com/VisualStudio/2011/storyboarding/control"/>
  </ds:schemaRefs>
</ds:datastoreItem>
</file>

<file path=customXml/itemProps2063.xml><?xml version="1.0" encoding="utf-8"?>
<ds:datastoreItem xmlns:ds="http://schemas.openxmlformats.org/officeDocument/2006/customXml" ds:itemID="{6C328C9C-6AAA-449E-9446-0D4B917184F5}">
  <ds:schemaRefs>
    <ds:schemaRef ds:uri="http://schemas.microsoft.com/VisualStudio/2011/storyboarding/control"/>
  </ds:schemaRefs>
</ds:datastoreItem>
</file>

<file path=customXml/itemProps2064.xml><?xml version="1.0" encoding="utf-8"?>
<ds:datastoreItem xmlns:ds="http://schemas.openxmlformats.org/officeDocument/2006/customXml" ds:itemID="{3DEC32BA-DD1F-49BE-A9BF-C8F1606985C5}">
  <ds:schemaRefs>
    <ds:schemaRef ds:uri="http://schemas.microsoft.com/VisualStudio/2011/storyboarding/control"/>
  </ds:schemaRefs>
</ds:datastoreItem>
</file>

<file path=customXml/itemProps2065.xml><?xml version="1.0" encoding="utf-8"?>
<ds:datastoreItem xmlns:ds="http://schemas.openxmlformats.org/officeDocument/2006/customXml" ds:itemID="{EB65C8A4-288D-4441-B05C-25029785282B}">
  <ds:schemaRefs>
    <ds:schemaRef ds:uri="http://schemas.microsoft.com/VisualStudio/2011/storyboarding/control"/>
  </ds:schemaRefs>
</ds:datastoreItem>
</file>

<file path=customXml/itemProps2066.xml><?xml version="1.0" encoding="utf-8"?>
<ds:datastoreItem xmlns:ds="http://schemas.openxmlformats.org/officeDocument/2006/customXml" ds:itemID="{975EF001-8D08-48CA-B1E8-53AA5ACB40A6}">
  <ds:schemaRefs>
    <ds:schemaRef ds:uri="http://schemas.microsoft.com/VisualStudio/2011/storyboarding/control"/>
  </ds:schemaRefs>
</ds:datastoreItem>
</file>

<file path=customXml/itemProps2067.xml><?xml version="1.0" encoding="utf-8"?>
<ds:datastoreItem xmlns:ds="http://schemas.openxmlformats.org/officeDocument/2006/customXml" ds:itemID="{42541FA5-E776-4810-A497-E586B653298D}">
  <ds:schemaRefs>
    <ds:schemaRef ds:uri="http://schemas.microsoft.com/VisualStudio/2011/storyboarding/control"/>
  </ds:schemaRefs>
</ds:datastoreItem>
</file>

<file path=customXml/itemProps2068.xml><?xml version="1.0" encoding="utf-8"?>
<ds:datastoreItem xmlns:ds="http://schemas.openxmlformats.org/officeDocument/2006/customXml" ds:itemID="{88B252F5-0858-49D8-BC08-305604358E13}">
  <ds:schemaRefs>
    <ds:schemaRef ds:uri="http://schemas.microsoft.com/VisualStudio/2011/storyboarding/control"/>
  </ds:schemaRefs>
</ds:datastoreItem>
</file>

<file path=customXml/itemProps2069.xml><?xml version="1.0" encoding="utf-8"?>
<ds:datastoreItem xmlns:ds="http://schemas.openxmlformats.org/officeDocument/2006/customXml" ds:itemID="{D770F0A1-4E5C-47BE-B169-F16880639D24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DF1AFCB6-90B6-4AE4-B56C-3D1378E18ED7}">
  <ds:schemaRefs>
    <ds:schemaRef ds:uri="http://schemas.microsoft.com/VisualStudio/2011/storyboarding/control"/>
  </ds:schemaRefs>
</ds:datastoreItem>
</file>

<file path=customXml/itemProps2070.xml><?xml version="1.0" encoding="utf-8"?>
<ds:datastoreItem xmlns:ds="http://schemas.openxmlformats.org/officeDocument/2006/customXml" ds:itemID="{ECCD2670-19D5-469A-8535-BFD8C2373248}">
  <ds:schemaRefs>
    <ds:schemaRef ds:uri="http://schemas.microsoft.com/VisualStudio/2011/storyboarding/control"/>
  </ds:schemaRefs>
</ds:datastoreItem>
</file>

<file path=customXml/itemProps2071.xml><?xml version="1.0" encoding="utf-8"?>
<ds:datastoreItem xmlns:ds="http://schemas.openxmlformats.org/officeDocument/2006/customXml" ds:itemID="{D08F58C2-4EC8-4961-B30D-8CAA1F14395D}">
  <ds:schemaRefs>
    <ds:schemaRef ds:uri="http://schemas.microsoft.com/VisualStudio/2011/storyboarding/control"/>
  </ds:schemaRefs>
</ds:datastoreItem>
</file>

<file path=customXml/itemProps2072.xml><?xml version="1.0" encoding="utf-8"?>
<ds:datastoreItem xmlns:ds="http://schemas.openxmlformats.org/officeDocument/2006/customXml" ds:itemID="{5F50A57F-7FCB-49CB-8EFF-F805B22A2AED}">
  <ds:schemaRefs>
    <ds:schemaRef ds:uri="http://schemas.microsoft.com/VisualStudio/2011/storyboarding/control"/>
  </ds:schemaRefs>
</ds:datastoreItem>
</file>

<file path=customXml/itemProps2073.xml><?xml version="1.0" encoding="utf-8"?>
<ds:datastoreItem xmlns:ds="http://schemas.openxmlformats.org/officeDocument/2006/customXml" ds:itemID="{1182D25E-E556-48BD-98C6-8C0B8924D5C7}">
  <ds:schemaRefs>
    <ds:schemaRef ds:uri="http://schemas.microsoft.com/VisualStudio/2011/storyboarding/control"/>
  </ds:schemaRefs>
</ds:datastoreItem>
</file>

<file path=customXml/itemProps2074.xml><?xml version="1.0" encoding="utf-8"?>
<ds:datastoreItem xmlns:ds="http://schemas.openxmlformats.org/officeDocument/2006/customXml" ds:itemID="{5678C3FD-F43F-4046-B3D1-D5DFB529ED80}">
  <ds:schemaRefs>
    <ds:schemaRef ds:uri="http://schemas.microsoft.com/VisualStudio/2011/storyboarding/control"/>
  </ds:schemaRefs>
</ds:datastoreItem>
</file>

<file path=customXml/itemProps2075.xml><?xml version="1.0" encoding="utf-8"?>
<ds:datastoreItem xmlns:ds="http://schemas.openxmlformats.org/officeDocument/2006/customXml" ds:itemID="{2CB15588-4069-4F64-A870-A4FA4C0CAA83}">
  <ds:schemaRefs>
    <ds:schemaRef ds:uri="http://schemas.microsoft.com/VisualStudio/2011/storyboarding/control"/>
  </ds:schemaRefs>
</ds:datastoreItem>
</file>

<file path=customXml/itemProps2076.xml><?xml version="1.0" encoding="utf-8"?>
<ds:datastoreItem xmlns:ds="http://schemas.openxmlformats.org/officeDocument/2006/customXml" ds:itemID="{F26D1221-A8BA-43C3-8CC0-F92270822E64}">
  <ds:schemaRefs>
    <ds:schemaRef ds:uri="http://schemas.microsoft.com/VisualStudio/2011/storyboarding/control"/>
  </ds:schemaRefs>
</ds:datastoreItem>
</file>

<file path=customXml/itemProps2077.xml><?xml version="1.0" encoding="utf-8"?>
<ds:datastoreItem xmlns:ds="http://schemas.openxmlformats.org/officeDocument/2006/customXml" ds:itemID="{895D2846-4F89-4FF4-AA5B-C46207D8C61F}">
  <ds:schemaRefs>
    <ds:schemaRef ds:uri="http://schemas.microsoft.com/VisualStudio/2011/storyboarding/control"/>
  </ds:schemaRefs>
</ds:datastoreItem>
</file>

<file path=customXml/itemProps2078.xml><?xml version="1.0" encoding="utf-8"?>
<ds:datastoreItem xmlns:ds="http://schemas.openxmlformats.org/officeDocument/2006/customXml" ds:itemID="{A67734A5-7BA8-4834-9921-56D526397BE5}">
  <ds:schemaRefs>
    <ds:schemaRef ds:uri="http://schemas.microsoft.com/VisualStudio/2011/storyboarding/control"/>
  </ds:schemaRefs>
</ds:datastoreItem>
</file>

<file path=customXml/itemProps2079.xml><?xml version="1.0" encoding="utf-8"?>
<ds:datastoreItem xmlns:ds="http://schemas.openxmlformats.org/officeDocument/2006/customXml" ds:itemID="{E3614349-A1E0-407C-ABC8-5BF5AA9EDBB7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9F40D743-95EB-4FC5-A1D2-E89CBBC81B6F}">
  <ds:schemaRefs>
    <ds:schemaRef ds:uri="http://schemas.microsoft.com/VisualStudio/2011/storyboarding/control"/>
  </ds:schemaRefs>
</ds:datastoreItem>
</file>

<file path=customXml/itemProps2080.xml><?xml version="1.0" encoding="utf-8"?>
<ds:datastoreItem xmlns:ds="http://schemas.openxmlformats.org/officeDocument/2006/customXml" ds:itemID="{C23AB422-7BB3-4772-9652-E6FAA2698870}">
  <ds:schemaRefs>
    <ds:schemaRef ds:uri="http://schemas.microsoft.com/VisualStudio/2011/storyboarding/control"/>
  </ds:schemaRefs>
</ds:datastoreItem>
</file>

<file path=customXml/itemProps2081.xml><?xml version="1.0" encoding="utf-8"?>
<ds:datastoreItem xmlns:ds="http://schemas.openxmlformats.org/officeDocument/2006/customXml" ds:itemID="{348C99A9-C938-473A-82D0-3F1E855D7B3E}">
  <ds:schemaRefs>
    <ds:schemaRef ds:uri="http://schemas.microsoft.com/VisualStudio/2011/storyboarding/control"/>
  </ds:schemaRefs>
</ds:datastoreItem>
</file>

<file path=customXml/itemProps2082.xml><?xml version="1.0" encoding="utf-8"?>
<ds:datastoreItem xmlns:ds="http://schemas.openxmlformats.org/officeDocument/2006/customXml" ds:itemID="{AB5645D6-3728-45D6-919F-E801A86DF511}">
  <ds:schemaRefs>
    <ds:schemaRef ds:uri="http://schemas.microsoft.com/VisualStudio/2011/storyboarding/control"/>
  </ds:schemaRefs>
</ds:datastoreItem>
</file>

<file path=customXml/itemProps2083.xml><?xml version="1.0" encoding="utf-8"?>
<ds:datastoreItem xmlns:ds="http://schemas.openxmlformats.org/officeDocument/2006/customXml" ds:itemID="{DC852FCD-E8B9-4CB5-AFF7-2E37900F9A42}">
  <ds:schemaRefs>
    <ds:schemaRef ds:uri="http://schemas.microsoft.com/VisualStudio/2011/storyboarding/control"/>
  </ds:schemaRefs>
</ds:datastoreItem>
</file>

<file path=customXml/itemProps2084.xml><?xml version="1.0" encoding="utf-8"?>
<ds:datastoreItem xmlns:ds="http://schemas.openxmlformats.org/officeDocument/2006/customXml" ds:itemID="{31B3A60C-E867-4297-8CC4-9905F173A2E3}">
  <ds:schemaRefs>
    <ds:schemaRef ds:uri="http://schemas.microsoft.com/VisualStudio/2011/storyboarding/control"/>
  </ds:schemaRefs>
</ds:datastoreItem>
</file>

<file path=customXml/itemProps2085.xml><?xml version="1.0" encoding="utf-8"?>
<ds:datastoreItem xmlns:ds="http://schemas.openxmlformats.org/officeDocument/2006/customXml" ds:itemID="{9AEA6A7B-6F60-48E4-BFAD-0913D1BAEF3F}">
  <ds:schemaRefs>
    <ds:schemaRef ds:uri="http://schemas.microsoft.com/VisualStudio/2011/storyboarding/control"/>
  </ds:schemaRefs>
</ds:datastoreItem>
</file>

<file path=customXml/itemProps2086.xml><?xml version="1.0" encoding="utf-8"?>
<ds:datastoreItem xmlns:ds="http://schemas.openxmlformats.org/officeDocument/2006/customXml" ds:itemID="{5C2D669C-D999-4070-8025-39AB0CB3C6CC}">
  <ds:schemaRefs>
    <ds:schemaRef ds:uri="http://schemas.microsoft.com/VisualStudio/2011/storyboarding/control"/>
  </ds:schemaRefs>
</ds:datastoreItem>
</file>

<file path=customXml/itemProps2087.xml><?xml version="1.0" encoding="utf-8"?>
<ds:datastoreItem xmlns:ds="http://schemas.openxmlformats.org/officeDocument/2006/customXml" ds:itemID="{837AA262-1BCF-4AD2-A666-9B7CADB76449}">
  <ds:schemaRefs>
    <ds:schemaRef ds:uri="http://schemas.microsoft.com/VisualStudio/2011/storyboarding/control"/>
  </ds:schemaRefs>
</ds:datastoreItem>
</file>

<file path=customXml/itemProps2088.xml><?xml version="1.0" encoding="utf-8"?>
<ds:datastoreItem xmlns:ds="http://schemas.openxmlformats.org/officeDocument/2006/customXml" ds:itemID="{C744FBFD-58D8-42F1-9357-0F0EC0B632A9}">
  <ds:schemaRefs>
    <ds:schemaRef ds:uri="http://schemas.microsoft.com/VisualStudio/2011/storyboarding/control"/>
  </ds:schemaRefs>
</ds:datastoreItem>
</file>

<file path=customXml/itemProps2089.xml><?xml version="1.0" encoding="utf-8"?>
<ds:datastoreItem xmlns:ds="http://schemas.openxmlformats.org/officeDocument/2006/customXml" ds:itemID="{2BA5D69F-BBEA-4A69-9AEB-610BC1335189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1DDB1231-5937-418F-826D-42171D6131CA}">
  <ds:schemaRefs>
    <ds:schemaRef ds:uri="http://schemas.microsoft.com/VisualStudio/2011/storyboarding/control"/>
  </ds:schemaRefs>
</ds:datastoreItem>
</file>

<file path=customXml/itemProps2090.xml><?xml version="1.0" encoding="utf-8"?>
<ds:datastoreItem xmlns:ds="http://schemas.openxmlformats.org/officeDocument/2006/customXml" ds:itemID="{48CAFE6A-A8AB-4603-A5BF-242FD0FD1C41}">
  <ds:schemaRefs>
    <ds:schemaRef ds:uri="http://schemas.microsoft.com/VisualStudio/2011/storyboarding/control"/>
  </ds:schemaRefs>
</ds:datastoreItem>
</file>

<file path=customXml/itemProps2091.xml><?xml version="1.0" encoding="utf-8"?>
<ds:datastoreItem xmlns:ds="http://schemas.openxmlformats.org/officeDocument/2006/customXml" ds:itemID="{68CA60E8-4057-4F5E-8316-459CEC1AA58D}">
  <ds:schemaRefs>
    <ds:schemaRef ds:uri="http://schemas.microsoft.com/VisualStudio/2011/storyboarding/control"/>
  </ds:schemaRefs>
</ds:datastoreItem>
</file>

<file path=customXml/itemProps2092.xml><?xml version="1.0" encoding="utf-8"?>
<ds:datastoreItem xmlns:ds="http://schemas.openxmlformats.org/officeDocument/2006/customXml" ds:itemID="{79507236-2E06-4322-85F7-B20FA399EED3}">
  <ds:schemaRefs>
    <ds:schemaRef ds:uri="http://schemas.microsoft.com/VisualStudio/2011/storyboarding/control"/>
  </ds:schemaRefs>
</ds:datastoreItem>
</file>

<file path=customXml/itemProps2093.xml><?xml version="1.0" encoding="utf-8"?>
<ds:datastoreItem xmlns:ds="http://schemas.openxmlformats.org/officeDocument/2006/customXml" ds:itemID="{4BF9EE79-5734-408B-AEA0-83899CE01C18}">
  <ds:schemaRefs>
    <ds:schemaRef ds:uri="http://schemas.microsoft.com/VisualStudio/2011/storyboarding/control"/>
  </ds:schemaRefs>
</ds:datastoreItem>
</file>

<file path=customXml/itemProps2094.xml><?xml version="1.0" encoding="utf-8"?>
<ds:datastoreItem xmlns:ds="http://schemas.openxmlformats.org/officeDocument/2006/customXml" ds:itemID="{7111DDAD-B98E-4BB9-ACBC-40C4E6C39E2E}">
  <ds:schemaRefs>
    <ds:schemaRef ds:uri="http://schemas.microsoft.com/VisualStudio/2011/storyboarding/control"/>
  </ds:schemaRefs>
</ds:datastoreItem>
</file>

<file path=customXml/itemProps2095.xml><?xml version="1.0" encoding="utf-8"?>
<ds:datastoreItem xmlns:ds="http://schemas.openxmlformats.org/officeDocument/2006/customXml" ds:itemID="{4848FA3C-0B32-447C-A708-EE24C9246C03}">
  <ds:schemaRefs>
    <ds:schemaRef ds:uri="http://schemas.microsoft.com/VisualStudio/2011/storyboarding/control"/>
  </ds:schemaRefs>
</ds:datastoreItem>
</file>

<file path=customXml/itemProps2096.xml><?xml version="1.0" encoding="utf-8"?>
<ds:datastoreItem xmlns:ds="http://schemas.openxmlformats.org/officeDocument/2006/customXml" ds:itemID="{F23FAC7C-4F28-49A0-9FB4-6E6B2BBBEBAE}">
  <ds:schemaRefs>
    <ds:schemaRef ds:uri="http://schemas.microsoft.com/VisualStudio/2011/storyboarding/control"/>
  </ds:schemaRefs>
</ds:datastoreItem>
</file>

<file path=customXml/itemProps2097.xml><?xml version="1.0" encoding="utf-8"?>
<ds:datastoreItem xmlns:ds="http://schemas.openxmlformats.org/officeDocument/2006/customXml" ds:itemID="{03B39A0B-4AF4-49A8-BAA9-387741B0D2D3}">
  <ds:schemaRefs>
    <ds:schemaRef ds:uri="http://schemas.microsoft.com/VisualStudio/2011/storyboarding/control"/>
  </ds:schemaRefs>
</ds:datastoreItem>
</file>

<file path=customXml/itemProps2098.xml><?xml version="1.0" encoding="utf-8"?>
<ds:datastoreItem xmlns:ds="http://schemas.openxmlformats.org/officeDocument/2006/customXml" ds:itemID="{D2B44475-E2D0-4970-8E47-7F032FC974E9}">
  <ds:schemaRefs>
    <ds:schemaRef ds:uri="http://schemas.microsoft.com/VisualStudio/2011/storyboarding/control"/>
  </ds:schemaRefs>
</ds:datastoreItem>
</file>

<file path=customXml/itemProps2099.xml><?xml version="1.0" encoding="utf-8"?>
<ds:datastoreItem xmlns:ds="http://schemas.openxmlformats.org/officeDocument/2006/customXml" ds:itemID="{4B798937-3E18-41DA-B5AB-DFFC240F251D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B56A579-8BDF-409A-9D43-678241B2C52D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118E268A-3A79-4167-AE19-2352D88B812C}">
  <ds:schemaRefs>
    <ds:schemaRef ds:uri="http://schemas.microsoft.com/VisualStudio/2011/storyboarding/control"/>
  </ds:schemaRefs>
</ds:datastoreItem>
</file>

<file path=customXml/itemProps2100.xml><?xml version="1.0" encoding="utf-8"?>
<ds:datastoreItem xmlns:ds="http://schemas.openxmlformats.org/officeDocument/2006/customXml" ds:itemID="{7BD28890-470B-4630-96B9-8335364332AE}">
  <ds:schemaRefs>
    <ds:schemaRef ds:uri="http://schemas.microsoft.com/VisualStudio/2011/storyboarding/control"/>
  </ds:schemaRefs>
</ds:datastoreItem>
</file>

<file path=customXml/itemProps2101.xml><?xml version="1.0" encoding="utf-8"?>
<ds:datastoreItem xmlns:ds="http://schemas.openxmlformats.org/officeDocument/2006/customXml" ds:itemID="{DC68D747-E42E-4238-8B01-92409376C259}">
  <ds:schemaRefs>
    <ds:schemaRef ds:uri="http://schemas.microsoft.com/VisualStudio/2011/storyboarding/control"/>
  </ds:schemaRefs>
</ds:datastoreItem>
</file>

<file path=customXml/itemProps2102.xml><?xml version="1.0" encoding="utf-8"?>
<ds:datastoreItem xmlns:ds="http://schemas.openxmlformats.org/officeDocument/2006/customXml" ds:itemID="{04B6FFC1-2155-4BF2-AFBA-026FA594AEE5}">
  <ds:schemaRefs>
    <ds:schemaRef ds:uri="http://schemas.microsoft.com/VisualStudio/2011/storyboarding/control"/>
  </ds:schemaRefs>
</ds:datastoreItem>
</file>

<file path=customXml/itemProps2103.xml><?xml version="1.0" encoding="utf-8"?>
<ds:datastoreItem xmlns:ds="http://schemas.openxmlformats.org/officeDocument/2006/customXml" ds:itemID="{FBC8C0D9-3523-44EF-9830-12897E6FD2F1}">
  <ds:schemaRefs>
    <ds:schemaRef ds:uri="http://schemas.microsoft.com/VisualStudio/2011/storyboarding/control"/>
  </ds:schemaRefs>
</ds:datastoreItem>
</file>

<file path=customXml/itemProps2104.xml><?xml version="1.0" encoding="utf-8"?>
<ds:datastoreItem xmlns:ds="http://schemas.openxmlformats.org/officeDocument/2006/customXml" ds:itemID="{43F56637-2802-4483-84DC-2127E1A80CDF}">
  <ds:schemaRefs>
    <ds:schemaRef ds:uri="http://schemas.microsoft.com/VisualStudio/2011/storyboarding/control"/>
  </ds:schemaRefs>
</ds:datastoreItem>
</file>

<file path=customXml/itemProps2105.xml><?xml version="1.0" encoding="utf-8"?>
<ds:datastoreItem xmlns:ds="http://schemas.openxmlformats.org/officeDocument/2006/customXml" ds:itemID="{A92724A8-D16D-4C04-ADF9-859633DCBAB3}">
  <ds:schemaRefs>
    <ds:schemaRef ds:uri="http://schemas.microsoft.com/VisualStudio/2011/storyboarding/control"/>
  </ds:schemaRefs>
</ds:datastoreItem>
</file>

<file path=customXml/itemProps2106.xml><?xml version="1.0" encoding="utf-8"?>
<ds:datastoreItem xmlns:ds="http://schemas.openxmlformats.org/officeDocument/2006/customXml" ds:itemID="{05C8BAEF-ED2D-4967-85D1-E8879A5903AC}">
  <ds:schemaRefs>
    <ds:schemaRef ds:uri="http://schemas.microsoft.com/VisualStudio/2011/storyboarding/control"/>
  </ds:schemaRefs>
</ds:datastoreItem>
</file>

<file path=customXml/itemProps2107.xml><?xml version="1.0" encoding="utf-8"?>
<ds:datastoreItem xmlns:ds="http://schemas.openxmlformats.org/officeDocument/2006/customXml" ds:itemID="{27D42C48-C4B3-4AF6-81A2-A9B4B4968478}">
  <ds:schemaRefs>
    <ds:schemaRef ds:uri="http://schemas.microsoft.com/VisualStudio/2011/storyboarding/control"/>
  </ds:schemaRefs>
</ds:datastoreItem>
</file>

<file path=customXml/itemProps2108.xml><?xml version="1.0" encoding="utf-8"?>
<ds:datastoreItem xmlns:ds="http://schemas.openxmlformats.org/officeDocument/2006/customXml" ds:itemID="{36BDA064-6BD9-46D3-8D22-BA08937CEF5A}">
  <ds:schemaRefs>
    <ds:schemaRef ds:uri="http://schemas.microsoft.com/VisualStudio/2011/storyboarding/control"/>
  </ds:schemaRefs>
</ds:datastoreItem>
</file>

<file path=customXml/itemProps2109.xml><?xml version="1.0" encoding="utf-8"?>
<ds:datastoreItem xmlns:ds="http://schemas.openxmlformats.org/officeDocument/2006/customXml" ds:itemID="{970D22CA-287B-43A0-A858-5D6216855E0D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B02A75D7-04F5-4AD3-86B5-D867C3D21CB0}">
  <ds:schemaRefs>
    <ds:schemaRef ds:uri="http://schemas.microsoft.com/VisualStudio/2011/storyboarding/control"/>
  </ds:schemaRefs>
</ds:datastoreItem>
</file>

<file path=customXml/itemProps2110.xml><?xml version="1.0" encoding="utf-8"?>
<ds:datastoreItem xmlns:ds="http://schemas.openxmlformats.org/officeDocument/2006/customXml" ds:itemID="{6EF6F2DE-CD98-4BE8-AEF0-A8523D5D9830}">
  <ds:schemaRefs>
    <ds:schemaRef ds:uri="http://schemas.microsoft.com/VisualStudio/2011/storyboarding/control"/>
  </ds:schemaRefs>
</ds:datastoreItem>
</file>

<file path=customXml/itemProps2111.xml><?xml version="1.0" encoding="utf-8"?>
<ds:datastoreItem xmlns:ds="http://schemas.openxmlformats.org/officeDocument/2006/customXml" ds:itemID="{AE0E6B53-9050-4762-98E5-C7BEDE280F0F}">
  <ds:schemaRefs>
    <ds:schemaRef ds:uri="http://schemas.microsoft.com/VisualStudio/2011/storyboarding/control"/>
  </ds:schemaRefs>
</ds:datastoreItem>
</file>

<file path=customXml/itemProps2112.xml><?xml version="1.0" encoding="utf-8"?>
<ds:datastoreItem xmlns:ds="http://schemas.openxmlformats.org/officeDocument/2006/customXml" ds:itemID="{CE469D45-9DD3-4DE9-9370-A40B6F32608A}">
  <ds:schemaRefs>
    <ds:schemaRef ds:uri="http://schemas.microsoft.com/VisualStudio/2011/storyboarding/control"/>
  </ds:schemaRefs>
</ds:datastoreItem>
</file>

<file path=customXml/itemProps2113.xml><?xml version="1.0" encoding="utf-8"?>
<ds:datastoreItem xmlns:ds="http://schemas.openxmlformats.org/officeDocument/2006/customXml" ds:itemID="{96242D20-0239-49E7-A63D-109FA78E8BE6}">
  <ds:schemaRefs>
    <ds:schemaRef ds:uri="http://schemas.microsoft.com/VisualStudio/2011/storyboarding/control"/>
  </ds:schemaRefs>
</ds:datastoreItem>
</file>

<file path=customXml/itemProps2114.xml><?xml version="1.0" encoding="utf-8"?>
<ds:datastoreItem xmlns:ds="http://schemas.openxmlformats.org/officeDocument/2006/customXml" ds:itemID="{9BF9596A-7D7F-449E-B2FC-C6D1AE02ED4E}">
  <ds:schemaRefs>
    <ds:schemaRef ds:uri="http://schemas.microsoft.com/VisualStudio/2011/storyboarding/control"/>
  </ds:schemaRefs>
</ds:datastoreItem>
</file>

<file path=customXml/itemProps2115.xml><?xml version="1.0" encoding="utf-8"?>
<ds:datastoreItem xmlns:ds="http://schemas.openxmlformats.org/officeDocument/2006/customXml" ds:itemID="{2AAC979B-72BB-485E-BB6A-53D1D245E739}">
  <ds:schemaRefs>
    <ds:schemaRef ds:uri="http://schemas.microsoft.com/VisualStudio/2011/storyboarding/control"/>
  </ds:schemaRefs>
</ds:datastoreItem>
</file>

<file path=customXml/itemProps2116.xml><?xml version="1.0" encoding="utf-8"?>
<ds:datastoreItem xmlns:ds="http://schemas.openxmlformats.org/officeDocument/2006/customXml" ds:itemID="{CFCA23B7-3973-41DF-9B0D-A8BD6D20CBF4}">
  <ds:schemaRefs>
    <ds:schemaRef ds:uri="http://schemas.microsoft.com/VisualStudio/2011/storyboarding/control"/>
  </ds:schemaRefs>
</ds:datastoreItem>
</file>

<file path=customXml/itemProps2117.xml><?xml version="1.0" encoding="utf-8"?>
<ds:datastoreItem xmlns:ds="http://schemas.openxmlformats.org/officeDocument/2006/customXml" ds:itemID="{6B195A9A-AA32-4E2E-B474-2E7310356ADA}">
  <ds:schemaRefs>
    <ds:schemaRef ds:uri="http://schemas.microsoft.com/VisualStudio/2011/storyboarding/control"/>
  </ds:schemaRefs>
</ds:datastoreItem>
</file>

<file path=customXml/itemProps2118.xml><?xml version="1.0" encoding="utf-8"?>
<ds:datastoreItem xmlns:ds="http://schemas.openxmlformats.org/officeDocument/2006/customXml" ds:itemID="{8EF42A57-5E00-4380-B889-4B6A5584B5C2}">
  <ds:schemaRefs>
    <ds:schemaRef ds:uri="http://schemas.microsoft.com/VisualStudio/2011/storyboarding/control"/>
  </ds:schemaRefs>
</ds:datastoreItem>
</file>

<file path=customXml/itemProps2119.xml><?xml version="1.0" encoding="utf-8"?>
<ds:datastoreItem xmlns:ds="http://schemas.openxmlformats.org/officeDocument/2006/customXml" ds:itemID="{8754DBE4-FA83-4B17-9CE5-8C1DE91874ED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54CFC33A-6B10-4E1B-BFF5-D9494CF80D64}">
  <ds:schemaRefs>
    <ds:schemaRef ds:uri="http://schemas.microsoft.com/VisualStudio/2011/storyboarding/control"/>
  </ds:schemaRefs>
</ds:datastoreItem>
</file>

<file path=customXml/itemProps2120.xml><?xml version="1.0" encoding="utf-8"?>
<ds:datastoreItem xmlns:ds="http://schemas.openxmlformats.org/officeDocument/2006/customXml" ds:itemID="{2B10F4FE-DC49-4D73-AE13-4C5E30C1AC4B}">
  <ds:schemaRefs>
    <ds:schemaRef ds:uri="http://schemas.microsoft.com/VisualStudio/2011/storyboarding/control"/>
  </ds:schemaRefs>
</ds:datastoreItem>
</file>

<file path=customXml/itemProps2121.xml><?xml version="1.0" encoding="utf-8"?>
<ds:datastoreItem xmlns:ds="http://schemas.openxmlformats.org/officeDocument/2006/customXml" ds:itemID="{661D24E7-C224-4F3A-8B28-8F0D0DC5DD3F}">
  <ds:schemaRefs>
    <ds:schemaRef ds:uri="http://schemas.microsoft.com/VisualStudio/2011/storyboarding/control"/>
  </ds:schemaRefs>
</ds:datastoreItem>
</file>

<file path=customXml/itemProps2122.xml><?xml version="1.0" encoding="utf-8"?>
<ds:datastoreItem xmlns:ds="http://schemas.openxmlformats.org/officeDocument/2006/customXml" ds:itemID="{D47A0439-8DDE-4278-AB6F-2936FF923B1D}">
  <ds:schemaRefs>
    <ds:schemaRef ds:uri="http://schemas.microsoft.com/VisualStudio/2011/storyboarding/control"/>
  </ds:schemaRefs>
</ds:datastoreItem>
</file>

<file path=customXml/itemProps2123.xml><?xml version="1.0" encoding="utf-8"?>
<ds:datastoreItem xmlns:ds="http://schemas.openxmlformats.org/officeDocument/2006/customXml" ds:itemID="{7DD772AF-6873-409C-9BEE-4AD0ACE6D84E}">
  <ds:schemaRefs>
    <ds:schemaRef ds:uri="http://schemas.microsoft.com/VisualStudio/2011/storyboarding/control"/>
  </ds:schemaRefs>
</ds:datastoreItem>
</file>

<file path=customXml/itemProps2124.xml><?xml version="1.0" encoding="utf-8"?>
<ds:datastoreItem xmlns:ds="http://schemas.openxmlformats.org/officeDocument/2006/customXml" ds:itemID="{E2339148-F535-4A6F-8148-C42CDE6E8AA0}">
  <ds:schemaRefs>
    <ds:schemaRef ds:uri="http://schemas.microsoft.com/VisualStudio/2011/storyboarding/control"/>
  </ds:schemaRefs>
</ds:datastoreItem>
</file>

<file path=customXml/itemProps2125.xml><?xml version="1.0" encoding="utf-8"?>
<ds:datastoreItem xmlns:ds="http://schemas.openxmlformats.org/officeDocument/2006/customXml" ds:itemID="{A1A9F656-7D2F-4C02-B9BF-59A3136BB1BE}">
  <ds:schemaRefs>
    <ds:schemaRef ds:uri="http://schemas.microsoft.com/VisualStudio/2011/storyboarding/control"/>
  </ds:schemaRefs>
</ds:datastoreItem>
</file>

<file path=customXml/itemProps2126.xml><?xml version="1.0" encoding="utf-8"?>
<ds:datastoreItem xmlns:ds="http://schemas.openxmlformats.org/officeDocument/2006/customXml" ds:itemID="{7667D564-3CCF-47F2-9137-78A602CEFF07}">
  <ds:schemaRefs>
    <ds:schemaRef ds:uri="http://schemas.microsoft.com/VisualStudio/2011/storyboarding/control"/>
  </ds:schemaRefs>
</ds:datastoreItem>
</file>

<file path=customXml/itemProps2127.xml><?xml version="1.0" encoding="utf-8"?>
<ds:datastoreItem xmlns:ds="http://schemas.openxmlformats.org/officeDocument/2006/customXml" ds:itemID="{D05C5778-9B0F-4CC8-A34E-513B7CFF5E1F}">
  <ds:schemaRefs>
    <ds:schemaRef ds:uri="http://schemas.microsoft.com/VisualStudio/2011/storyboarding/control"/>
  </ds:schemaRefs>
</ds:datastoreItem>
</file>

<file path=customXml/itemProps2128.xml><?xml version="1.0" encoding="utf-8"?>
<ds:datastoreItem xmlns:ds="http://schemas.openxmlformats.org/officeDocument/2006/customXml" ds:itemID="{9F2099D2-6989-448F-BE19-43C5A231873C}">
  <ds:schemaRefs>
    <ds:schemaRef ds:uri="http://schemas.microsoft.com/VisualStudio/2011/storyboarding/control"/>
  </ds:schemaRefs>
</ds:datastoreItem>
</file>

<file path=customXml/itemProps2129.xml><?xml version="1.0" encoding="utf-8"?>
<ds:datastoreItem xmlns:ds="http://schemas.openxmlformats.org/officeDocument/2006/customXml" ds:itemID="{E2AC4BE1-AB1A-41CC-B91B-6AA8B97639E6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C60FF1A6-1138-4001-8050-AEBF40A1F74E}">
  <ds:schemaRefs>
    <ds:schemaRef ds:uri="http://schemas.microsoft.com/VisualStudio/2011/storyboarding/control"/>
  </ds:schemaRefs>
</ds:datastoreItem>
</file>

<file path=customXml/itemProps2130.xml><?xml version="1.0" encoding="utf-8"?>
<ds:datastoreItem xmlns:ds="http://schemas.openxmlformats.org/officeDocument/2006/customXml" ds:itemID="{FF9A5778-7E71-46BE-AF24-E619B663089A}">
  <ds:schemaRefs>
    <ds:schemaRef ds:uri="http://schemas.microsoft.com/VisualStudio/2011/storyboarding/control"/>
  </ds:schemaRefs>
</ds:datastoreItem>
</file>

<file path=customXml/itemProps2131.xml><?xml version="1.0" encoding="utf-8"?>
<ds:datastoreItem xmlns:ds="http://schemas.openxmlformats.org/officeDocument/2006/customXml" ds:itemID="{2EB919B9-9F41-4121-8B6F-C68772163813}">
  <ds:schemaRefs>
    <ds:schemaRef ds:uri="http://schemas.microsoft.com/VisualStudio/2011/storyboarding/control"/>
  </ds:schemaRefs>
</ds:datastoreItem>
</file>

<file path=customXml/itemProps2132.xml><?xml version="1.0" encoding="utf-8"?>
<ds:datastoreItem xmlns:ds="http://schemas.openxmlformats.org/officeDocument/2006/customXml" ds:itemID="{81145685-28B1-4055-A260-60372E8EB38E}">
  <ds:schemaRefs>
    <ds:schemaRef ds:uri="http://schemas.microsoft.com/VisualStudio/2011/storyboarding/control"/>
  </ds:schemaRefs>
</ds:datastoreItem>
</file>

<file path=customXml/itemProps2133.xml><?xml version="1.0" encoding="utf-8"?>
<ds:datastoreItem xmlns:ds="http://schemas.openxmlformats.org/officeDocument/2006/customXml" ds:itemID="{A2F5816B-811F-4F39-AF9E-AC16A8E797F9}">
  <ds:schemaRefs>
    <ds:schemaRef ds:uri="http://schemas.microsoft.com/VisualStudio/2011/storyboarding/control"/>
  </ds:schemaRefs>
</ds:datastoreItem>
</file>

<file path=customXml/itemProps2134.xml><?xml version="1.0" encoding="utf-8"?>
<ds:datastoreItem xmlns:ds="http://schemas.openxmlformats.org/officeDocument/2006/customXml" ds:itemID="{6811FD88-F004-4D91-8E59-C8D28E35F54B}">
  <ds:schemaRefs>
    <ds:schemaRef ds:uri="http://schemas.microsoft.com/VisualStudio/2011/storyboarding/control"/>
  </ds:schemaRefs>
</ds:datastoreItem>
</file>

<file path=customXml/itemProps2135.xml><?xml version="1.0" encoding="utf-8"?>
<ds:datastoreItem xmlns:ds="http://schemas.openxmlformats.org/officeDocument/2006/customXml" ds:itemID="{F6B053FA-3E19-4C7B-B56C-84C00BAF5CF1}">
  <ds:schemaRefs>
    <ds:schemaRef ds:uri="http://schemas.microsoft.com/VisualStudio/2011/storyboarding/control"/>
  </ds:schemaRefs>
</ds:datastoreItem>
</file>

<file path=customXml/itemProps2136.xml><?xml version="1.0" encoding="utf-8"?>
<ds:datastoreItem xmlns:ds="http://schemas.openxmlformats.org/officeDocument/2006/customXml" ds:itemID="{8DFB1B4B-7C3E-44DC-9496-4D193698C217}">
  <ds:schemaRefs>
    <ds:schemaRef ds:uri="http://schemas.microsoft.com/VisualStudio/2011/storyboarding/control"/>
  </ds:schemaRefs>
</ds:datastoreItem>
</file>

<file path=customXml/itemProps2137.xml><?xml version="1.0" encoding="utf-8"?>
<ds:datastoreItem xmlns:ds="http://schemas.openxmlformats.org/officeDocument/2006/customXml" ds:itemID="{4F59AAD8-9743-4CEB-A0F2-E0C838DCF575}">
  <ds:schemaRefs>
    <ds:schemaRef ds:uri="http://schemas.microsoft.com/VisualStudio/2011/storyboarding/control"/>
  </ds:schemaRefs>
</ds:datastoreItem>
</file>

<file path=customXml/itemProps2138.xml><?xml version="1.0" encoding="utf-8"?>
<ds:datastoreItem xmlns:ds="http://schemas.openxmlformats.org/officeDocument/2006/customXml" ds:itemID="{2F129F38-C810-4537-BB6D-587ED81487D1}">
  <ds:schemaRefs>
    <ds:schemaRef ds:uri="http://schemas.microsoft.com/VisualStudio/2011/storyboarding/control"/>
  </ds:schemaRefs>
</ds:datastoreItem>
</file>

<file path=customXml/itemProps2139.xml><?xml version="1.0" encoding="utf-8"?>
<ds:datastoreItem xmlns:ds="http://schemas.openxmlformats.org/officeDocument/2006/customXml" ds:itemID="{23FF9F38-74D4-42B3-B8DF-8E4787B2FEDC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DE8D682F-B8C2-4A51-80A4-42FB910DB3AF}">
  <ds:schemaRefs>
    <ds:schemaRef ds:uri="http://schemas.microsoft.com/VisualStudio/2011/storyboarding/control"/>
  </ds:schemaRefs>
</ds:datastoreItem>
</file>

<file path=customXml/itemProps2140.xml><?xml version="1.0" encoding="utf-8"?>
<ds:datastoreItem xmlns:ds="http://schemas.openxmlformats.org/officeDocument/2006/customXml" ds:itemID="{B7C1E0F0-23E6-4E48-A3B7-A25B576759F5}">
  <ds:schemaRefs>
    <ds:schemaRef ds:uri="http://schemas.microsoft.com/VisualStudio/2011/storyboarding/control"/>
  </ds:schemaRefs>
</ds:datastoreItem>
</file>

<file path=customXml/itemProps2141.xml><?xml version="1.0" encoding="utf-8"?>
<ds:datastoreItem xmlns:ds="http://schemas.openxmlformats.org/officeDocument/2006/customXml" ds:itemID="{0BDDB957-88A5-4CA5-BFC1-AAE217E7997A}">
  <ds:schemaRefs>
    <ds:schemaRef ds:uri="http://schemas.microsoft.com/VisualStudio/2011/storyboarding/control"/>
  </ds:schemaRefs>
</ds:datastoreItem>
</file>

<file path=customXml/itemProps2142.xml><?xml version="1.0" encoding="utf-8"?>
<ds:datastoreItem xmlns:ds="http://schemas.openxmlformats.org/officeDocument/2006/customXml" ds:itemID="{8521AF60-FE4F-4557-9F93-1D08BCBB4A44}">
  <ds:schemaRefs>
    <ds:schemaRef ds:uri="http://schemas.microsoft.com/VisualStudio/2011/storyboarding/control"/>
  </ds:schemaRefs>
</ds:datastoreItem>
</file>

<file path=customXml/itemProps2143.xml><?xml version="1.0" encoding="utf-8"?>
<ds:datastoreItem xmlns:ds="http://schemas.openxmlformats.org/officeDocument/2006/customXml" ds:itemID="{64F95AC6-5865-4662-80D5-3A0A92326A87}">
  <ds:schemaRefs>
    <ds:schemaRef ds:uri="http://schemas.microsoft.com/VisualStudio/2011/storyboarding/control"/>
  </ds:schemaRefs>
</ds:datastoreItem>
</file>

<file path=customXml/itemProps2144.xml><?xml version="1.0" encoding="utf-8"?>
<ds:datastoreItem xmlns:ds="http://schemas.openxmlformats.org/officeDocument/2006/customXml" ds:itemID="{27EF88E9-024B-45D3-8410-1BD088C36745}">
  <ds:schemaRefs>
    <ds:schemaRef ds:uri="http://schemas.microsoft.com/VisualStudio/2011/storyboarding/control"/>
  </ds:schemaRefs>
</ds:datastoreItem>
</file>

<file path=customXml/itemProps2145.xml><?xml version="1.0" encoding="utf-8"?>
<ds:datastoreItem xmlns:ds="http://schemas.openxmlformats.org/officeDocument/2006/customXml" ds:itemID="{0A700170-06A0-4A84-B746-052185BF0FE0}">
  <ds:schemaRefs>
    <ds:schemaRef ds:uri="http://schemas.microsoft.com/VisualStudio/2011/storyboarding/control"/>
  </ds:schemaRefs>
</ds:datastoreItem>
</file>

<file path=customXml/itemProps2146.xml><?xml version="1.0" encoding="utf-8"?>
<ds:datastoreItem xmlns:ds="http://schemas.openxmlformats.org/officeDocument/2006/customXml" ds:itemID="{406E8AAD-7E40-4E2B-91BF-0A3229B5AA33}">
  <ds:schemaRefs>
    <ds:schemaRef ds:uri="http://schemas.microsoft.com/VisualStudio/2011/storyboarding/control"/>
  </ds:schemaRefs>
</ds:datastoreItem>
</file>

<file path=customXml/itemProps2147.xml><?xml version="1.0" encoding="utf-8"?>
<ds:datastoreItem xmlns:ds="http://schemas.openxmlformats.org/officeDocument/2006/customXml" ds:itemID="{FDB0B1D8-0958-487F-B464-BFDA0948C9A6}">
  <ds:schemaRefs>
    <ds:schemaRef ds:uri="http://schemas.microsoft.com/VisualStudio/2011/storyboarding/control"/>
  </ds:schemaRefs>
</ds:datastoreItem>
</file>

<file path=customXml/itemProps2148.xml><?xml version="1.0" encoding="utf-8"?>
<ds:datastoreItem xmlns:ds="http://schemas.openxmlformats.org/officeDocument/2006/customXml" ds:itemID="{367BD29C-6CC9-4FAA-94EF-4B4B002027A5}">
  <ds:schemaRefs>
    <ds:schemaRef ds:uri="http://schemas.microsoft.com/VisualStudio/2011/storyboarding/control"/>
  </ds:schemaRefs>
</ds:datastoreItem>
</file>

<file path=customXml/itemProps2149.xml><?xml version="1.0" encoding="utf-8"?>
<ds:datastoreItem xmlns:ds="http://schemas.openxmlformats.org/officeDocument/2006/customXml" ds:itemID="{57EEA98F-63DD-4FA4-833C-2920580DC09B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86BBDDF5-9F16-4F69-A475-958C3B4170F3}">
  <ds:schemaRefs>
    <ds:schemaRef ds:uri="http://schemas.microsoft.com/VisualStudio/2011/storyboarding/control"/>
  </ds:schemaRefs>
</ds:datastoreItem>
</file>

<file path=customXml/itemProps2150.xml><?xml version="1.0" encoding="utf-8"?>
<ds:datastoreItem xmlns:ds="http://schemas.openxmlformats.org/officeDocument/2006/customXml" ds:itemID="{882BE8EB-E7D3-4B81-AE0D-9954C09BB5C0}">
  <ds:schemaRefs>
    <ds:schemaRef ds:uri="http://schemas.microsoft.com/VisualStudio/2011/storyboarding/control"/>
  </ds:schemaRefs>
</ds:datastoreItem>
</file>

<file path=customXml/itemProps2151.xml><?xml version="1.0" encoding="utf-8"?>
<ds:datastoreItem xmlns:ds="http://schemas.openxmlformats.org/officeDocument/2006/customXml" ds:itemID="{0CA19370-4B92-4AB5-B894-38D9A37D3A73}">
  <ds:schemaRefs>
    <ds:schemaRef ds:uri="http://schemas.microsoft.com/VisualStudio/2011/storyboarding/control"/>
  </ds:schemaRefs>
</ds:datastoreItem>
</file>

<file path=customXml/itemProps2152.xml><?xml version="1.0" encoding="utf-8"?>
<ds:datastoreItem xmlns:ds="http://schemas.openxmlformats.org/officeDocument/2006/customXml" ds:itemID="{20BA6155-4CBB-4DB3-8C2D-CF016032185A}">
  <ds:schemaRefs>
    <ds:schemaRef ds:uri="http://schemas.microsoft.com/VisualStudio/2011/storyboarding/control"/>
  </ds:schemaRefs>
</ds:datastoreItem>
</file>

<file path=customXml/itemProps2153.xml><?xml version="1.0" encoding="utf-8"?>
<ds:datastoreItem xmlns:ds="http://schemas.openxmlformats.org/officeDocument/2006/customXml" ds:itemID="{5A3B65A9-8142-4A7A-9B4F-A0BFAD2FF1C9}">
  <ds:schemaRefs>
    <ds:schemaRef ds:uri="http://schemas.microsoft.com/VisualStudio/2011/storyboarding/control"/>
  </ds:schemaRefs>
</ds:datastoreItem>
</file>

<file path=customXml/itemProps2154.xml><?xml version="1.0" encoding="utf-8"?>
<ds:datastoreItem xmlns:ds="http://schemas.openxmlformats.org/officeDocument/2006/customXml" ds:itemID="{EA749187-C504-4BF0-8C4C-451632AF6FE2}">
  <ds:schemaRefs>
    <ds:schemaRef ds:uri="http://schemas.microsoft.com/VisualStudio/2011/storyboarding/control"/>
  </ds:schemaRefs>
</ds:datastoreItem>
</file>

<file path=customXml/itemProps2155.xml><?xml version="1.0" encoding="utf-8"?>
<ds:datastoreItem xmlns:ds="http://schemas.openxmlformats.org/officeDocument/2006/customXml" ds:itemID="{C5DE645A-B1A8-4AF7-AA47-FF976464476A}">
  <ds:schemaRefs>
    <ds:schemaRef ds:uri="http://schemas.microsoft.com/VisualStudio/2011/storyboarding/control"/>
  </ds:schemaRefs>
</ds:datastoreItem>
</file>

<file path=customXml/itemProps2156.xml><?xml version="1.0" encoding="utf-8"?>
<ds:datastoreItem xmlns:ds="http://schemas.openxmlformats.org/officeDocument/2006/customXml" ds:itemID="{D3A155E2-991A-47BA-9299-EA768B460532}">
  <ds:schemaRefs>
    <ds:schemaRef ds:uri="http://schemas.microsoft.com/VisualStudio/2011/storyboarding/control"/>
  </ds:schemaRefs>
</ds:datastoreItem>
</file>

<file path=customXml/itemProps2157.xml><?xml version="1.0" encoding="utf-8"?>
<ds:datastoreItem xmlns:ds="http://schemas.openxmlformats.org/officeDocument/2006/customXml" ds:itemID="{0C1DDE28-7F0E-4097-91E1-FC614DF271D3}">
  <ds:schemaRefs>
    <ds:schemaRef ds:uri="http://schemas.microsoft.com/VisualStudio/2011/storyboarding/control"/>
  </ds:schemaRefs>
</ds:datastoreItem>
</file>

<file path=customXml/itemProps2158.xml><?xml version="1.0" encoding="utf-8"?>
<ds:datastoreItem xmlns:ds="http://schemas.openxmlformats.org/officeDocument/2006/customXml" ds:itemID="{F03A775A-0A9C-4BAA-9EC7-189A14A9BC63}">
  <ds:schemaRefs>
    <ds:schemaRef ds:uri="http://schemas.microsoft.com/VisualStudio/2011/storyboarding/control"/>
  </ds:schemaRefs>
</ds:datastoreItem>
</file>

<file path=customXml/itemProps2159.xml><?xml version="1.0" encoding="utf-8"?>
<ds:datastoreItem xmlns:ds="http://schemas.openxmlformats.org/officeDocument/2006/customXml" ds:itemID="{3CAFB599-2546-4233-8429-82CAA7D5E401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96BBC955-4348-4745-AC3B-873C58A361F0}">
  <ds:schemaRefs>
    <ds:schemaRef ds:uri="http://schemas.microsoft.com/VisualStudio/2011/storyboarding/control"/>
  </ds:schemaRefs>
</ds:datastoreItem>
</file>

<file path=customXml/itemProps2160.xml><?xml version="1.0" encoding="utf-8"?>
<ds:datastoreItem xmlns:ds="http://schemas.openxmlformats.org/officeDocument/2006/customXml" ds:itemID="{94A51E1C-BE31-40F1-ABAC-D97FA8B87F78}">
  <ds:schemaRefs>
    <ds:schemaRef ds:uri="http://schemas.microsoft.com/VisualStudio/2011/storyboarding/control"/>
  </ds:schemaRefs>
</ds:datastoreItem>
</file>

<file path=customXml/itemProps2161.xml><?xml version="1.0" encoding="utf-8"?>
<ds:datastoreItem xmlns:ds="http://schemas.openxmlformats.org/officeDocument/2006/customXml" ds:itemID="{6145A8CC-07D4-4F8F-A08F-DA7CDAB5E68B}">
  <ds:schemaRefs>
    <ds:schemaRef ds:uri="http://schemas.microsoft.com/VisualStudio/2011/storyboarding/control"/>
  </ds:schemaRefs>
</ds:datastoreItem>
</file>

<file path=customXml/itemProps2162.xml><?xml version="1.0" encoding="utf-8"?>
<ds:datastoreItem xmlns:ds="http://schemas.openxmlformats.org/officeDocument/2006/customXml" ds:itemID="{4ACD8D5C-2742-4A7B-AE87-A29F898D7FE5}">
  <ds:schemaRefs>
    <ds:schemaRef ds:uri="http://schemas.microsoft.com/VisualStudio/2011/storyboarding/control"/>
  </ds:schemaRefs>
</ds:datastoreItem>
</file>

<file path=customXml/itemProps2163.xml><?xml version="1.0" encoding="utf-8"?>
<ds:datastoreItem xmlns:ds="http://schemas.openxmlformats.org/officeDocument/2006/customXml" ds:itemID="{981FEAE1-4A64-49BF-9418-5F3A6F2CBADA}">
  <ds:schemaRefs>
    <ds:schemaRef ds:uri="http://schemas.microsoft.com/VisualStudio/2011/storyboarding/control"/>
  </ds:schemaRefs>
</ds:datastoreItem>
</file>

<file path=customXml/itemProps2164.xml><?xml version="1.0" encoding="utf-8"?>
<ds:datastoreItem xmlns:ds="http://schemas.openxmlformats.org/officeDocument/2006/customXml" ds:itemID="{1A59DEA6-0118-44CA-A264-827B5C7EEF44}">
  <ds:schemaRefs>
    <ds:schemaRef ds:uri="http://schemas.microsoft.com/VisualStudio/2011/storyboarding/control"/>
  </ds:schemaRefs>
</ds:datastoreItem>
</file>

<file path=customXml/itemProps2165.xml><?xml version="1.0" encoding="utf-8"?>
<ds:datastoreItem xmlns:ds="http://schemas.openxmlformats.org/officeDocument/2006/customXml" ds:itemID="{5BF9353A-14AC-4FDC-8C05-5187F26EBABA}">
  <ds:schemaRefs>
    <ds:schemaRef ds:uri="http://schemas.microsoft.com/VisualStudio/2011/storyboarding/control"/>
  </ds:schemaRefs>
</ds:datastoreItem>
</file>

<file path=customXml/itemProps2166.xml><?xml version="1.0" encoding="utf-8"?>
<ds:datastoreItem xmlns:ds="http://schemas.openxmlformats.org/officeDocument/2006/customXml" ds:itemID="{6541D085-C8A0-477F-B05E-683A100267FC}">
  <ds:schemaRefs>
    <ds:schemaRef ds:uri="http://schemas.microsoft.com/VisualStudio/2011/storyboarding/control"/>
  </ds:schemaRefs>
</ds:datastoreItem>
</file>

<file path=customXml/itemProps2167.xml><?xml version="1.0" encoding="utf-8"?>
<ds:datastoreItem xmlns:ds="http://schemas.openxmlformats.org/officeDocument/2006/customXml" ds:itemID="{6C5CAE3B-A08F-4747-869E-4D6A2743F8B2}">
  <ds:schemaRefs>
    <ds:schemaRef ds:uri="http://schemas.microsoft.com/VisualStudio/2011/storyboarding/control"/>
  </ds:schemaRefs>
</ds:datastoreItem>
</file>

<file path=customXml/itemProps2168.xml><?xml version="1.0" encoding="utf-8"?>
<ds:datastoreItem xmlns:ds="http://schemas.openxmlformats.org/officeDocument/2006/customXml" ds:itemID="{10608171-D30F-4377-ACD1-ECF486D97E5D}">
  <ds:schemaRefs>
    <ds:schemaRef ds:uri="http://schemas.microsoft.com/VisualStudio/2011/storyboarding/control"/>
  </ds:schemaRefs>
</ds:datastoreItem>
</file>

<file path=customXml/itemProps2169.xml><?xml version="1.0" encoding="utf-8"?>
<ds:datastoreItem xmlns:ds="http://schemas.openxmlformats.org/officeDocument/2006/customXml" ds:itemID="{0B24084B-D8D7-413C-9FEE-8E6D594FDB8C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CA35A5DF-1A4E-41D8-850B-F1902CDD8E40}">
  <ds:schemaRefs>
    <ds:schemaRef ds:uri="http://schemas.microsoft.com/VisualStudio/2011/storyboarding/control"/>
  </ds:schemaRefs>
</ds:datastoreItem>
</file>

<file path=customXml/itemProps2170.xml><?xml version="1.0" encoding="utf-8"?>
<ds:datastoreItem xmlns:ds="http://schemas.openxmlformats.org/officeDocument/2006/customXml" ds:itemID="{25D7528D-24AE-4BFE-8C47-68B4120DB5C1}">
  <ds:schemaRefs>
    <ds:schemaRef ds:uri="http://schemas.microsoft.com/VisualStudio/2011/storyboarding/control"/>
  </ds:schemaRefs>
</ds:datastoreItem>
</file>

<file path=customXml/itemProps2171.xml><?xml version="1.0" encoding="utf-8"?>
<ds:datastoreItem xmlns:ds="http://schemas.openxmlformats.org/officeDocument/2006/customXml" ds:itemID="{B73B2B84-943F-4988-BDB3-FD95ECBDDF48}">
  <ds:schemaRefs>
    <ds:schemaRef ds:uri="http://schemas.microsoft.com/VisualStudio/2011/storyboarding/control"/>
  </ds:schemaRefs>
</ds:datastoreItem>
</file>

<file path=customXml/itemProps2172.xml><?xml version="1.0" encoding="utf-8"?>
<ds:datastoreItem xmlns:ds="http://schemas.openxmlformats.org/officeDocument/2006/customXml" ds:itemID="{8CA4CF7B-AA6E-4191-A246-F8F45FBE0EA2}">
  <ds:schemaRefs>
    <ds:schemaRef ds:uri="http://schemas.microsoft.com/VisualStudio/2011/storyboarding/control"/>
  </ds:schemaRefs>
</ds:datastoreItem>
</file>

<file path=customXml/itemProps2173.xml><?xml version="1.0" encoding="utf-8"?>
<ds:datastoreItem xmlns:ds="http://schemas.openxmlformats.org/officeDocument/2006/customXml" ds:itemID="{6BA602C2-3E1D-47BF-8DBB-3852F92502B0}">
  <ds:schemaRefs>
    <ds:schemaRef ds:uri="http://schemas.microsoft.com/VisualStudio/2011/storyboarding/control"/>
  </ds:schemaRefs>
</ds:datastoreItem>
</file>

<file path=customXml/itemProps2174.xml><?xml version="1.0" encoding="utf-8"?>
<ds:datastoreItem xmlns:ds="http://schemas.openxmlformats.org/officeDocument/2006/customXml" ds:itemID="{848493BA-61A3-41BC-8684-9AF3CFD845EF}">
  <ds:schemaRefs>
    <ds:schemaRef ds:uri="http://schemas.microsoft.com/VisualStudio/2011/storyboarding/control"/>
  </ds:schemaRefs>
</ds:datastoreItem>
</file>

<file path=customXml/itemProps2175.xml><?xml version="1.0" encoding="utf-8"?>
<ds:datastoreItem xmlns:ds="http://schemas.openxmlformats.org/officeDocument/2006/customXml" ds:itemID="{6CDAAF9C-768B-4375-8567-EE8ECD6C5E9F}">
  <ds:schemaRefs>
    <ds:schemaRef ds:uri="http://schemas.microsoft.com/VisualStudio/2011/storyboarding/control"/>
  </ds:schemaRefs>
</ds:datastoreItem>
</file>

<file path=customXml/itemProps2176.xml><?xml version="1.0" encoding="utf-8"?>
<ds:datastoreItem xmlns:ds="http://schemas.openxmlformats.org/officeDocument/2006/customXml" ds:itemID="{FA42D024-5867-4E85-9E1B-004DE017C31A}">
  <ds:schemaRefs>
    <ds:schemaRef ds:uri="http://schemas.microsoft.com/VisualStudio/2011/storyboarding/control"/>
  </ds:schemaRefs>
</ds:datastoreItem>
</file>

<file path=customXml/itemProps2177.xml><?xml version="1.0" encoding="utf-8"?>
<ds:datastoreItem xmlns:ds="http://schemas.openxmlformats.org/officeDocument/2006/customXml" ds:itemID="{DFED628D-7E27-4542-A01E-9464C0142572}">
  <ds:schemaRefs>
    <ds:schemaRef ds:uri="http://schemas.microsoft.com/VisualStudio/2011/storyboarding/control"/>
  </ds:schemaRefs>
</ds:datastoreItem>
</file>

<file path=customXml/itemProps2178.xml><?xml version="1.0" encoding="utf-8"?>
<ds:datastoreItem xmlns:ds="http://schemas.openxmlformats.org/officeDocument/2006/customXml" ds:itemID="{59985D33-D1CC-4526-8A84-618A21C8006B}">
  <ds:schemaRefs>
    <ds:schemaRef ds:uri="http://schemas.microsoft.com/VisualStudio/2011/storyboarding/control"/>
  </ds:schemaRefs>
</ds:datastoreItem>
</file>

<file path=customXml/itemProps2179.xml><?xml version="1.0" encoding="utf-8"?>
<ds:datastoreItem xmlns:ds="http://schemas.openxmlformats.org/officeDocument/2006/customXml" ds:itemID="{A12A4D12-DA78-4ED6-9591-E86D3F391C43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227C97DF-37FB-4849-8BE2-4C971D37FE46}">
  <ds:schemaRefs>
    <ds:schemaRef ds:uri="http://schemas.microsoft.com/VisualStudio/2011/storyboarding/control"/>
  </ds:schemaRefs>
</ds:datastoreItem>
</file>

<file path=customXml/itemProps2180.xml><?xml version="1.0" encoding="utf-8"?>
<ds:datastoreItem xmlns:ds="http://schemas.openxmlformats.org/officeDocument/2006/customXml" ds:itemID="{847C34A8-D0FB-4602-8873-ADA69BA53282}">
  <ds:schemaRefs>
    <ds:schemaRef ds:uri="http://schemas.microsoft.com/VisualStudio/2011/storyboarding/control"/>
  </ds:schemaRefs>
</ds:datastoreItem>
</file>

<file path=customXml/itemProps2181.xml><?xml version="1.0" encoding="utf-8"?>
<ds:datastoreItem xmlns:ds="http://schemas.openxmlformats.org/officeDocument/2006/customXml" ds:itemID="{CD1D2059-9993-42CF-85DB-FEC5ED6F1861}">
  <ds:schemaRefs>
    <ds:schemaRef ds:uri="http://schemas.microsoft.com/VisualStudio/2011/storyboarding/control"/>
  </ds:schemaRefs>
</ds:datastoreItem>
</file>

<file path=customXml/itemProps2182.xml><?xml version="1.0" encoding="utf-8"?>
<ds:datastoreItem xmlns:ds="http://schemas.openxmlformats.org/officeDocument/2006/customXml" ds:itemID="{BEC4A4E7-3A50-4FD9-B0D3-B391D15F58FA}">
  <ds:schemaRefs>
    <ds:schemaRef ds:uri="http://schemas.microsoft.com/VisualStudio/2011/storyboarding/control"/>
  </ds:schemaRefs>
</ds:datastoreItem>
</file>

<file path=customXml/itemProps2183.xml><?xml version="1.0" encoding="utf-8"?>
<ds:datastoreItem xmlns:ds="http://schemas.openxmlformats.org/officeDocument/2006/customXml" ds:itemID="{E8530BD4-272D-4E1D-99D1-4F0211AAAC37}">
  <ds:schemaRefs>
    <ds:schemaRef ds:uri="http://schemas.microsoft.com/VisualStudio/2011/storyboarding/control"/>
  </ds:schemaRefs>
</ds:datastoreItem>
</file>

<file path=customXml/itemProps2184.xml><?xml version="1.0" encoding="utf-8"?>
<ds:datastoreItem xmlns:ds="http://schemas.openxmlformats.org/officeDocument/2006/customXml" ds:itemID="{58CDE723-DAF0-4804-903A-671903E88529}">
  <ds:schemaRefs>
    <ds:schemaRef ds:uri="http://schemas.microsoft.com/VisualStudio/2011/storyboarding/control"/>
  </ds:schemaRefs>
</ds:datastoreItem>
</file>

<file path=customXml/itemProps2185.xml><?xml version="1.0" encoding="utf-8"?>
<ds:datastoreItem xmlns:ds="http://schemas.openxmlformats.org/officeDocument/2006/customXml" ds:itemID="{B4164C21-3FF7-45FD-8DAA-B1C4137D70A7}">
  <ds:schemaRefs>
    <ds:schemaRef ds:uri="http://schemas.microsoft.com/VisualStudio/2011/storyboarding/control"/>
  </ds:schemaRefs>
</ds:datastoreItem>
</file>

<file path=customXml/itemProps2186.xml><?xml version="1.0" encoding="utf-8"?>
<ds:datastoreItem xmlns:ds="http://schemas.openxmlformats.org/officeDocument/2006/customXml" ds:itemID="{F710A2A4-7924-449C-B059-587ACEE75B23}">
  <ds:schemaRefs>
    <ds:schemaRef ds:uri="http://schemas.microsoft.com/VisualStudio/2011/storyboarding/control"/>
  </ds:schemaRefs>
</ds:datastoreItem>
</file>

<file path=customXml/itemProps2187.xml><?xml version="1.0" encoding="utf-8"?>
<ds:datastoreItem xmlns:ds="http://schemas.openxmlformats.org/officeDocument/2006/customXml" ds:itemID="{2F03B2E5-C143-4AC7-A0C5-F0EEFC1F8F7C}">
  <ds:schemaRefs>
    <ds:schemaRef ds:uri="http://schemas.microsoft.com/VisualStudio/2011/storyboarding/control"/>
  </ds:schemaRefs>
</ds:datastoreItem>
</file>

<file path=customXml/itemProps2188.xml><?xml version="1.0" encoding="utf-8"?>
<ds:datastoreItem xmlns:ds="http://schemas.openxmlformats.org/officeDocument/2006/customXml" ds:itemID="{64B6AA02-27AE-4072-8DB6-FF8EF78BD2C4}">
  <ds:schemaRefs>
    <ds:schemaRef ds:uri="http://schemas.microsoft.com/VisualStudio/2011/storyboarding/control"/>
  </ds:schemaRefs>
</ds:datastoreItem>
</file>

<file path=customXml/itemProps2189.xml><?xml version="1.0" encoding="utf-8"?>
<ds:datastoreItem xmlns:ds="http://schemas.openxmlformats.org/officeDocument/2006/customXml" ds:itemID="{CAA4F15D-690F-4370-8213-61C209FEFBB6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70661954-EB74-4035-8495-B60D2B219BF9}">
  <ds:schemaRefs>
    <ds:schemaRef ds:uri="http://schemas.microsoft.com/VisualStudio/2011/storyboarding/control"/>
  </ds:schemaRefs>
</ds:datastoreItem>
</file>

<file path=customXml/itemProps2190.xml><?xml version="1.0" encoding="utf-8"?>
<ds:datastoreItem xmlns:ds="http://schemas.openxmlformats.org/officeDocument/2006/customXml" ds:itemID="{F844EFD9-C6FB-46DB-AAEC-56008690581D}">
  <ds:schemaRefs>
    <ds:schemaRef ds:uri="http://schemas.microsoft.com/VisualStudio/2011/storyboarding/control"/>
  </ds:schemaRefs>
</ds:datastoreItem>
</file>

<file path=customXml/itemProps2191.xml><?xml version="1.0" encoding="utf-8"?>
<ds:datastoreItem xmlns:ds="http://schemas.openxmlformats.org/officeDocument/2006/customXml" ds:itemID="{B75CB1EC-0CB3-4FB4-8174-FB5495370D9D}">
  <ds:schemaRefs>
    <ds:schemaRef ds:uri="http://schemas.microsoft.com/VisualStudio/2011/storyboarding/control"/>
  </ds:schemaRefs>
</ds:datastoreItem>
</file>

<file path=customXml/itemProps2192.xml><?xml version="1.0" encoding="utf-8"?>
<ds:datastoreItem xmlns:ds="http://schemas.openxmlformats.org/officeDocument/2006/customXml" ds:itemID="{C6829611-2318-4CBC-BA7C-42A794E6AE1A}">
  <ds:schemaRefs>
    <ds:schemaRef ds:uri="http://schemas.microsoft.com/VisualStudio/2011/storyboarding/control"/>
  </ds:schemaRefs>
</ds:datastoreItem>
</file>

<file path=customXml/itemProps2193.xml><?xml version="1.0" encoding="utf-8"?>
<ds:datastoreItem xmlns:ds="http://schemas.openxmlformats.org/officeDocument/2006/customXml" ds:itemID="{219D96D2-EC98-4513-BBDB-0529B07ED0E5}">
  <ds:schemaRefs>
    <ds:schemaRef ds:uri="http://schemas.microsoft.com/VisualStudio/2011/storyboarding/control"/>
  </ds:schemaRefs>
</ds:datastoreItem>
</file>

<file path=customXml/itemProps2194.xml><?xml version="1.0" encoding="utf-8"?>
<ds:datastoreItem xmlns:ds="http://schemas.openxmlformats.org/officeDocument/2006/customXml" ds:itemID="{BF879703-591F-4052-8B62-6B187E3C9EC4}">
  <ds:schemaRefs>
    <ds:schemaRef ds:uri="http://schemas.microsoft.com/VisualStudio/2011/storyboarding/control"/>
  </ds:schemaRefs>
</ds:datastoreItem>
</file>

<file path=customXml/itemProps2195.xml><?xml version="1.0" encoding="utf-8"?>
<ds:datastoreItem xmlns:ds="http://schemas.openxmlformats.org/officeDocument/2006/customXml" ds:itemID="{18CE1BE7-BC67-463D-932E-4059339C681C}">
  <ds:schemaRefs>
    <ds:schemaRef ds:uri="http://schemas.microsoft.com/VisualStudio/2011/storyboarding/control"/>
  </ds:schemaRefs>
</ds:datastoreItem>
</file>

<file path=customXml/itemProps2196.xml><?xml version="1.0" encoding="utf-8"?>
<ds:datastoreItem xmlns:ds="http://schemas.openxmlformats.org/officeDocument/2006/customXml" ds:itemID="{2AA5A68F-2765-4478-8069-5A8747E7CB58}">
  <ds:schemaRefs>
    <ds:schemaRef ds:uri="http://schemas.microsoft.com/VisualStudio/2011/storyboarding/control"/>
  </ds:schemaRefs>
</ds:datastoreItem>
</file>

<file path=customXml/itemProps2197.xml><?xml version="1.0" encoding="utf-8"?>
<ds:datastoreItem xmlns:ds="http://schemas.openxmlformats.org/officeDocument/2006/customXml" ds:itemID="{3D861655-6BA7-4725-94CB-DA320D24045D}">
  <ds:schemaRefs>
    <ds:schemaRef ds:uri="http://schemas.microsoft.com/VisualStudio/2011/storyboarding/control"/>
  </ds:schemaRefs>
</ds:datastoreItem>
</file>

<file path=customXml/itemProps2198.xml><?xml version="1.0" encoding="utf-8"?>
<ds:datastoreItem xmlns:ds="http://schemas.openxmlformats.org/officeDocument/2006/customXml" ds:itemID="{6B16A832-C7F5-4F87-911A-8008CCBDA5B0}">
  <ds:schemaRefs>
    <ds:schemaRef ds:uri="http://schemas.microsoft.com/VisualStudio/2011/storyboarding/control"/>
  </ds:schemaRefs>
</ds:datastoreItem>
</file>

<file path=customXml/itemProps2199.xml><?xml version="1.0" encoding="utf-8"?>
<ds:datastoreItem xmlns:ds="http://schemas.openxmlformats.org/officeDocument/2006/customXml" ds:itemID="{BCD529B3-25CF-4FF4-BA58-7A18301659BE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BE4D8CD-BF96-46F7-BAAB-951383462DFA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4334BFD3-D4C5-424D-A852-249A03CCE90B}">
  <ds:schemaRefs>
    <ds:schemaRef ds:uri="http://schemas.microsoft.com/VisualStudio/2011/storyboarding/control"/>
  </ds:schemaRefs>
</ds:datastoreItem>
</file>

<file path=customXml/itemProps2200.xml><?xml version="1.0" encoding="utf-8"?>
<ds:datastoreItem xmlns:ds="http://schemas.openxmlformats.org/officeDocument/2006/customXml" ds:itemID="{986A45A0-EE7F-4F93-85FC-951089ABB436}">
  <ds:schemaRefs>
    <ds:schemaRef ds:uri="http://schemas.microsoft.com/VisualStudio/2011/storyboarding/control"/>
  </ds:schemaRefs>
</ds:datastoreItem>
</file>

<file path=customXml/itemProps2201.xml><?xml version="1.0" encoding="utf-8"?>
<ds:datastoreItem xmlns:ds="http://schemas.openxmlformats.org/officeDocument/2006/customXml" ds:itemID="{A64D9BA0-2370-4D60-A9B4-FD0D738E0F37}">
  <ds:schemaRefs>
    <ds:schemaRef ds:uri="http://schemas.microsoft.com/VisualStudio/2011/storyboarding/control"/>
  </ds:schemaRefs>
</ds:datastoreItem>
</file>

<file path=customXml/itemProps2202.xml><?xml version="1.0" encoding="utf-8"?>
<ds:datastoreItem xmlns:ds="http://schemas.openxmlformats.org/officeDocument/2006/customXml" ds:itemID="{E64F02B8-80DA-4BB9-9749-7F001C4D93FF}">
  <ds:schemaRefs>
    <ds:schemaRef ds:uri="http://schemas.microsoft.com/VisualStudio/2011/storyboarding/control"/>
  </ds:schemaRefs>
</ds:datastoreItem>
</file>

<file path=customXml/itemProps2203.xml><?xml version="1.0" encoding="utf-8"?>
<ds:datastoreItem xmlns:ds="http://schemas.openxmlformats.org/officeDocument/2006/customXml" ds:itemID="{08D3291F-8F2D-49C6-B51C-8B6C3732AC13}">
  <ds:schemaRefs>
    <ds:schemaRef ds:uri="http://schemas.microsoft.com/VisualStudio/2011/storyboarding/control"/>
  </ds:schemaRefs>
</ds:datastoreItem>
</file>

<file path=customXml/itemProps2204.xml><?xml version="1.0" encoding="utf-8"?>
<ds:datastoreItem xmlns:ds="http://schemas.openxmlformats.org/officeDocument/2006/customXml" ds:itemID="{3E94AB8A-1F71-4C47-9F5A-DBDF8A4741FD}">
  <ds:schemaRefs>
    <ds:schemaRef ds:uri="http://schemas.microsoft.com/VisualStudio/2011/storyboarding/control"/>
  </ds:schemaRefs>
</ds:datastoreItem>
</file>

<file path=customXml/itemProps2205.xml><?xml version="1.0" encoding="utf-8"?>
<ds:datastoreItem xmlns:ds="http://schemas.openxmlformats.org/officeDocument/2006/customXml" ds:itemID="{1F8A0792-9C58-43CC-8FAE-965AEB7492FB}">
  <ds:schemaRefs>
    <ds:schemaRef ds:uri="http://schemas.microsoft.com/VisualStudio/2011/storyboarding/control"/>
  </ds:schemaRefs>
</ds:datastoreItem>
</file>

<file path=customXml/itemProps2206.xml><?xml version="1.0" encoding="utf-8"?>
<ds:datastoreItem xmlns:ds="http://schemas.openxmlformats.org/officeDocument/2006/customXml" ds:itemID="{42D0CDDD-F48E-41E4-A7BA-037CC7288FD0}">
  <ds:schemaRefs>
    <ds:schemaRef ds:uri="http://schemas.microsoft.com/VisualStudio/2011/storyboarding/control"/>
  </ds:schemaRefs>
</ds:datastoreItem>
</file>

<file path=customXml/itemProps2207.xml><?xml version="1.0" encoding="utf-8"?>
<ds:datastoreItem xmlns:ds="http://schemas.openxmlformats.org/officeDocument/2006/customXml" ds:itemID="{79BE25D9-BB31-4695-8E4E-B26DF0B8C629}">
  <ds:schemaRefs>
    <ds:schemaRef ds:uri="http://schemas.microsoft.com/VisualStudio/2011/storyboarding/control"/>
  </ds:schemaRefs>
</ds:datastoreItem>
</file>

<file path=customXml/itemProps2208.xml><?xml version="1.0" encoding="utf-8"?>
<ds:datastoreItem xmlns:ds="http://schemas.openxmlformats.org/officeDocument/2006/customXml" ds:itemID="{4570DE61-1B23-45FB-AA9D-14761C82F3C8}">
  <ds:schemaRefs>
    <ds:schemaRef ds:uri="http://schemas.microsoft.com/VisualStudio/2011/storyboarding/control"/>
  </ds:schemaRefs>
</ds:datastoreItem>
</file>

<file path=customXml/itemProps2209.xml><?xml version="1.0" encoding="utf-8"?>
<ds:datastoreItem xmlns:ds="http://schemas.openxmlformats.org/officeDocument/2006/customXml" ds:itemID="{8DA2234C-7D18-4646-94ED-019073B70C06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166B38F0-9CE9-4A40-B026-71D6FB189D21}">
  <ds:schemaRefs>
    <ds:schemaRef ds:uri="http://schemas.microsoft.com/VisualStudio/2011/storyboarding/control"/>
  </ds:schemaRefs>
</ds:datastoreItem>
</file>

<file path=customXml/itemProps2210.xml><?xml version="1.0" encoding="utf-8"?>
<ds:datastoreItem xmlns:ds="http://schemas.openxmlformats.org/officeDocument/2006/customXml" ds:itemID="{1DE1461E-78A4-4CF3-9822-AF761D664838}">
  <ds:schemaRefs>
    <ds:schemaRef ds:uri="http://schemas.microsoft.com/VisualStudio/2011/storyboarding/control"/>
  </ds:schemaRefs>
</ds:datastoreItem>
</file>

<file path=customXml/itemProps2211.xml><?xml version="1.0" encoding="utf-8"?>
<ds:datastoreItem xmlns:ds="http://schemas.openxmlformats.org/officeDocument/2006/customXml" ds:itemID="{9CFD115F-9577-4A40-A7D0-93ACF9E200A3}">
  <ds:schemaRefs>
    <ds:schemaRef ds:uri="http://schemas.microsoft.com/VisualStudio/2011/storyboarding/control"/>
  </ds:schemaRefs>
</ds:datastoreItem>
</file>

<file path=customXml/itemProps2212.xml><?xml version="1.0" encoding="utf-8"?>
<ds:datastoreItem xmlns:ds="http://schemas.openxmlformats.org/officeDocument/2006/customXml" ds:itemID="{40BEA266-0C23-457D-9C02-F6B1CF8F50DC}">
  <ds:schemaRefs>
    <ds:schemaRef ds:uri="http://schemas.microsoft.com/VisualStudio/2011/storyboarding/control"/>
  </ds:schemaRefs>
</ds:datastoreItem>
</file>

<file path=customXml/itemProps2213.xml><?xml version="1.0" encoding="utf-8"?>
<ds:datastoreItem xmlns:ds="http://schemas.openxmlformats.org/officeDocument/2006/customXml" ds:itemID="{9869C553-5F06-40D5-B300-DE82DA0FCDB0}">
  <ds:schemaRefs>
    <ds:schemaRef ds:uri="http://schemas.microsoft.com/VisualStudio/2011/storyboarding/control"/>
  </ds:schemaRefs>
</ds:datastoreItem>
</file>

<file path=customXml/itemProps2214.xml><?xml version="1.0" encoding="utf-8"?>
<ds:datastoreItem xmlns:ds="http://schemas.openxmlformats.org/officeDocument/2006/customXml" ds:itemID="{9489A434-8C80-4C73-8640-A5350CFD5799}">
  <ds:schemaRefs>
    <ds:schemaRef ds:uri="http://schemas.microsoft.com/VisualStudio/2011/storyboarding/control"/>
  </ds:schemaRefs>
</ds:datastoreItem>
</file>

<file path=customXml/itemProps2215.xml><?xml version="1.0" encoding="utf-8"?>
<ds:datastoreItem xmlns:ds="http://schemas.openxmlformats.org/officeDocument/2006/customXml" ds:itemID="{D351A380-BDEF-43C1-8B3C-AA290EDE8120}">
  <ds:schemaRefs>
    <ds:schemaRef ds:uri="http://schemas.microsoft.com/VisualStudio/2011/storyboarding/control"/>
  </ds:schemaRefs>
</ds:datastoreItem>
</file>

<file path=customXml/itemProps2216.xml><?xml version="1.0" encoding="utf-8"?>
<ds:datastoreItem xmlns:ds="http://schemas.openxmlformats.org/officeDocument/2006/customXml" ds:itemID="{9C23504C-ACDF-4573-A39A-83E31B493644}">
  <ds:schemaRefs>
    <ds:schemaRef ds:uri="http://schemas.microsoft.com/VisualStudio/2011/storyboarding/control"/>
  </ds:schemaRefs>
</ds:datastoreItem>
</file>

<file path=customXml/itemProps2217.xml><?xml version="1.0" encoding="utf-8"?>
<ds:datastoreItem xmlns:ds="http://schemas.openxmlformats.org/officeDocument/2006/customXml" ds:itemID="{9A94BA34-547F-4734-88B3-E731D211DC0F}">
  <ds:schemaRefs>
    <ds:schemaRef ds:uri="http://schemas.microsoft.com/VisualStudio/2011/storyboarding/control"/>
  </ds:schemaRefs>
</ds:datastoreItem>
</file>

<file path=customXml/itemProps2218.xml><?xml version="1.0" encoding="utf-8"?>
<ds:datastoreItem xmlns:ds="http://schemas.openxmlformats.org/officeDocument/2006/customXml" ds:itemID="{354E73FA-9426-4764-920B-EF3255D2C2C1}">
  <ds:schemaRefs>
    <ds:schemaRef ds:uri="http://schemas.microsoft.com/VisualStudio/2011/storyboarding/control"/>
  </ds:schemaRefs>
</ds:datastoreItem>
</file>

<file path=customXml/itemProps2219.xml><?xml version="1.0" encoding="utf-8"?>
<ds:datastoreItem xmlns:ds="http://schemas.openxmlformats.org/officeDocument/2006/customXml" ds:itemID="{06AF40AA-6533-42CB-9E05-FD9FA90D94F8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7082A516-5D90-401B-90ED-F281DC63C080}">
  <ds:schemaRefs>
    <ds:schemaRef ds:uri="http://schemas.microsoft.com/VisualStudio/2011/storyboarding/control"/>
  </ds:schemaRefs>
</ds:datastoreItem>
</file>

<file path=customXml/itemProps2220.xml><?xml version="1.0" encoding="utf-8"?>
<ds:datastoreItem xmlns:ds="http://schemas.openxmlformats.org/officeDocument/2006/customXml" ds:itemID="{F09E5929-0FF7-4344-AE0E-308FEAD03B35}">
  <ds:schemaRefs>
    <ds:schemaRef ds:uri="http://schemas.microsoft.com/VisualStudio/2011/storyboarding/control"/>
  </ds:schemaRefs>
</ds:datastoreItem>
</file>

<file path=customXml/itemProps2221.xml><?xml version="1.0" encoding="utf-8"?>
<ds:datastoreItem xmlns:ds="http://schemas.openxmlformats.org/officeDocument/2006/customXml" ds:itemID="{39E8CFD5-C8EC-4ED7-9A16-33790D4E28F3}">
  <ds:schemaRefs>
    <ds:schemaRef ds:uri="http://schemas.microsoft.com/VisualStudio/2011/storyboarding/control"/>
  </ds:schemaRefs>
</ds:datastoreItem>
</file>

<file path=customXml/itemProps2222.xml><?xml version="1.0" encoding="utf-8"?>
<ds:datastoreItem xmlns:ds="http://schemas.openxmlformats.org/officeDocument/2006/customXml" ds:itemID="{2A71BDD5-4D7F-4FE5-8BF7-858565BB9D16}">
  <ds:schemaRefs>
    <ds:schemaRef ds:uri="http://schemas.microsoft.com/VisualStudio/2011/storyboarding/control"/>
  </ds:schemaRefs>
</ds:datastoreItem>
</file>

<file path=customXml/itemProps2223.xml><?xml version="1.0" encoding="utf-8"?>
<ds:datastoreItem xmlns:ds="http://schemas.openxmlformats.org/officeDocument/2006/customXml" ds:itemID="{9B6F35EF-45B7-429D-A735-93BA7A050993}">
  <ds:schemaRefs>
    <ds:schemaRef ds:uri="http://schemas.microsoft.com/VisualStudio/2011/storyboarding/control"/>
  </ds:schemaRefs>
</ds:datastoreItem>
</file>

<file path=customXml/itemProps2224.xml><?xml version="1.0" encoding="utf-8"?>
<ds:datastoreItem xmlns:ds="http://schemas.openxmlformats.org/officeDocument/2006/customXml" ds:itemID="{538272D1-1BB4-4C4A-850B-183E691F6F73}">
  <ds:schemaRefs>
    <ds:schemaRef ds:uri="http://schemas.microsoft.com/VisualStudio/2011/storyboarding/control"/>
  </ds:schemaRefs>
</ds:datastoreItem>
</file>

<file path=customXml/itemProps2225.xml><?xml version="1.0" encoding="utf-8"?>
<ds:datastoreItem xmlns:ds="http://schemas.openxmlformats.org/officeDocument/2006/customXml" ds:itemID="{EB86725E-508A-42DF-8F85-2D477C5DF599}">
  <ds:schemaRefs>
    <ds:schemaRef ds:uri="http://schemas.microsoft.com/VisualStudio/2011/storyboarding/control"/>
  </ds:schemaRefs>
</ds:datastoreItem>
</file>

<file path=customXml/itemProps2226.xml><?xml version="1.0" encoding="utf-8"?>
<ds:datastoreItem xmlns:ds="http://schemas.openxmlformats.org/officeDocument/2006/customXml" ds:itemID="{5DD944BB-21B2-431E-AE99-73A5C59A8B7B}">
  <ds:schemaRefs>
    <ds:schemaRef ds:uri="http://schemas.microsoft.com/VisualStudio/2011/storyboarding/control"/>
  </ds:schemaRefs>
</ds:datastoreItem>
</file>

<file path=customXml/itemProps2227.xml><?xml version="1.0" encoding="utf-8"?>
<ds:datastoreItem xmlns:ds="http://schemas.openxmlformats.org/officeDocument/2006/customXml" ds:itemID="{55F67FD3-BF94-4EB3-8661-A76752AB2216}">
  <ds:schemaRefs>
    <ds:schemaRef ds:uri="http://schemas.microsoft.com/VisualStudio/2011/storyboarding/control"/>
  </ds:schemaRefs>
</ds:datastoreItem>
</file>

<file path=customXml/itemProps2228.xml><?xml version="1.0" encoding="utf-8"?>
<ds:datastoreItem xmlns:ds="http://schemas.openxmlformats.org/officeDocument/2006/customXml" ds:itemID="{F84666BB-5D44-4EDD-A671-8D64D880B6EC}">
  <ds:schemaRefs>
    <ds:schemaRef ds:uri="http://schemas.microsoft.com/VisualStudio/2011/storyboarding/control"/>
  </ds:schemaRefs>
</ds:datastoreItem>
</file>

<file path=customXml/itemProps2229.xml><?xml version="1.0" encoding="utf-8"?>
<ds:datastoreItem xmlns:ds="http://schemas.openxmlformats.org/officeDocument/2006/customXml" ds:itemID="{4821F62D-6B5A-48A0-AD05-4E79F6FF7BAC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5502FF68-4886-4FE7-BE3B-3C4C0F6D9177}">
  <ds:schemaRefs>
    <ds:schemaRef ds:uri="http://schemas.microsoft.com/VisualStudio/2011/storyboarding/control"/>
  </ds:schemaRefs>
</ds:datastoreItem>
</file>

<file path=customXml/itemProps2230.xml><?xml version="1.0" encoding="utf-8"?>
<ds:datastoreItem xmlns:ds="http://schemas.openxmlformats.org/officeDocument/2006/customXml" ds:itemID="{9B7FF13D-D530-43A8-B14C-9467E7F222FB}">
  <ds:schemaRefs>
    <ds:schemaRef ds:uri="http://schemas.microsoft.com/VisualStudio/2011/storyboarding/control"/>
  </ds:schemaRefs>
</ds:datastoreItem>
</file>

<file path=customXml/itemProps2231.xml><?xml version="1.0" encoding="utf-8"?>
<ds:datastoreItem xmlns:ds="http://schemas.openxmlformats.org/officeDocument/2006/customXml" ds:itemID="{5D0EB014-41BC-4315-A72C-51F2C9C365C8}">
  <ds:schemaRefs>
    <ds:schemaRef ds:uri="http://schemas.microsoft.com/VisualStudio/2011/storyboarding/control"/>
  </ds:schemaRefs>
</ds:datastoreItem>
</file>

<file path=customXml/itemProps2232.xml><?xml version="1.0" encoding="utf-8"?>
<ds:datastoreItem xmlns:ds="http://schemas.openxmlformats.org/officeDocument/2006/customXml" ds:itemID="{354C071A-55AD-4FD9-BD77-D599F59D0274}">
  <ds:schemaRefs>
    <ds:schemaRef ds:uri="http://schemas.microsoft.com/VisualStudio/2011/storyboarding/control"/>
  </ds:schemaRefs>
</ds:datastoreItem>
</file>

<file path=customXml/itemProps2233.xml><?xml version="1.0" encoding="utf-8"?>
<ds:datastoreItem xmlns:ds="http://schemas.openxmlformats.org/officeDocument/2006/customXml" ds:itemID="{476B1454-19DF-420F-B368-BCD6AB13864A}">
  <ds:schemaRefs>
    <ds:schemaRef ds:uri="http://schemas.microsoft.com/VisualStudio/2011/storyboarding/control"/>
  </ds:schemaRefs>
</ds:datastoreItem>
</file>

<file path=customXml/itemProps2234.xml><?xml version="1.0" encoding="utf-8"?>
<ds:datastoreItem xmlns:ds="http://schemas.openxmlformats.org/officeDocument/2006/customXml" ds:itemID="{074AF11A-810E-484B-B34E-4272C8BF23D8}">
  <ds:schemaRefs>
    <ds:schemaRef ds:uri="http://schemas.microsoft.com/VisualStudio/2011/storyboarding/control"/>
  </ds:schemaRefs>
</ds:datastoreItem>
</file>

<file path=customXml/itemProps2235.xml><?xml version="1.0" encoding="utf-8"?>
<ds:datastoreItem xmlns:ds="http://schemas.openxmlformats.org/officeDocument/2006/customXml" ds:itemID="{79CE512D-48BF-496A-9F2C-D901CB2449D9}">
  <ds:schemaRefs>
    <ds:schemaRef ds:uri="http://schemas.microsoft.com/VisualStudio/2011/storyboarding/control"/>
  </ds:schemaRefs>
</ds:datastoreItem>
</file>

<file path=customXml/itemProps2236.xml><?xml version="1.0" encoding="utf-8"?>
<ds:datastoreItem xmlns:ds="http://schemas.openxmlformats.org/officeDocument/2006/customXml" ds:itemID="{CF2BB9F6-7678-47B0-B080-5E601DC2556E}">
  <ds:schemaRefs>
    <ds:schemaRef ds:uri="http://schemas.microsoft.com/VisualStudio/2011/storyboarding/control"/>
  </ds:schemaRefs>
</ds:datastoreItem>
</file>

<file path=customXml/itemProps2237.xml><?xml version="1.0" encoding="utf-8"?>
<ds:datastoreItem xmlns:ds="http://schemas.openxmlformats.org/officeDocument/2006/customXml" ds:itemID="{8E4AD556-2820-4968-AAC9-7C0707AC8B30}">
  <ds:schemaRefs>
    <ds:schemaRef ds:uri="http://schemas.microsoft.com/VisualStudio/2011/storyboarding/control"/>
  </ds:schemaRefs>
</ds:datastoreItem>
</file>

<file path=customXml/itemProps2238.xml><?xml version="1.0" encoding="utf-8"?>
<ds:datastoreItem xmlns:ds="http://schemas.openxmlformats.org/officeDocument/2006/customXml" ds:itemID="{372DB885-563E-43F8-8593-FF72C5C243D2}">
  <ds:schemaRefs>
    <ds:schemaRef ds:uri="http://schemas.microsoft.com/VisualStudio/2011/storyboarding/control"/>
  </ds:schemaRefs>
</ds:datastoreItem>
</file>

<file path=customXml/itemProps2239.xml><?xml version="1.0" encoding="utf-8"?>
<ds:datastoreItem xmlns:ds="http://schemas.openxmlformats.org/officeDocument/2006/customXml" ds:itemID="{DAC276D1-84D5-4655-8726-F9860D61B04E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D6CC1775-48F5-4775-928A-623EBA020E54}">
  <ds:schemaRefs>
    <ds:schemaRef ds:uri="http://schemas.microsoft.com/VisualStudio/2011/storyboarding/control"/>
  </ds:schemaRefs>
</ds:datastoreItem>
</file>

<file path=customXml/itemProps2240.xml><?xml version="1.0" encoding="utf-8"?>
<ds:datastoreItem xmlns:ds="http://schemas.openxmlformats.org/officeDocument/2006/customXml" ds:itemID="{49309A3A-9418-4738-A1E0-E181F7EC4789}">
  <ds:schemaRefs>
    <ds:schemaRef ds:uri="http://schemas.microsoft.com/VisualStudio/2011/storyboarding/control"/>
  </ds:schemaRefs>
</ds:datastoreItem>
</file>

<file path=customXml/itemProps2241.xml><?xml version="1.0" encoding="utf-8"?>
<ds:datastoreItem xmlns:ds="http://schemas.openxmlformats.org/officeDocument/2006/customXml" ds:itemID="{0E0CA029-3EAF-4DD9-ADB6-8EEAB2AF6520}">
  <ds:schemaRefs>
    <ds:schemaRef ds:uri="http://schemas.microsoft.com/VisualStudio/2011/storyboarding/control"/>
  </ds:schemaRefs>
</ds:datastoreItem>
</file>

<file path=customXml/itemProps2242.xml><?xml version="1.0" encoding="utf-8"?>
<ds:datastoreItem xmlns:ds="http://schemas.openxmlformats.org/officeDocument/2006/customXml" ds:itemID="{8757C8C2-5D12-44C8-80BA-2DEAE5186EC6}">
  <ds:schemaRefs>
    <ds:schemaRef ds:uri="http://schemas.microsoft.com/VisualStudio/2011/storyboarding/control"/>
  </ds:schemaRefs>
</ds:datastoreItem>
</file>

<file path=customXml/itemProps2243.xml><?xml version="1.0" encoding="utf-8"?>
<ds:datastoreItem xmlns:ds="http://schemas.openxmlformats.org/officeDocument/2006/customXml" ds:itemID="{04D89405-873F-4CE9-98ED-84D1C0FD9E3D}">
  <ds:schemaRefs>
    <ds:schemaRef ds:uri="http://schemas.microsoft.com/VisualStudio/2011/storyboarding/control"/>
  </ds:schemaRefs>
</ds:datastoreItem>
</file>

<file path=customXml/itemProps2244.xml><?xml version="1.0" encoding="utf-8"?>
<ds:datastoreItem xmlns:ds="http://schemas.openxmlformats.org/officeDocument/2006/customXml" ds:itemID="{22649053-6713-4BA3-9D91-1E9D6F8CE78B}">
  <ds:schemaRefs>
    <ds:schemaRef ds:uri="http://schemas.microsoft.com/VisualStudio/2011/storyboarding/control"/>
  </ds:schemaRefs>
</ds:datastoreItem>
</file>

<file path=customXml/itemProps2245.xml><?xml version="1.0" encoding="utf-8"?>
<ds:datastoreItem xmlns:ds="http://schemas.openxmlformats.org/officeDocument/2006/customXml" ds:itemID="{009D6D56-2051-45C6-A374-0E3F84100A9E}">
  <ds:schemaRefs>
    <ds:schemaRef ds:uri="http://schemas.microsoft.com/VisualStudio/2011/storyboarding/control"/>
  </ds:schemaRefs>
</ds:datastoreItem>
</file>

<file path=customXml/itemProps2246.xml><?xml version="1.0" encoding="utf-8"?>
<ds:datastoreItem xmlns:ds="http://schemas.openxmlformats.org/officeDocument/2006/customXml" ds:itemID="{146C0C15-DA26-4059-A417-EC80A514A940}">
  <ds:schemaRefs>
    <ds:schemaRef ds:uri="http://schemas.microsoft.com/VisualStudio/2011/storyboarding/control"/>
  </ds:schemaRefs>
</ds:datastoreItem>
</file>

<file path=customXml/itemProps2247.xml><?xml version="1.0" encoding="utf-8"?>
<ds:datastoreItem xmlns:ds="http://schemas.openxmlformats.org/officeDocument/2006/customXml" ds:itemID="{CD1532CF-6ECE-42E2-B22B-08AAE9556406}">
  <ds:schemaRefs>
    <ds:schemaRef ds:uri="http://schemas.microsoft.com/VisualStudio/2011/storyboarding/control"/>
  </ds:schemaRefs>
</ds:datastoreItem>
</file>

<file path=customXml/itemProps2248.xml><?xml version="1.0" encoding="utf-8"?>
<ds:datastoreItem xmlns:ds="http://schemas.openxmlformats.org/officeDocument/2006/customXml" ds:itemID="{776D3FA8-0D77-4CEA-A257-55BF469AD029}">
  <ds:schemaRefs>
    <ds:schemaRef ds:uri="http://schemas.microsoft.com/VisualStudio/2011/storyboarding/control"/>
  </ds:schemaRefs>
</ds:datastoreItem>
</file>

<file path=customXml/itemProps2249.xml><?xml version="1.0" encoding="utf-8"?>
<ds:datastoreItem xmlns:ds="http://schemas.openxmlformats.org/officeDocument/2006/customXml" ds:itemID="{4CEFD3C7-27DA-4169-AB08-856A132909FE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76832AC8-6DFE-47DD-8BA2-358A284CF1CC}">
  <ds:schemaRefs>
    <ds:schemaRef ds:uri="http://schemas.microsoft.com/VisualStudio/2011/storyboarding/control"/>
  </ds:schemaRefs>
</ds:datastoreItem>
</file>

<file path=customXml/itemProps2250.xml><?xml version="1.0" encoding="utf-8"?>
<ds:datastoreItem xmlns:ds="http://schemas.openxmlformats.org/officeDocument/2006/customXml" ds:itemID="{229AB72E-DAA8-45A6-8F31-F6B9E6C0C31A}">
  <ds:schemaRefs>
    <ds:schemaRef ds:uri="http://schemas.microsoft.com/VisualStudio/2011/storyboarding/control"/>
  </ds:schemaRefs>
</ds:datastoreItem>
</file>

<file path=customXml/itemProps2251.xml><?xml version="1.0" encoding="utf-8"?>
<ds:datastoreItem xmlns:ds="http://schemas.openxmlformats.org/officeDocument/2006/customXml" ds:itemID="{E5324773-56CC-4793-B8DB-A26C7FE6C2DE}">
  <ds:schemaRefs>
    <ds:schemaRef ds:uri="http://schemas.microsoft.com/VisualStudio/2011/storyboarding/control"/>
  </ds:schemaRefs>
</ds:datastoreItem>
</file>

<file path=customXml/itemProps2252.xml><?xml version="1.0" encoding="utf-8"?>
<ds:datastoreItem xmlns:ds="http://schemas.openxmlformats.org/officeDocument/2006/customXml" ds:itemID="{DD452E38-6DB7-4EE8-B9D5-2FEAC0DA2040}">
  <ds:schemaRefs>
    <ds:schemaRef ds:uri="http://schemas.microsoft.com/VisualStudio/2011/storyboarding/control"/>
  </ds:schemaRefs>
</ds:datastoreItem>
</file>

<file path=customXml/itemProps2253.xml><?xml version="1.0" encoding="utf-8"?>
<ds:datastoreItem xmlns:ds="http://schemas.openxmlformats.org/officeDocument/2006/customXml" ds:itemID="{35E8F0D1-58A7-495B-8EC3-99A78574CA34}">
  <ds:schemaRefs>
    <ds:schemaRef ds:uri="http://schemas.microsoft.com/VisualStudio/2011/storyboarding/control"/>
  </ds:schemaRefs>
</ds:datastoreItem>
</file>

<file path=customXml/itemProps2254.xml><?xml version="1.0" encoding="utf-8"?>
<ds:datastoreItem xmlns:ds="http://schemas.openxmlformats.org/officeDocument/2006/customXml" ds:itemID="{A7E8DFF5-51FA-4923-9F31-2C7D85DDF49D}">
  <ds:schemaRefs>
    <ds:schemaRef ds:uri="http://schemas.microsoft.com/VisualStudio/2011/storyboarding/control"/>
  </ds:schemaRefs>
</ds:datastoreItem>
</file>

<file path=customXml/itemProps2255.xml><?xml version="1.0" encoding="utf-8"?>
<ds:datastoreItem xmlns:ds="http://schemas.openxmlformats.org/officeDocument/2006/customXml" ds:itemID="{2B84BC86-9D6D-431F-B789-EE17A9A8E69B}">
  <ds:schemaRefs>
    <ds:schemaRef ds:uri="http://schemas.microsoft.com/VisualStudio/2011/storyboarding/control"/>
  </ds:schemaRefs>
</ds:datastoreItem>
</file>

<file path=customXml/itemProps2256.xml><?xml version="1.0" encoding="utf-8"?>
<ds:datastoreItem xmlns:ds="http://schemas.openxmlformats.org/officeDocument/2006/customXml" ds:itemID="{298B9B33-10CD-43E6-855C-F0B6FF784914}">
  <ds:schemaRefs>
    <ds:schemaRef ds:uri="http://schemas.microsoft.com/VisualStudio/2011/storyboarding/control"/>
  </ds:schemaRefs>
</ds:datastoreItem>
</file>

<file path=customXml/itemProps2257.xml><?xml version="1.0" encoding="utf-8"?>
<ds:datastoreItem xmlns:ds="http://schemas.openxmlformats.org/officeDocument/2006/customXml" ds:itemID="{166CEBF8-6248-4869-90F1-2CEB93C933A3}">
  <ds:schemaRefs>
    <ds:schemaRef ds:uri="http://schemas.microsoft.com/VisualStudio/2011/storyboarding/control"/>
  </ds:schemaRefs>
</ds:datastoreItem>
</file>

<file path=customXml/itemProps2258.xml><?xml version="1.0" encoding="utf-8"?>
<ds:datastoreItem xmlns:ds="http://schemas.openxmlformats.org/officeDocument/2006/customXml" ds:itemID="{3AECC50E-0CCD-4765-9066-41A00FCF6A9A}">
  <ds:schemaRefs>
    <ds:schemaRef ds:uri="http://schemas.microsoft.com/VisualStudio/2011/storyboarding/control"/>
  </ds:schemaRefs>
</ds:datastoreItem>
</file>

<file path=customXml/itemProps2259.xml><?xml version="1.0" encoding="utf-8"?>
<ds:datastoreItem xmlns:ds="http://schemas.openxmlformats.org/officeDocument/2006/customXml" ds:itemID="{364CFACA-11B5-4212-96E6-5FF37CF2B33A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3C926D50-7EEB-4868-8717-41F487F48A13}">
  <ds:schemaRefs>
    <ds:schemaRef ds:uri="http://schemas.microsoft.com/VisualStudio/2011/storyboarding/control"/>
  </ds:schemaRefs>
</ds:datastoreItem>
</file>

<file path=customXml/itemProps2260.xml><?xml version="1.0" encoding="utf-8"?>
<ds:datastoreItem xmlns:ds="http://schemas.openxmlformats.org/officeDocument/2006/customXml" ds:itemID="{0D4C4D07-FF65-4110-8E7C-A4993E3D3A9B}">
  <ds:schemaRefs>
    <ds:schemaRef ds:uri="http://schemas.microsoft.com/VisualStudio/2011/storyboarding/control"/>
  </ds:schemaRefs>
</ds:datastoreItem>
</file>

<file path=customXml/itemProps2261.xml><?xml version="1.0" encoding="utf-8"?>
<ds:datastoreItem xmlns:ds="http://schemas.openxmlformats.org/officeDocument/2006/customXml" ds:itemID="{DD652993-87DA-4DE5-8A6C-127D75643351}">
  <ds:schemaRefs>
    <ds:schemaRef ds:uri="http://schemas.microsoft.com/VisualStudio/2011/storyboarding/control"/>
  </ds:schemaRefs>
</ds:datastoreItem>
</file>

<file path=customXml/itemProps2262.xml><?xml version="1.0" encoding="utf-8"?>
<ds:datastoreItem xmlns:ds="http://schemas.openxmlformats.org/officeDocument/2006/customXml" ds:itemID="{6D0CD7FD-72EE-45B8-BFA2-5FAFD18E1ED5}">
  <ds:schemaRefs>
    <ds:schemaRef ds:uri="http://schemas.microsoft.com/VisualStudio/2011/storyboarding/control"/>
  </ds:schemaRefs>
</ds:datastoreItem>
</file>

<file path=customXml/itemProps2263.xml><?xml version="1.0" encoding="utf-8"?>
<ds:datastoreItem xmlns:ds="http://schemas.openxmlformats.org/officeDocument/2006/customXml" ds:itemID="{01F83015-5434-4CDD-8311-0290615F4BD0}">
  <ds:schemaRefs>
    <ds:schemaRef ds:uri="http://schemas.microsoft.com/VisualStudio/2011/storyboarding/control"/>
  </ds:schemaRefs>
</ds:datastoreItem>
</file>

<file path=customXml/itemProps2264.xml><?xml version="1.0" encoding="utf-8"?>
<ds:datastoreItem xmlns:ds="http://schemas.openxmlformats.org/officeDocument/2006/customXml" ds:itemID="{C26D2B65-D1FD-4498-B4A1-0DE3DA79FF99}">
  <ds:schemaRefs>
    <ds:schemaRef ds:uri="http://schemas.microsoft.com/VisualStudio/2011/storyboarding/control"/>
  </ds:schemaRefs>
</ds:datastoreItem>
</file>

<file path=customXml/itemProps2265.xml><?xml version="1.0" encoding="utf-8"?>
<ds:datastoreItem xmlns:ds="http://schemas.openxmlformats.org/officeDocument/2006/customXml" ds:itemID="{7C01362C-E6F5-4931-947A-B79086C6450A}">
  <ds:schemaRefs>
    <ds:schemaRef ds:uri="http://schemas.microsoft.com/VisualStudio/2011/storyboarding/control"/>
  </ds:schemaRefs>
</ds:datastoreItem>
</file>

<file path=customXml/itemProps2266.xml><?xml version="1.0" encoding="utf-8"?>
<ds:datastoreItem xmlns:ds="http://schemas.openxmlformats.org/officeDocument/2006/customXml" ds:itemID="{B8825029-63EC-429A-9F43-566F051BE251}">
  <ds:schemaRefs>
    <ds:schemaRef ds:uri="http://schemas.microsoft.com/VisualStudio/2011/storyboarding/control"/>
  </ds:schemaRefs>
</ds:datastoreItem>
</file>

<file path=customXml/itemProps2267.xml><?xml version="1.0" encoding="utf-8"?>
<ds:datastoreItem xmlns:ds="http://schemas.openxmlformats.org/officeDocument/2006/customXml" ds:itemID="{B00E14F0-3855-436A-8D54-D8EDD27BDC3B}">
  <ds:schemaRefs>
    <ds:schemaRef ds:uri="http://schemas.microsoft.com/VisualStudio/2011/storyboarding/control"/>
  </ds:schemaRefs>
</ds:datastoreItem>
</file>

<file path=customXml/itemProps2268.xml><?xml version="1.0" encoding="utf-8"?>
<ds:datastoreItem xmlns:ds="http://schemas.openxmlformats.org/officeDocument/2006/customXml" ds:itemID="{ADEFB597-9858-449D-BD07-7C5D5229890A}">
  <ds:schemaRefs>
    <ds:schemaRef ds:uri="http://schemas.microsoft.com/VisualStudio/2011/storyboarding/control"/>
  </ds:schemaRefs>
</ds:datastoreItem>
</file>

<file path=customXml/itemProps2269.xml><?xml version="1.0" encoding="utf-8"?>
<ds:datastoreItem xmlns:ds="http://schemas.openxmlformats.org/officeDocument/2006/customXml" ds:itemID="{B8D23F62-2EAF-4235-A1D4-07893EBD2110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1789F9E3-ED08-4D9E-8771-4E65CC4E600E}">
  <ds:schemaRefs>
    <ds:schemaRef ds:uri="http://schemas.microsoft.com/VisualStudio/2011/storyboarding/control"/>
  </ds:schemaRefs>
</ds:datastoreItem>
</file>

<file path=customXml/itemProps2270.xml><?xml version="1.0" encoding="utf-8"?>
<ds:datastoreItem xmlns:ds="http://schemas.openxmlformats.org/officeDocument/2006/customXml" ds:itemID="{530670EE-EFB2-4855-B685-EFE24C0B84FC}">
  <ds:schemaRefs>
    <ds:schemaRef ds:uri="http://schemas.microsoft.com/VisualStudio/2011/storyboarding/control"/>
  </ds:schemaRefs>
</ds:datastoreItem>
</file>

<file path=customXml/itemProps2271.xml><?xml version="1.0" encoding="utf-8"?>
<ds:datastoreItem xmlns:ds="http://schemas.openxmlformats.org/officeDocument/2006/customXml" ds:itemID="{DA080D15-CE8E-40C7-A2BE-B403C4101E5B}">
  <ds:schemaRefs>
    <ds:schemaRef ds:uri="http://schemas.microsoft.com/VisualStudio/2011/storyboarding/control"/>
  </ds:schemaRefs>
</ds:datastoreItem>
</file>

<file path=customXml/itemProps2272.xml><?xml version="1.0" encoding="utf-8"?>
<ds:datastoreItem xmlns:ds="http://schemas.openxmlformats.org/officeDocument/2006/customXml" ds:itemID="{76BF3378-0DBB-42D1-93D5-5A55E5C40160}">
  <ds:schemaRefs>
    <ds:schemaRef ds:uri="http://schemas.microsoft.com/VisualStudio/2011/storyboarding/control"/>
  </ds:schemaRefs>
</ds:datastoreItem>
</file>

<file path=customXml/itemProps2273.xml><?xml version="1.0" encoding="utf-8"?>
<ds:datastoreItem xmlns:ds="http://schemas.openxmlformats.org/officeDocument/2006/customXml" ds:itemID="{162F7028-6445-4BD6-9B2C-2EB8E26B9F45}">
  <ds:schemaRefs>
    <ds:schemaRef ds:uri="http://schemas.microsoft.com/VisualStudio/2011/storyboarding/control"/>
  </ds:schemaRefs>
</ds:datastoreItem>
</file>

<file path=customXml/itemProps2274.xml><?xml version="1.0" encoding="utf-8"?>
<ds:datastoreItem xmlns:ds="http://schemas.openxmlformats.org/officeDocument/2006/customXml" ds:itemID="{E84943A8-9C1E-4389-9870-A054AF72A29B}">
  <ds:schemaRefs>
    <ds:schemaRef ds:uri="http://schemas.microsoft.com/VisualStudio/2011/storyboarding/control"/>
  </ds:schemaRefs>
</ds:datastoreItem>
</file>

<file path=customXml/itemProps2275.xml><?xml version="1.0" encoding="utf-8"?>
<ds:datastoreItem xmlns:ds="http://schemas.openxmlformats.org/officeDocument/2006/customXml" ds:itemID="{472BC6B3-CBC2-4F94-B032-84F09A54EC98}">
  <ds:schemaRefs>
    <ds:schemaRef ds:uri="http://schemas.microsoft.com/VisualStudio/2011/storyboarding/control"/>
  </ds:schemaRefs>
</ds:datastoreItem>
</file>

<file path=customXml/itemProps2276.xml><?xml version="1.0" encoding="utf-8"?>
<ds:datastoreItem xmlns:ds="http://schemas.openxmlformats.org/officeDocument/2006/customXml" ds:itemID="{14FE6885-75CD-408C-BC00-DC33C8C9018F}">
  <ds:schemaRefs>
    <ds:schemaRef ds:uri="http://schemas.microsoft.com/VisualStudio/2011/storyboarding/control"/>
  </ds:schemaRefs>
</ds:datastoreItem>
</file>

<file path=customXml/itemProps2277.xml><?xml version="1.0" encoding="utf-8"?>
<ds:datastoreItem xmlns:ds="http://schemas.openxmlformats.org/officeDocument/2006/customXml" ds:itemID="{F077D4A9-981F-4A19-BC0A-718A7F65CBBD}">
  <ds:schemaRefs>
    <ds:schemaRef ds:uri="http://schemas.microsoft.com/VisualStudio/2011/storyboarding/control"/>
  </ds:schemaRefs>
</ds:datastoreItem>
</file>

<file path=customXml/itemProps2278.xml><?xml version="1.0" encoding="utf-8"?>
<ds:datastoreItem xmlns:ds="http://schemas.openxmlformats.org/officeDocument/2006/customXml" ds:itemID="{D0DA2137-FBCB-4063-9DAE-6D3BDE0875E1}">
  <ds:schemaRefs>
    <ds:schemaRef ds:uri="http://schemas.microsoft.com/VisualStudio/2011/storyboarding/control"/>
  </ds:schemaRefs>
</ds:datastoreItem>
</file>

<file path=customXml/itemProps2279.xml><?xml version="1.0" encoding="utf-8"?>
<ds:datastoreItem xmlns:ds="http://schemas.openxmlformats.org/officeDocument/2006/customXml" ds:itemID="{7626DBB3-639A-4A2B-8AB7-8225742500D7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F4B12071-D9C9-4582-B1AC-6352C1BB061E}">
  <ds:schemaRefs>
    <ds:schemaRef ds:uri="http://schemas.microsoft.com/VisualStudio/2011/storyboarding/control"/>
  </ds:schemaRefs>
</ds:datastoreItem>
</file>

<file path=customXml/itemProps2280.xml><?xml version="1.0" encoding="utf-8"?>
<ds:datastoreItem xmlns:ds="http://schemas.openxmlformats.org/officeDocument/2006/customXml" ds:itemID="{FD311096-4B7C-4237-9A5D-EB44280CF530}">
  <ds:schemaRefs>
    <ds:schemaRef ds:uri="http://schemas.microsoft.com/VisualStudio/2011/storyboarding/control"/>
  </ds:schemaRefs>
</ds:datastoreItem>
</file>

<file path=customXml/itemProps2281.xml><?xml version="1.0" encoding="utf-8"?>
<ds:datastoreItem xmlns:ds="http://schemas.openxmlformats.org/officeDocument/2006/customXml" ds:itemID="{607557E6-31B3-475D-BD92-A7CCC49CB75B}">
  <ds:schemaRefs>
    <ds:schemaRef ds:uri="http://schemas.microsoft.com/VisualStudio/2011/storyboarding/control"/>
  </ds:schemaRefs>
</ds:datastoreItem>
</file>

<file path=customXml/itemProps2282.xml><?xml version="1.0" encoding="utf-8"?>
<ds:datastoreItem xmlns:ds="http://schemas.openxmlformats.org/officeDocument/2006/customXml" ds:itemID="{E9FB7CD8-D309-4B22-BCA9-97D25CCF9F31}">
  <ds:schemaRefs>
    <ds:schemaRef ds:uri="http://schemas.microsoft.com/VisualStudio/2011/storyboarding/control"/>
  </ds:schemaRefs>
</ds:datastoreItem>
</file>

<file path=customXml/itemProps2283.xml><?xml version="1.0" encoding="utf-8"?>
<ds:datastoreItem xmlns:ds="http://schemas.openxmlformats.org/officeDocument/2006/customXml" ds:itemID="{D45FFC60-235D-4913-8AFC-80A0A821D03E}">
  <ds:schemaRefs>
    <ds:schemaRef ds:uri="http://schemas.microsoft.com/VisualStudio/2011/storyboarding/control"/>
  </ds:schemaRefs>
</ds:datastoreItem>
</file>

<file path=customXml/itemProps2284.xml><?xml version="1.0" encoding="utf-8"?>
<ds:datastoreItem xmlns:ds="http://schemas.openxmlformats.org/officeDocument/2006/customXml" ds:itemID="{39DF0229-A730-43E0-9074-C5238A5D727C}">
  <ds:schemaRefs>
    <ds:schemaRef ds:uri="http://schemas.microsoft.com/VisualStudio/2011/storyboarding/control"/>
  </ds:schemaRefs>
</ds:datastoreItem>
</file>

<file path=customXml/itemProps2285.xml><?xml version="1.0" encoding="utf-8"?>
<ds:datastoreItem xmlns:ds="http://schemas.openxmlformats.org/officeDocument/2006/customXml" ds:itemID="{3DADDD15-B691-4088-AEC9-36A48DB9272C}">
  <ds:schemaRefs>
    <ds:schemaRef ds:uri="http://schemas.microsoft.com/VisualStudio/2011/storyboarding/control"/>
  </ds:schemaRefs>
</ds:datastoreItem>
</file>

<file path=customXml/itemProps2286.xml><?xml version="1.0" encoding="utf-8"?>
<ds:datastoreItem xmlns:ds="http://schemas.openxmlformats.org/officeDocument/2006/customXml" ds:itemID="{0A4323F2-93FC-43B2-9992-09288A585506}">
  <ds:schemaRefs>
    <ds:schemaRef ds:uri="http://schemas.microsoft.com/VisualStudio/2011/storyboarding/control"/>
  </ds:schemaRefs>
</ds:datastoreItem>
</file>

<file path=customXml/itemProps2287.xml><?xml version="1.0" encoding="utf-8"?>
<ds:datastoreItem xmlns:ds="http://schemas.openxmlformats.org/officeDocument/2006/customXml" ds:itemID="{E9ABC2DF-15AF-4F62-A496-8BD3F78B6202}">
  <ds:schemaRefs>
    <ds:schemaRef ds:uri="http://schemas.microsoft.com/VisualStudio/2011/storyboarding/control"/>
  </ds:schemaRefs>
</ds:datastoreItem>
</file>

<file path=customXml/itemProps2288.xml><?xml version="1.0" encoding="utf-8"?>
<ds:datastoreItem xmlns:ds="http://schemas.openxmlformats.org/officeDocument/2006/customXml" ds:itemID="{C7AC46F3-5A11-4160-909F-69A24E8363E8}">
  <ds:schemaRefs>
    <ds:schemaRef ds:uri="http://schemas.microsoft.com/VisualStudio/2011/storyboarding/control"/>
  </ds:schemaRefs>
</ds:datastoreItem>
</file>

<file path=customXml/itemProps2289.xml><?xml version="1.0" encoding="utf-8"?>
<ds:datastoreItem xmlns:ds="http://schemas.openxmlformats.org/officeDocument/2006/customXml" ds:itemID="{3E5C9B10-0444-4F30-A728-4281388C24DF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154848FF-FA5F-44D8-B3DF-9E140C47A765}">
  <ds:schemaRefs>
    <ds:schemaRef ds:uri="http://schemas.microsoft.com/VisualStudio/2011/storyboarding/control"/>
  </ds:schemaRefs>
</ds:datastoreItem>
</file>

<file path=customXml/itemProps2290.xml><?xml version="1.0" encoding="utf-8"?>
<ds:datastoreItem xmlns:ds="http://schemas.openxmlformats.org/officeDocument/2006/customXml" ds:itemID="{322DD60C-79A8-4378-AFDA-4D6EC502CDCD}">
  <ds:schemaRefs>
    <ds:schemaRef ds:uri="http://schemas.microsoft.com/VisualStudio/2011/storyboarding/control"/>
  </ds:schemaRefs>
</ds:datastoreItem>
</file>

<file path=customXml/itemProps2291.xml><?xml version="1.0" encoding="utf-8"?>
<ds:datastoreItem xmlns:ds="http://schemas.openxmlformats.org/officeDocument/2006/customXml" ds:itemID="{7341B2C5-7AD5-4D5E-B865-789F0866064F}">
  <ds:schemaRefs>
    <ds:schemaRef ds:uri="http://schemas.microsoft.com/VisualStudio/2011/storyboarding/control"/>
  </ds:schemaRefs>
</ds:datastoreItem>
</file>

<file path=customXml/itemProps2292.xml><?xml version="1.0" encoding="utf-8"?>
<ds:datastoreItem xmlns:ds="http://schemas.openxmlformats.org/officeDocument/2006/customXml" ds:itemID="{74470C90-327A-490E-B834-96EC879BAAF5}">
  <ds:schemaRefs>
    <ds:schemaRef ds:uri="http://schemas.microsoft.com/VisualStudio/2011/storyboarding/control"/>
  </ds:schemaRefs>
</ds:datastoreItem>
</file>

<file path=customXml/itemProps2293.xml><?xml version="1.0" encoding="utf-8"?>
<ds:datastoreItem xmlns:ds="http://schemas.openxmlformats.org/officeDocument/2006/customXml" ds:itemID="{F11C4429-2AA1-4374-9EAA-DA3733B3C101}">
  <ds:schemaRefs>
    <ds:schemaRef ds:uri="http://schemas.microsoft.com/VisualStudio/2011/storyboarding/control"/>
  </ds:schemaRefs>
</ds:datastoreItem>
</file>

<file path=customXml/itemProps2294.xml><?xml version="1.0" encoding="utf-8"?>
<ds:datastoreItem xmlns:ds="http://schemas.openxmlformats.org/officeDocument/2006/customXml" ds:itemID="{06F5B0D7-02C3-4ED0-BA03-DB524487D6AB}">
  <ds:schemaRefs>
    <ds:schemaRef ds:uri="http://schemas.microsoft.com/VisualStudio/2011/storyboarding/control"/>
  </ds:schemaRefs>
</ds:datastoreItem>
</file>

<file path=customXml/itemProps2295.xml><?xml version="1.0" encoding="utf-8"?>
<ds:datastoreItem xmlns:ds="http://schemas.openxmlformats.org/officeDocument/2006/customXml" ds:itemID="{EE7935EA-CABF-4182-A42C-1087A9187F87}">
  <ds:schemaRefs>
    <ds:schemaRef ds:uri="http://schemas.microsoft.com/VisualStudio/2011/storyboarding/control"/>
  </ds:schemaRefs>
</ds:datastoreItem>
</file>

<file path=customXml/itemProps2296.xml><?xml version="1.0" encoding="utf-8"?>
<ds:datastoreItem xmlns:ds="http://schemas.openxmlformats.org/officeDocument/2006/customXml" ds:itemID="{CFA202DB-4A4C-4F95-850A-471B07AE301A}">
  <ds:schemaRefs>
    <ds:schemaRef ds:uri="http://schemas.microsoft.com/VisualStudio/2011/storyboarding/control"/>
  </ds:schemaRefs>
</ds:datastoreItem>
</file>

<file path=customXml/itemProps2297.xml><?xml version="1.0" encoding="utf-8"?>
<ds:datastoreItem xmlns:ds="http://schemas.openxmlformats.org/officeDocument/2006/customXml" ds:itemID="{9D3F48E2-8C33-420E-981F-0921D6D0F799}">
  <ds:schemaRefs>
    <ds:schemaRef ds:uri="http://schemas.microsoft.com/VisualStudio/2011/storyboarding/control"/>
  </ds:schemaRefs>
</ds:datastoreItem>
</file>

<file path=customXml/itemProps2298.xml><?xml version="1.0" encoding="utf-8"?>
<ds:datastoreItem xmlns:ds="http://schemas.openxmlformats.org/officeDocument/2006/customXml" ds:itemID="{A88DCEE4-5894-4BCB-B152-A1F313ECC093}">
  <ds:schemaRefs>
    <ds:schemaRef ds:uri="http://schemas.microsoft.com/VisualStudio/2011/storyboarding/control"/>
  </ds:schemaRefs>
</ds:datastoreItem>
</file>

<file path=customXml/itemProps2299.xml><?xml version="1.0" encoding="utf-8"?>
<ds:datastoreItem xmlns:ds="http://schemas.openxmlformats.org/officeDocument/2006/customXml" ds:itemID="{BCCB653D-FFCF-4740-880F-191364FD975F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8DF5376A-632B-4E17-B2AC-7EEA214FE30B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AAA04F2D-9159-406A-85B9-56D953A4D3C2}">
  <ds:schemaRefs>
    <ds:schemaRef ds:uri="http://schemas.microsoft.com/VisualStudio/2011/storyboarding/control"/>
  </ds:schemaRefs>
</ds:datastoreItem>
</file>

<file path=customXml/itemProps2300.xml><?xml version="1.0" encoding="utf-8"?>
<ds:datastoreItem xmlns:ds="http://schemas.openxmlformats.org/officeDocument/2006/customXml" ds:itemID="{5774187D-AD98-4E02-A0A0-516B9DD46AFB}">
  <ds:schemaRefs>
    <ds:schemaRef ds:uri="http://schemas.microsoft.com/VisualStudio/2011/storyboarding/control"/>
  </ds:schemaRefs>
</ds:datastoreItem>
</file>

<file path=customXml/itemProps2301.xml><?xml version="1.0" encoding="utf-8"?>
<ds:datastoreItem xmlns:ds="http://schemas.openxmlformats.org/officeDocument/2006/customXml" ds:itemID="{C11CD470-6D53-4389-BFB1-E599EF12F1A8}">
  <ds:schemaRefs>
    <ds:schemaRef ds:uri="http://schemas.microsoft.com/VisualStudio/2011/storyboarding/control"/>
  </ds:schemaRefs>
</ds:datastoreItem>
</file>

<file path=customXml/itemProps2302.xml><?xml version="1.0" encoding="utf-8"?>
<ds:datastoreItem xmlns:ds="http://schemas.openxmlformats.org/officeDocument/2006/customXml" ds:itemID="{7821F177-8354-49CC-8615-AB97FAAE2B72}">
  <ds:schemaRefs>
    <ds:schemaRef ds:uri="http://schemas.microsoft.com/VisualStudio/2011/storyboarding/control"/>
  </ds:schemaRefs>
</ds:datastoreItem>
</file>

<file path=customXml/itemProps2303.xml><?xml version="1.0" encoding="utf-8"?>
<ds:datastoreItem xmlns:ds="http://schemas.openxmlformats.org/officeDocument/2006/customXml" ds:itemID="{99194CE3-3F11-47CE-A19D-BBC15783C3AD}">
  <ds:schemaRefs>
    <ds:schemaRef ds:uri="http://schemas.microsoft.com/VisualStudio/2011/storyboarding/control"/>
  </ds:schemaRefs>
</ds:datastoreItem>
</file>

<file path=customXml/itemProps2304.xml><?xml version="1.0" encoding="utf-8"?>
<ds:datastoreItem xmlns:ds="http://schemas.openxmlformats.org/officeDocument/2006/customXml" ds:itemID="{C14E8E82-1518-44D7-9263-611FFD12F51F}">
  <ds:schemaRefs>
    <ds:schemaRef ds:uri="http://schemas.microsoft.com/VisualStudio/2011/storyboarding/control"/>
  </ds:schemaRefs>
</ds:datastoreItem>
</file>

<file path=customXml/itemProps2305.xml><?xml version="1.0" encoding="utf-8"?>
<ds:datastoreItem xmlns:ds="http://schemas.openxmlformats.org/officeDocument/2006/customXml" ds:itemID="{BF0F51F8-4D1D-41F8-930F-D4F27F78E1F3}">
  <ds:schemaRefs>
    <ds:schemaRef ds:uri="http://schemas.microsoft.com/VisualStudio/2011/storyboarding/control"/>
  </ds:schemaRefs>
</ds:datastoreItem>
</file>

<file path=customXml/itemProps2306.xml><?xml version="1.0" encoding="utf-8"?>
<ds:datastoreItem xmlns:ds="http://schemas.openxmlformats.org/officeDocument/2006/customXml" ds:itemID="{32775BC7-40C2-48BA-8892-098605AD55B7}">
  <ds:schemaRefs>
    <ds:schemaRef ds:uri="http://schemas.microsoft.com/VisualStudio/2011/storyboarding/control"/>
  </ds:schemaRefs>
</ds:datastoreItem>
</file>

<file path=customXml/itemProps2307.xml><?xml version="1.0" encoding="utf-8"?>
<ds:datastoreItem xmlns:ds="http://schemas.openxmlformats.org/officeDocument/2006/customXml" ds:itemID="{C1BE2C9D-A883-4E38-940C-2D793780ECA3}">
  <ds:schemaRefs>
    <ds:schemaRef ds:uri="http://schemas.microsoft.com/VisualStudio/2011/storyboarding/control"/>
  </ds:schemaRefs>
</ds:datastoreItem>
</file>

<file path=customXml/itemProps2308.xml><?xml version="1.0" encoding="utf-8"?>
<ds:datastoreItem xmlns:ds="http://schemas.openxmlformats.org/officeDocument/2006/customXml" ds:itemID="{FFEAE979-1866-42FB-926C-CF395302EF0E}">
  <ds:schemaRefs>
    <ds:schemaRef ds:uri="http://schemas.microsoft.com/VisualStudio/2011/storyboarding/control"/>
  </ds:schemaRefs>
</ds:datastoreItem>
</file>

<file path=customXml/itemProps2309.xml><?xml version="1.0" encoding="utf-8"?>
<ds:datastoreItem xmlns:ds="http://schemas.openxmlformats.org/officeDocument/2006/customXml" ds:itemID="{CE3EF2EB-FF70-44E3-B3B4-8C14BA4228DE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5F6898C6-82B7-4C99-88ED-8DDA551B5C44}">
  <ds:schemaRefs>
    <ds:schemaRef ds:uri="http://schemas.microsoft.com/VisualStudio/2011/storyboarding/control"/>
  </ds:schemaRefs>
</ds:datastoreItem>
</file>

<file path=customXml/itemProps2310.xml><?xml version="1.0" encoding="utf-8"?>
<ds:datastoreItem xmlns:ds="http://schemas.openxmlformats.org/officeDocument/2006/customXml" ds:itemID="{028E60BE-19A5-48C7-A2BB-C744C70B85C9}">
  <ds:schemaRefs>
    <ds:schemaRef ds:uri="http://schemas.microsoft.com/VisualStudio/2011/storyboarding/control"/>
  </ds:schemaRefs>
</ds:datastoreItem>
</file>

<file path=customXml/itemProps2311.xml><?xml version="1.0" encoding="utf-8"?>
<ds:datastoreItem xmlns:ds="http://schemas.openxmlformats.org/officeDocument/2006/customXml" ds:itemID="{91A8FE3B-D96D-4D02-8136-377D3276EEF2}">
  <ds:schemaRefs>
    <ds:schemaRef ds:uri="http://schemas.microsoft.com/VisualStudio/2011/storyboarding/control"/>
  </ds:schemaRefs>
</ds:datastoreItem>
</file>

<file path=customXml/itemProps2312.xml><?xml version="1.0" encoding="utf-8"?>
<ds:datastoreItem xmlns:ds="http://schemas.openxmlformats.org/officeDocument/2006/customXml" ds:itemID="{FCF5D456-BB82-451D-AB82-2ADDECE60849}">
  <ds:schemaRefs>
    <ds:schemaRef ds:uri="http://schemas.microsoft.com/VisualStudio/2011/storyboarding/control"/>
  </ds:schemaRefs>
</ds:datastoreItem>
</file>

<file path=customXml/itemProps2313.xml><?xml version="1.0" encoding="utf-8"?>
<ds:datastoreItem xmlns:ds="http://schemas.openxmlformats.org/officeDocument/2006/customXml" ds:itemID="{3E3F9642-0DDC-4DA0-A5DE-145DBC7C5680}">
  <ds:schemaRefs>
    <ds:schemaRef ds:uri="http://schemas.microsoft.com/VisualStudio/2011/storyboarding/control"/>
  </ds:schemaRefs>
</ds:datastoreItem>
</file>

<file path=customXml/itemProps2314.xml><?xml version="1.0" encoding="utf-8"?>
<ds:datastoreItem xmlns:ds="http://schemas.openxmlformats.org/officeDocument/2006/customXml" ds:itemID="{AF06F29B-D374-4C1B-A01E-BFF8B2BCBE9C}">
  <ds:schemaRefs>
    <ds:schemaRef ds:uri="http://schemas.microsoft.com/VisualStudio/2011/storyboarding/control"/>
  </ds:schemaRefs>
</ds:datastoreItem>
</file>

<file path=customXml/itemProps2315.xml><?xml version="1.0" encoding="utf-8"?>
<ds:datastoreItem xmlns:ds="http://schemas.openxmlformats.org/officeDocument/2006/customXml" ds:itemID="{1011D762-C5C9-4676-98DC-E50FFADBB9AE}">
  <ds:schemaRefs>
    <ds:schemaRef ds:uri="http://schemas.microsoft.com/VisualStudio/2011/storyboarding/control"/>
  </ds:schemaRefs>
</ds:datastoreItem>
</file>

<file path=customXml/itemProps2316.xml><?xml version="1.0" encoding="utf-8"?>
<ds:datastoreItem xmlns:ds="http://schemas.openxmlformats.org/officeDocument/2006/customXml" ds:itemID="{00A0D541-6778-464E-91A3-B8AC1CC9E4B1}">
  <ds:schemaRefs>
    <ds:schemaRef ds:uri="http://schemas.microsoft.com/VisualStudio/2011/storyboarding/control"/>
  </ds:schemaRefs>
</ds:datastoreItem>
</file>

<file path=customXml/itemProps2317.xml><?xml version="1.0" encoding="utf-8"?>
<ds:datastoreItem xmlns:ds="http://schemas.openxmlformats.org/officeDocument/2006/customXml" ds:itemID="{E765E843-A455-4005-A58B-629294197E1D}">
  <ds:schemaRefs>
    <ds:schemaRef ds:uri="http://schemas.microsoft.com/VisualStudio/2011/storyboarding/control"/>
  </ds:schemaRefs>
</ds:datastoreItem>
</file>

<file path=customXml/itemProps2318.xml><?xml version="1.0" encoding="utf-8"?>
<ds:datastoreItem xmlns:ds="http://schemas.openxmlformats.org/officeDocument/2006/customXml" ds:itemID="{F0AA59D1-1A33-4CAB-8047-AA8D5831DCFF}">
  <ds:schemaRefs>
    <ds:schemaRef ds:uri="http://schemas.microsoft.com/VisualStudio/2011/storyboarding/control"/>
  </ds:schemaRefs>
</ds:datastoreItem>
</file>

<file path=customXml/itemProps2319.xml><?xml version="1.0" encoding="utf-8"?>
<ds:datastoreItem xmlns:ds="http://schemas.openxmlformats.org/officeDocument/2006/customXml" ds:itemID="{5FF542AB-D246-47A6-BCB4-281D11E2C609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DE8B22ED-A409-4B7D-AB0D-E0EFCC6E9AC1}">
  <ds:schemaRefs>
    <ds:schemaRef ds:uri="http://schemas.microsoft.com/VisualStudio/2011/storyboarding/control"/>
  </ds:schemaRefs>
</ds:datastoreItem>
</file>

<file path=customXml/itemProps2320.xml><?xml version="1.0" encoding="utf-8"?>
<ds:datastoreItem xmlns:ds="http://schemas.openxmlformats.org/officeDocument/2006/customXml" ds:itemID="{BFA7449E-9F0C-4B8B-A386-C9E14C237CB4}">
  <ds:schemaRefs>
    <ds:schemaRef ds:uri="http://schemas.microsoft.com/VisualStudio/2011/storyboarding/control"/>
  </ds:schemaRefs>
</ds:datastoreItem>
</file>

<file path=customXml/itemProps2321.xml><?xml version="1.0" encoding="utf-8"?>
<ds:datastoreItem xmlns:ds="http://schemas.openxmlformats.org/officeDocument/2006/customXml" ds:itemID="{600AFF27-565B-4A7E-85CF-D6203F474954}">
  <ds:schemaRefs>
    <ds:schemaRef ds:uri="http://schemas.microsoft.com/VisualStudio/2011/storyboarding/control"/>
  </ds:schemaRefs>
</ds:datastoreItem>
</file>

<file path=customXml/itemProps2322.xml><?xml version="1.0" encoding="utf-8"?>
<ds:datastoreItem xmlns:ds="http://schemas.openxmlformats.org/officeDocument/2006/customXml" ds:itemID="{89A8D8E8-3E0A-4CF1-A15B-F7C27952C85F}">
  <ds:schemaRefs>
    <ds:schemaRef ds:uri="http://schemas.microsoft.com/VisualStudio/2011/storyboarding/control"/>
  </ds:schemaRefs>
</ds:datastoreItem>
</file>

<file path=customXml/itemProps2323.xml><?xml version="1.0" encoding="utf-8"?>
<ds:datastoreItem xmlns:ds="http://schemas.openxmlformats.org/officeDocument/2006/customXml" ds:itemID="{B1BC34D3-1500-4498-9D16-1333776F210A}">
  <ds:schemaRefs>
    <ds:schemaRef ds:uri="http://schemas.microsoft.com/VisualStudio/2011/storyboarding/control"/>
  </ds:schemaRefs>
</ds:datastoreItem>
</file>

<file path=customXml/itemProps2324.xml><?xml version="1.0" encoding="utf-8"?>
<ds:datastoreItem xmlns:ds="http://schemas.openxmlformats.org/officeDocument/2006/customXml" ds:itemID="{85988971-D865-42AC-808C-F1F4AC46EE14}">
  <ds:schemaRefs>
    <ds:schemaRef ds:uri="http://schemas.microsoft.com/VisualStudio/2011/storyboarding/control"/>
  </ds:schemaRefs>
</ds:datastoreItem>
</file>

<file path=customXml/itemProps2325.xml><?xml version="1.0" encoding="utf-8"?>
<ds:datastoreItem xmlns:ds="http://schemas.openxmlformats.org/officeDocument/2006/customXml" ds:itemID="{BA7FDC73-C939-4627-AE79-4D91F99A9302}">
  <ds:schemaRefs>
    <ds:schemaRef ds:uri="http://schemas.microsoft.com/VisualStudio/2011/storyboarding/control"/>
  </ds:schemaRefs>
</ds:datastoreItem>
</file>

<file path=customXml/itemProps2326.xml><?xml version="1.0" encoding="utf-8"?>
<ds:datastoreItem xmlns:ds="http://schemas.openxmlformats.org/officeDocument/2006/customXml" ds:itemID="{00747928-E91B-4D5A-8019-E968CC12961D}">
  <ds:schemaRefs>
    <ds:schemaRef ds:uri="http://schemas.microsoft.com/VisualStudio/2011/storyboarding/control"/>
  </ds:schemaRefs>
</ds:datastoreItem>
</file>

<file path=customXml/itemProps2327.xml><?xml version="1.0" encoding="utf-8"?>
<ds:datastoreItem xmlns:ds="http://schemas.openxmlformats.org/officeDocument/2006/customXml" ds:itemID="{CE718965-EA98-44D8-B6A2-EE0235EC7DBE}">
  <ds:schemaRefs>
    <ds:schemaRef ds:uri="http://schemas.microsoft.com/VisualStudio/2011/storyboarding/control"/>
  </ds:schemaRefs>
</ds:datastoreItem>
</file>

<file path=customXml/itemProps2328.xml><?xml version="1.0" encoding="utf-8"?>
<ds:datastoreItem xmlns:ds="http://schemas.openxmlformats.org/officeDocument/2006/customXml" ds:itemID="{A02D14D1-E99E-4C82-8897-96C9C1ADAD4E}">
  <ds:schemaRefs>
    <ds:schemaRef ds:uri="http://schemas.microsoft.com/VisualStudio/2011/storyboarding/control"/>
  </ds:schemaRefs>
</ds:datastoreItem>
</file>

<file path=customXml/itemProps2329.xml><?xml version="1.0" encoding="utf-8"?>
<ds:datastoreItem xmlns:ds="http://schemas.openxmlformats.org/officeDocument/2006/customXml" ds:itemID="{C2396F28-058A-4AB2-9281-256EABEA2D2F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4DF011F9-A6BE-4987-8700-EEC8DBF0CD7D}">
  <ds:schemaRefs>
    <ds:schemaRef ds:uri="http://schemas.microsoft.com/VisualStudio/2011/storyboarding/control"/>
  </ds:schemaRefs>
</ds:datastoreItem>
</file>

<file path=customXml/itemProps2330.xml><?xml version="1.0" encoding="utf-8"?>
<ds:datastoreItem xmlns:ds="http://schemas.openxmlformats.org/officeDocument/2006/customXml" ds:itemID="{B7175F0C-572E-461D-A627-B96B55F6A943}">
  <ds:schemaRefs>
    <ds:schemaRef ds:uri="http://schemas.microsoft.com/VisualStudio/2011/storyboarding/control"/>
  </ds:schemaRefs>
</ds:datastoreItem>
</file>

<file path=customXml/itemProps2331.xml><?xml version="1.0" encoding="utf-8"?>
<ds:datastoreItem xmlns:ds="http://schemas.openxmlformats.org/officeDocument/2006/customXml" ds:itemID="{744B7AF3-935B-4796-A179-4F5DA984866B}">
  <ds:schemaRefs>
    <ds:schemaRef ds:uri="http://schemas.microsoft.com/VisualStudio/2011/storyboarding/control"/>
  </ds:schemaRefs>
</ds:datastoreItem>
</file>

<file path=customXml/itemProps2332.xml><?xml version="1.0" encoding="utf-8"?>
<ds:datastoreItem xmlns:ds="http://schemas.openxmlformats.org/officeDocument/2006/customXml" ds:itemID="{4C7F668F-940C-47A2-B7B2-EE0C4150E6AE}">
  <ds:schemaRefs>
    <ds:schemaRef ds:uri="http://schemas.microsoft.com/VisualStudio/2011/storyboarding/control"/>
  </ds:schemaRefs>
</ds:datastoreItem>
</file>

<file path=customXml/itemProps2333.xml><?xml version="1.0" encoding="utf-8"?>
<ds:datastoreItem xmlns:ds="http://schemas.openxmlformats.org/officeDocument/2006/customXml" ds:itemID="{BA32016B-5E75-4718-B950-66BA7E9AFB78}">
  <ds:schemaRefs>
    <ds:schemaRef ds:uri="http://schemas.microsoft.com/VisualStudio/2011/storyboarding/control"/>
  </ds:schemaRefs>
</ds:datastoreItem>
</file>

<file path=customXml/itemProps2334.xml><?xml version="1.0" encoding="utf-8"?>
<ds:datastoreItem xmlns:ds="http://schemas.openxmlformats.org/officeDocument/2006/customXml" ds:itemID="{645246ED-B521-48AB-B019-CF67292137E5}">
  <ds:schemaRefs>
    <ds:schemaRef ds:uri="http://schemas.microsoft.com/VisualStudio/2011/storyboarding/control"/>
  </ds:schemaRefs>
</ds:datastoreItem>
</file>

<file path=customXml/itemProps2335.xml><?xml version="1.0" encoding="utf-8"?>
<ds:datastoreItem xmlns:ds="http://schemas.openxmlformats.org/officeDocument/2006/customXml" ds:itemID="{F56A3D02-67A8-4139-B480-C5B4BE3BFED3}">
  <ds:schemaRefs>
    <ds:schemaRef ds:uri="http://schemas.microsoft.com/VisualStudio/2011/storyboarding/control"/>
  </ds:schemaRefs>
</ds:datastoreItem>
</file>

<file path=customXml/itemProps2336.xml><?xml version="1.0" encoding="utf-8"?>
<ds:datastoreItem xmlns:ds="http://schemas.openxmlformats.org/officeDocument/2006/customXml" ds:itemID="{CAEF9CC5-0CC8-4453-9EA8-372A5592F039}">
  <ds:schemaRefs>
    <ds:schemaRef ds:uri="http://schemas.microsoft.com/VisualStudio/2011/storyboarding/control"/>
  </ds:schemaRefs>
</ds:datastoreItem>
</file>

<file path=customXml/itemProps2337.xml><?xml version="1.0" encoding="utf-8"?>
<ds:datastoreItem xmlns:ds="http://schemas.openxmlformats.org/officeDocument/2006/customXml" ds:itemID="{D0F1B686-D5BA-4AC0-876C-B2DC404C397A}">
  <ds:schemaRefs>
    <ds:schemaRef ds:uri="http://schemas.microsoft.com/VisualStudio/2011/storyboarding/control"/>
  </ds:schemaRefs>
</ds:datastoreItem>
</file>

<file path=customXml/itemProps2338.xml><?xml version="1.0" encoding="utf-8"?>
<ds:datastoreItem xmlns:ds="http://schemas.openxmlformats.org/officeDocument/2006/customXml" ds:itemID="{B5FA6BE1-89EE-447B-81AC-4F012A4C0DD8}">
  <ds:schemaRefs>
    <ds:schemaRef ds:uri="http://schemas.microsoft.com/VisualStudio/2011/storyboarding/control"/>
  </ds:schemaRefs>
</ds:datastoreItem>
</file>

<file path=customXml/itemProps2339.xml><?xml version="1.0" encoding="utf-8"?>
<ds:datastoreItem xmlns:ds="http://schemas.openxmlformats.org/officeDocument/2006/customXml" ds:itemID="{6B4BF817-3F88-4344-8D82-38279B50DFD1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FB1D4FDB-8AEC-4F69-B32E-98AD4CBB0A44}">
  <ds:schemaRefs>
    <ds:schemaRef ds:uri="http://schemas.microsoft.com/VisualStudio/2011/storyboarding/control"/>
  </ds:schemaRefs>
</ds:datastoreItem>
</file>

<file path=customXml/itemProps2340.xml><?xml version="1.0" encoding="utf-8"?>
<ds:datastoreItem xmlns:ds="http://schemas.openxmlformats.org/officeDocument/2006/customXml" ds:itemID="{6FB1898B-AC1A-41B3-BE40-74FE86E83E37}">
  <ds:schemaRefs>
    <ds:schemaRef ds:uri="http://schemas.microsoft.com/VisualStudio/2011/storyboarding/control"/>
  </ds:schemaRefs>
</ds:datastoreItem>
</file>

<file path=customXml/itemProps2341.xml><?xml version="1.0" encoding="utf-8"?>
<ds:datastoreItem xmlns:ds="http://schemas.openxmlformats.org/officeDocument/2006/customXml" ds:itemID="{B09E6CAA-6A9F-4D79-B020-29A29E760610}">
  <ds:schemaRefs>
    <ds:schemaRef ds:uri="http://schemas.microsoft.com/VisualStudio/2011/storyboarding/control"/>
  </ds:schemaRefs>
</ds:datastoreItem>
</file>

<file path=customXml/itemProps2342.xml><?xml version="1.0" encoding="utf-8"?>
<ds:datastoreItem xmlns:ds="http://schemas.openxmlformats.org/officeDocument/2006/customXml" ds:itemID="{D3C4CB4A-F958-4F87-9BA5-658AFAD4477C}">
  <ds:schemaRefs>
    <ds:schemaRef ds:uri="http://schemas.microsoft.com/VisualStudio/2011/storyboarding/control"/>
  </ds:schemaRefs>
</ds:datastoreItem>
</file>

<file path=customXml/itemProps2343.xml><?xml version="1.0" encoding="utf-8"?>
<ds:datastoreItem xmlns:ds="http://schemas.openxmlformats.org/officeDocument/2006/customXml" ds:itemID="{9EB90E0A-A04E-499F-854F-F37E82212BF2}">
  <ds:schemaRefs>
    <ds:schemaRef ds:uri="http://schemas.microsoft.com/VisualStudio/2011/storyboarding/control"/>
  </ds:schemaRefs>
</ds:datastoreItem>
</file>

<file path=customXml/itemProps2344.xml><?xml version="1.0" encoding="utf-8"?>
<ds:datastoreItem xmlns:ds="http://schemas.openxmlformats.org/officeDocument/2006/customXml" ds:itemID="{B0FF4179-9F37-441F-B5A0-262BD910D9B9}">
  <ds:schemaRefs>
    <ds:schemaRef ds:uri="http://schemas.microsoft.com/VisualStudio/2011/storyboarding/control"/>
  </ds:schemaRefs>
</ds:datastoreItem>
</file>

<file path=customXml/itemProps2345.xml><?xml version="1.0" encoding="utf-8"?>
<ds:datastoreItem xmlns:ds="http://schemas.openxmlformats.org/officeDocument/2006/customXml" ds:itemID="{62903017-8BB4-4017-997A-E5EE66C98C11}">
  <ds:schemaRefs>
    <ds:schemaRef ds:uri="http://schemas.microsoft.com/VisualStudio/2011/storyboarding/control"/>
  </ds:schemaRefs>
</ds:datastoreItem>
</file>

<file path=customXml/itemProps2346.xml><?xml version="1.0" encoding="utf-8"?>
<ds:datastoreItem xmlns:ds="http://schemas.openxmlformats.org/officeDocument/2006/customXml" ds:itemID="{280C8816-D37C-4FA4-9793-121AB5E95A2A}">
  <ds:schemaRefs>
    <ds:schemaRef ds:uri="http://schemas.microsoft.com/VisualStudio/2011/storyboarding/control"/>
  </ds:schemaRefs>
</ds:datastoreItem>
</file>

<file path=customXml/itemProps2347.xml><?xml version="1.0" encoding="utf-8"?>
<ds:datastoreItem xmlns:ds="http://schemas.openxmlformats.org/officeDocument/2006/customXml" ds:itemID="{54A68AED-A9DA-44B5-84F2-89A6ED44F508}">
  <ds:schemaRefs>
    <ds:schemaRef ds:uri="http://schemas.microsoft.com/VisualStudio/2011/storyboarding/control"/>
  </ds:schemaRefs>
</ds:datastoreItem>
</file>

<file path=customXml/itemProps2348.xml><?xml version="1.0" encoding="utf-8"?>
<ds:datastoreItem xmlns:ds="http://schemas.openxmlformats.org/officeDocument/2006/customXml" ds:itemID="{31DA180C-8E0E-4F96-8CC5-D2E343E05C55}">
  <ds:schemaRefs>
    <ds:schemaRef ds:uri="http://schemas.microsoft.com/VisualStudio/2011/storyboarding/control"/>
  </ds:schemaRefs>
</ds:datastoreItem>
</file>

<file path=customXml/itemProps2349.xml><?xml version="1.0" encoding="utf-8"?>
<ds:datastoreItem xmlns:ds="http://schemas.openxmlformats.org/officeDocument/2006/customXml" ds:itemID="{74316DC5-6449-4A86-B550-9EC0C0E1F0F1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9466020B-D3EE-4629-80B8-20B24C9BF88B}">
  <ds:schemaRefs>
    <ds:schemaRef ds:uri="http://schemas.microsoft.com/VisualStudio/2011/storyboarding/control"/>
  </ds:schemaRefs>
</ds:datastoreItem>
</file>

<file path=customXml/itemProps2350.xml><?xml version="1.0" encoding="utf-8"?>
<ds:datastoreItem xmlns:ds="http://schemas.openxmlformats.org/officeDocument/2006/customXml" ds:itemID="{5106BF19-F571-4302-9ED5-3828D12836B4}">
  <ds:schemaRefs>
    <ds:schemaRef ds:uri="http://schemas.microsoft.com/VisualStudio/2011/storyboarding/control"/>
  </ds:schemaRefs>
</ds:datastoreItem>
</file>

<file path=customXml/itemProps2351.xml><?xml version="1.0" encoding="utf-8"?>
<ds:datastoreItem xmlns:ds="http://schemas.openxmlformats.org/officeDocument/2006/customXml" ds:itemID="{B5EE62C8-0743-435D-9285-73EEFCDC550D}">
  <ds:schemaRefs>
    <ds:schemaRef ds:uri="http://schemas.microsoft.com/VisualStudio/2011/storyboarding/control"/>
  </ds:schemaRefs>
</ds:datastoreItem>
</file>

<file path=customXml/itemProps2352.xml><?xml version="1.0" encoding="utf-8"?>
<ds:datastoreItem xmlns:ds="http://schemas.openxmlformats.org/officeDocument/2006/customXml" ds:itemID="{316442BD-CDA5-4F5E-B625-C4F7AFCAEC1A}">
  <ds:schemaRefs>
    <ds:schemaRef ds:uri="http://schemas.microsoft.com/VisualStudio/2011/storyboarding/control"/>
  </ds:schemaRefs>
</ds:datastoreItem>
</file>

<file path=customXml/itemProps2353.xml><?xml version="1.0" encoding="utf-8"?>
<ds:datastoreItem xmlns:ds="http://schemas.openxmlformats.org/officeDocument/2006/customXml" ds:itemID="{0D3439FE-4773-45AA-8A7D-41CD7061CFCB}">
  <ds:schemaRefs>
    <ds:schemaRef ds:uri="http://schemas.microsoft.com/VisualStudio/2011/storyboarding/control"/>
  </ds:schemaRefs>
</ds:datastoreItem>
</file>

<file path=customXml/itemProps2354.xml><?xml version="1.0" encoding="utf-8"?>
<ds:datastoreItem xmlns:ds="http://schemas.openxmlformats.org/officeDocument/2006/customXml" ds:itemID="{60D52D17-F0C5-4416-AC19-DD35C4598A18}">
  <ds:schemaRefs>
    <ds:schemaRef ds:uri="http://schemas.microsoft.com/VisualStudio/2011/storyboarding/control"/>
  </ds:schemaRefs>
</ds:datastoreItem>
</file>

<file path=customXml/itemProps2355.xml><?xml version="1.0" encoding="utf-8"?>
<ds:datastoreItem xmlns:ds="http://schemas.openxmlformats.org/officeDocument/2006/customXml" ds:itemID="{B8CEA979-6E7B-4A1A-81B2-43C00DA5E9C0}">
  <ds:schemaRefs>
    <ds:schemaRef ds:uri="http://schemas.microsoft.com/VisualStudio/2011/storyboarding/control"/>
  </ds:schemaRefs>
</ds:datastoreItem>
</file>

<file path=customXml/itemProps2356.xml><?xml version="1.0" encoding="utf-8"?>
<ds:datastoreItem xmlns:ds="http://schemas.openxmlformats.org/officeDocument/2006/customXml" ds:itemID="{85A385DB-962C-43BC-8145-CC32015AF246}">
  <ds:schemaRefs>
    <ds:schemaRef ds:uri="http://schemas.microsoft.com/VisualStudio/2011/storyboarding/control"/>
  </ds:schemaRefs>
</ds:datastoreItem>
</file>

<file path=customXml/itemProps2357.xml><?xml version="1.0" encoding="utf-8"?>
<ds:datastoreItem xmlns:ds="http://schemas.openxmlformats.org/officeDocument/2006/customXml" ds:itemID="{6451A21B-BC2E-4382-B81A-51993F33BA72}">
  <ds:schemaRefs>
    <ds:schemaRef ds:uri="http://schemas.microsoft.com/VisualStudio/2011/storyboarding/control"/>
  </ds:schemaRefs>
</ds:datastoreItem>
</file>

<file path=customXml/itemProps2358.xml><?xml version="1.0" encoding="utf-8"?>
<ds:datastoreItem xmlns:ds="http://schemas.openxmlformats.org/officeDocument/2006/customXml" ds:itemID="{A2E13837-4D3A-4C82-AA5B-56FC751E9B0C}">
  <ds:schemaRefs>
    <ds:schemaRef ds:uri="http://schemas.microsoft.com/VisualStudio/2011/storyboarding/control"/>
  </ds:schemaRefs>
</ds:datastoreItem>
</file>

<file path=customXml/itemProps2359.xml><?xml version="1.0" encoding="utf-8"?>
<ds:datastoreItem xmlns:ds="http://schemas.openxmlformats.org/officeDocument/2006/customXml" ds:itemID="{3DC9DDC1-99B7-4E26-B84A-A6D142A3590C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0E54BF1D-F8CF-4C33-9246-8073FC9F1021}">
  <ds:schemaRefs>
    <ds:schemaRef ds:uri="http://schemas.microsoft.com/VisualStudio/2011/storyboarding/control"/>
  </ds:schemaRefs>
</ds:datastoreItem>
</file>

<file path=customXml/itemProps2360.xml><?xml version="1.0" encoding="utf-8"?>
<ds:datastoreItem xmlns:ds="http://schemas.openxmlformats.org/officeDocument/2006/customXml" ds:itemID="{180357F3-6CA6-47B5-9FEA-67A34DC3EFB9}">
  <ds:schemaRefs>
    <ds:schemaRef ds:uri="http://schemas.microsoft.com/VisualStudio/2011/storyboarding/control"/>
  </ds:schemaRefs>
</ds:datastoreItem>
</file>

<file path=customXml/itemProps2361.xml><?xml version="1.0" encoding="utf-8"?>
<ds:datastoreItem xmlns:ds="http://schemas.openxmlformats.org/officeDocument/2006/customXml" ds:itemID="{21F0C56B-411E-46F9-8705-D18910CA07DC}">
  <ds:schemaRefs>
    <ds:schemaRef ds:uri="http://schemas.microsoft.com/VisualStudio/2011/storyboarding/control"/>
  </ds:schemaRefs>
</ds:datastoreItem>
</file>

<file path=customXml/itemProps2362.xml><?xml version="1.0" encoding="utf-8"?>
<ds:datastoreItem xmlns:ds="http://schemas.openxmlformats.org/officeDocument/2006/customXml" ds:itemID="{7FCE7DA1-A296-44E2-BBCC-492B883131D6}">
  <ds:schemaRefs>
    <ds:schemaRef ds:uri="http://schemas.microsoft.com/VisualStudio/2011/storyboarding/control"/>
  </ds:schemaRefs>
</ds:datastoreItem>
</file>

<file path=customXml/itemProps2363.xml><?xml version="1.0" encoding="utf-8"?>
<ds:datastoreItem xmlns:ds="http://schemas.openxmlformats.org/officeDocument/2006/customXml" ds:itemID="{BFDE7C79-D5A7-4E97-B3ED-58DD402CB0BC}">
  <ds:schemaRefs>
    <ds:schemaRef ds:uri="http://schemas.microsoft.com/VisualStudio/2011/storyboarding/control"/>
  </ds:schemaRefs>
</ds:datastoreItem>
</file>

<file path=customXml/itemProps2364.xml><?xml version="1.0" encoding="utf-8"?>
<ds:datastoreItem xmlns:ds="http://schemas.openxmlformats.org/officeDocument/2006/customXml" ds:itemID="{C531B426-BF80-43A0-9BBF-07A136573FA8}">
  <ds:schemaRefs>
    <ds:schemaRef ds:uri="http://schemas.microsoft.com/VisualStudio/2011/storyboarding/control"/>
  </ds:schemaRefs>
</ds:datastoreItem>
</file>

<file path=customXml/itemProps2365.xml><?xml version="1.0" encoding="utf-8"?>
<ds:datastoreItem xmlns:ds="http://schemas.openxmlformats.org/officeDocument/2006/customXml" ds:itemID="{1C4286DA-D4D6-40FC-A9A3-CD315882DBE3}">
  <ds:schemaRefs>
    <ds:schemaRef ds:uri="http://schemas.microsoft.com/VisualStudio/2011/storyboarding/control"/>
  </ds:schemaRefs>
</ds:datastoreItem>
</file>

<file path=customXml/itemProps2366.xml><?xml version="1.0" encoding="utf-8"?>
<ds:datastoreItem xmlns:ds="http://schemas.openxmlformats.org/officeDocument/2006/customXml" ds:itemID="{5DD84E64-B80F-471B-A0A7-52CDAA33A0A8}">
  <ds:schemaRefs>
    <ds:schemaRef ds:uri="http://schemas.microsoft.com/VisualStudio/2011/storyboarding/control"/>
  </ds:schemaRefs>
</ds:datastoreItem>
</file>

<file path=customXml/itemProps2367.xml><?xml version="1.0" encoding="utf-8"?>
<ds:datastoreItem xmlns:ds="http://schemas.openxmlformats.org/officeDocument/2006/customXml" ds:itemID="{249FD543-6CE3-4FA5-AE57-85EB35697AEA}">
  <ds:schemaRefs>
    <ds:schemaRef ds:uri="http://schemas.microsoft.com/VisualStudio/2011/storyboarding/control"/>
  </ds:schemaRefs>
</ds:datastoreItem>
</file>

<file path=customXml/itemProps2368.xml><?xml version="1.0" encoding="utf-8"?>
<ds:datastoreItem xmlns:ds="http://schemas.openxmlformats.org/officeDocument/2006/customXml" ds:itemID="{E3EA931D-910D-435B-A7A0-C562039FE7DD}">
  <ds:schemaRefs>
    <ds:schemaRef ds:uri="http://schemas.microsoft.com/VisualStudio/2011/storyboarding/control"/>
  </ds:schemaRefs>
</ds:datastoreItem>
</file>

<file path=customXml/itemProps2369.xml><?xml version="1.0" encoding="utf-8"?>
<ds:datastoreItem xmlns:ds="http://schemas.openxmlformats.org/officeDocument/2006/customXml" ds:itemID="{1AFE1989-7B14-4CEF-B8E6-93205FAA4E78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9036EC68-5649-44A9-A40E-2255DAA1BD9C}">
  <ds:schemaRefs>
    <ds:schemaRef ds:uri="http://schemas.microsoft.com/VisualStudio/2011/storyboarding/control"/>
  </ds:schemaRefs>
</ds:datastoreItem>
</file>

<file path=customXml/itemProps2370.xml><?xml version="1.0" encoding="utf-8"?>
<ds:datastoreItem xmlns:ds="http://schemas.openxmlformats.org/officeDocument/2006/customXml" ds:itemID="{B62F16BE-8B33-4420-910F-8AD3B254EBDB}">
  <ds:schemaRefs>
    <ds:schemaRef ds:uri="http://schemas.microsoft.com/VisualStudio/2011/storyboarding/control"/>
  </ds:schemaRefs>
</ds:datastoreItem>
</file>

<file path=customXml/itemProps2371.xml><?xml version="1.0" encoding="utf-8"?>
<ds:datastoreItem xmlns:ds="http://schemas.openxmlformats.org/officeDocument/2006/customXml" ds:itemID="{138F7B52-ADB6-49C0-BF58-E03028A0D05B}">
  <ds:schemaRefs>
    <ds:schemaRef ds:uri="http://schemas.microsoft.com/VisualStudio/2011/storyboarding/control"/>
  </ds:schemaRefs>
</ds:datastoreItem>
</file>

<file path=customXml/itemProps2372.xml><?xml version="1.0" encoding="utf-8"?>
<ds:datastoreItem xmlns:ds="http://schemas.openxmlformats.org/officeDocument/2006/customXml" ds:itemID="{3FFF4BA6-4A56-4F9A-809E-2DD804AC63B6}">
  <ds:schemaRefs>
    <ds:schemaRef ds:uri="http://schemas.microsoft.com/VisualStudio/2011/storyboarding/control"/>
  </ds:schemaRefs>
</ds:datastoreItem>
</file>

<file path=customXml/itemProps2373.xml><?xml version="1.0" encoding="utf-8"?>
<ds:datastoreItem xmlns:ds="http://schemas.openxmlformats.org/officeDocument/2006/customXml" ds:itemID="{D4FB14F5-B7BA-40F6-945C-82D0AD5A6E39}">
  <ds:schemaRefs>
    <ds:schemaRef ds:uri="http://schemas.microsoft.com/VisualStudio/2011/storyboarding/control"/>
  </ds:schemaRefs>
</ds:datastoreItem>
</file>

<file path=customXml/itemProps2374.xml><?xml version="1.0" encoding="utf-8"?>
<ds:datastoreItem xmlns:ds="http://schemas.openxmlformats.org/officeDocument/2006/customXml" ds:itemID="{B9D420B5-7C50-404B-A369-7450C05672DE}">
  <ds:schemaRefs>
    <ds:schemaRef ds:uri="http://schemas.microsoft.com/VisualStudio/2011/storyboarding/control"/>
  </ds:schemaRefs>
</ds:datastoreItem>
</file>

<file path=customXml/itemProps2375.xml><?xml version="1.0" encoding="utf-8"?>
<ds:datastoreItem xmlns:ds="http://schemas.openxmlformats.org/officeDocument/2006/customXml" ds:itemID="{1FF7B4F8-7661-4771-A005-5314CF852BB2}">
  <ds:schemaRefs>
    <ds:schemaRef ds:uri="http://schemas.microsoft.com/VisualStudio/2011/storyboarding/control"/>
  </ds:schemaRefs>
</ds:datastoreItem>
</file>

<file path=customXml/itemProps2376.xml><?xml version="1.0" encoding="utf-8"?>
<ds:datastoreItem xmlns:ds="http://schemas.openxmlformats.org/officeDocument/2006/customXml" ds:itemID="{6FA39A50-46F9-4D82-B447-693B868ED98F}">
  <ds:schemaRefs>
    <ds:schemaRef ds:uri="http://schemas.microsoft.com/VisualStudio/2011/storyboarding/control"/>
  </ds:schemaRefs>
</ds:datastoreItem>
</file>

<file path=customXml/itemProps2377.xml><?xml version="1.0" encoding="utf-8"?>
<ds:datastoreItem xmlns:ds="http://schemas.openxmlformats.org/officeDocument/2006/customXml" ds:itemID="{D40B3CDE-67C2-40FD-A9C4-AAA325E6507F}">
  <ds:schemaRefs>
    <ds:schemaRef ds:uri="http://schemas.microsoft.com/VisualStudio/2011/storyboarding/control"/>
  </ds:schemaRefs>
</ds:datastoreItem>
</file>

<file path=customXml/itemProps2378.xml><?xml version="1.0" encoding="utf-8"?>
<ds:datastoreItem xmlns:ds="http://schemas.openxmlformats.org/officeDocument/2006/customXml" ds:itemID="{98AFFC28-114C-4DD9-AC5A-4DD31F50EB78}">
  <ds:schemaRefs>
    <ds:schemaRef ds:uri="http://schemas.microsoft.com/VisualStudio/2011/storyboarding/control"/>
  </ds:schemaRefs>
</ds:datastoreItem>
</file>

<file path=customXml/itemProps2379.xml><?xml version="1.0" encoding="utf-8"?>
<ds:datastoreItem xmlns:ds="http://schemas.openxmlformats.org/officeDocument/2006/customXml" ds:itemID="{16FBEC5A-D8CA-48B0-A06A-E4DA498BD915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51DA05F8-96F4-4DDA-8CA0-2289CCB88828}">
  <ds:schemaRefs>
    <ds:schemaRef ds:uri="http://schemas.microsoft.com/VisualStudio/2011/storyboarding/control"/>
  </ds:schemaRefs>
</ds:datastoreItem>
</file>

<file path=customXml/itemProps2380.xml><?xml version="1.0" encoding="utf-8"?>
<ds:datastoreItem xmlns:ds="http://schemas.openxmlformats.org/officeDocument/2006/customXml" ds:itemID="{E4826F08-1303-47FD-9E1A-2BCF5915D86C}">
  <ds:schemaRefs>
    <ds:schemaRef ds:uri="http://schemas.microsoft.com/VisualStudio/2011/storyboarding/control"/>
  </ds:schemaRefs>
</ds:datastoreItem>
</file>

<file path=customXml/itemProps2381.xml><?xml version="1.0" encoding="utf-8"?>
<ds:datastoreItem xmlns:ds="http://schemas.openxmlformats.org/officeDocument/2006/customXml" ds:itemID="{C8E193F6-F81A-4CEF-9935-3323FAC737AD}">
  <ds:schemaRefs>
    <ds:schemaRef ds:uri="http://schemas.microsoft.com/VisualStudio/2011/storyboarding/control"/>
  </ds:schemaRefs>
</ds:datastoreItem>
</file>

<file path=customXml/itemProps2382.xml><?xml version="1.0" encoding="utf-8"?>
<ds:datastoreItem xmlns:ds="http://schemas.openxmlformats.org/officeDocument/2006/customXml" ds:itemID="{63A521C4-A33F-4E1D-9C76-ED74005A67D0}">
  <ds:schemaRefs>
    <ds:schemaRef ds:uri="http://schemas.microsoft.com/VisualStudio/2011/storyboarding/control"/>
  </ds:schemaRefs>
</ds:datastoreItem>
</file>

<file path=customXml/itemProps2383.xml><?xml version="1.0" encoding="utf-8"?>
<ds:datastoreItem xmlns:ds="http://schemas.openxmlformats.org/officeDocument/2006/customXml" ds:itemID="{F00E4741-0A86-4332-8D4E-E7EF05CAB2C6}">
  <ds:schemaRefs>
    <ds:schemaRef ds:uri="http://schemas.microsoft.com/VisualStudio/2011/storyboarding/control"/>
  </ds:schemaRefs>
</ds:datastoreItem>
</file>

<file path=customXml/itemProps2384.xml><?xml version="1.0" encoding="utf-8"?>
<ds:datastoreItem xmlns:ds="http://schemas.openxmlformats.org/officeDocument/2006/customXml" ds:itemID="{5430BA2A-15E0-45E4-B88D-58367BC645BC}">
  <ds:schemaRefs>
    <ds:schemaRef ds:uri="http://schemas.microsoft.com/VisualStudio/2011/storyboarding/control"/>
  </ds:schemaRefs>
</ds:datastoreItem>
</file>

<file path=customXml/itemProps2385.xml><?xml version="1.0" encoding="utf-8"?>
<ds:datastoreItem xmlns:ds="http://schemas.openxmlformats.org/officeDocument/2006/customXml" ds:itemID="{9E856121-5CEB-4D95-8233-B5D5818AC0A4}">
  <ds:schemaRefs>
    <ds:schemaRef ds:uri="http://schemas.microsoft.com/VisualStudio/2011/storyboarding/control"/>
  </ds:schemaRefs>
</ds:datastoreItem>
</file>

<file path=customXml/itemProps2386.xml><?xml version="1.0" encoding="utf-8"?>
<ds:datastoreItem xmlns:ds="http://schemas.openxmlformats.org/officeDocument/2006/customXml" ds:itemID="{A5E14BCC-C111-4125-A09A-2E9EE4DB7A4B}">
  <ds:schemaRefs>
    <ds:schemaRef ds:uri="http://schemas.microsoft.com/VisualStudio/2011/storyboarding/control"/>
  </ds:schemaRefs>
</ds:datastoreItem>
</file>

<file path=customXml/itemProps2387.xml><?xml version="1.0" encoding="utf-8"?>
<ds:datastoreItem xmlns:ds="http://schemas.openxmlformats.org/officeDocument/2006/customXml" ds:itemID="{2A7326B2-6534-414A-B4B2-EAF903F60972}">
  <ds:schemaRefs>
    <ds:schemaRef ds:uri="http://schemas.microsoft.com/VisualStudio/2011/storyboarding/control"/>
  </ds:schemaRefs>
</ds:datastoreItem>
</file>

<file path=customXml/itemProps2388.xml><?xml version="1.0" encoding="utf-8"?>
<ds:datastoreItem xmlns:ds="http://schemas.openxmlformats.org/officeDocument/2006/customXml" ds:itemID="{98DBF7B1-582F-48D4-AA14-D88592C69E70}">
  <ds:schemaRefs>
    <ds:schemaRef ds:uri="http://schemas.microsoft.com/VisualStudio/2011/storyboarding/control"/>
  </ds:schemaRefs>
</ds:datastoreItem>
</file>

<file path=customXml/itemProps2389.xml><?xml version="1.0" encoding="utf-8"?>
<ds:datastoreItem xmlns:ds="http://schemas.openxmlformats.org/officeDocument/2006/customXml" ds:itemID="{C795F7A0-A725-4570-8A36-38DD588D2B89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F0C4DFFC-E4DB-4509-92F5-695A316C6B23}">
  <ds:schemaRefs>
    <ds:schemaRef ds:uri="http://schemas.microsoft.com/VisualStudio/2011/storyboarding/control"/>
  </ds:schemaRefs>
</ds:datastoreItem>
</file>

<file path=customXml/itemProps2390.xml><?xml version="1.0" encoding="utf-8"?>
<ds:datastoreItem xmlns:ds="http://schemas.openxmlformats.org/officeDocument/2006/customXml" ds:itemID="{C12190BE-0405-4B02-ADB8-7D199BC8201E}">
  <ds:schemaRefs>
    <ds:schemaRef ds:uri="http://schemas.microsoft.com/VisualStudio/2011/storyboarding/control"/>
  </ds:schemaRefs>
</ds:datastoreItem>
</file>

<file path=customXml/itemProps2391.xml><?xml version="1.0" encoding="utf-8"?>
<ds:datastoreItem xmlns:ds="http://schemas.openxmlformats.org/officeDocument/2006/customXml" ds:itemID="{1EC390B5-4C4E-405D-B123-36CD073F92B6}">
  <ds:schemaRefs>
    <ds:schemaRef ds:uri="http://schemas.microsoft.com/VisualStudio/2011/storyboarding/control"/>
  </ds:schemaRefs>
</ds:datastoreItem>
</file>

<file path=customXml/itemProps2392.xml><?xml version="1.0" encoding="utf-8"?>
<ds:datastoreItem xmlns:ds="http://schemas.openxmlformats.org/officeDocument/2006/customXml" ds:itemID="{812E97E9-6E12-4905-A5F4-E1AF62060E8A}">
  <ds:schemaRefs>
    <ds:schemaRef ds:uri="http://schemas.microsoft.com/VisualStudio/2011/storyboarding/control"/>
  </ds:schemaRefs>
</ds:datastoreItem>
</file>

<file path=customXml/itemProps2393.xml><?xml version="1.0" encoding="utf-8"?>
<ds:datastoreItem xmlns:ds="http://schemas.openxmlformats.org/officeDocument/2006/customXml" ds:itemID="{6BFE0E1F-CD42-4EA2-AB33-EF136A381A22}">
  <ds:schemaRefs>
    <ds:schemaRef ds:uri="http://schemas.microsoft.com/VisualStudio/2011/storyboarding/control"/>
  </ds:schemaRefs>
</ds:datastoreItem>
</file>

<file path=customXml/itemProps2394.xml><?xml version="1.0" encoding="utf-8"?>
<ds:datastoreItem xmlns:ds="http://schemas.openxmlformats.org/officeDocument/2006/customXml" ds:itemID="{C0E9C909-5AC5-4F52-B84B-71093580F6B8}">
  <ds:schemaRefs>
    <ds:schemaRef ds:uri="http://schemas.microsoft.com/VisualStudio/2011/storyboarding/control"/>
  </ds:schemaRefs>
</ds:datastoreItem>
</file>

<file path=customXml/itemProps2395.xml><?xml version="1.0" encoding="utf-8"?>
<ds:datastoreItem xmlns:ds="http://schemas.openxmlformats.org/officeDocument/2006/customXml" ds:itemID="{26E15B55-AA52-4962-9D56-B6A12C680CD5}">
  <ds:schemaRefs>
    <ds:schemaRef ds:uri="http://schemas.microsoft.com/VisualStudio/2011/storyboarding/control"/>
  </ds:schemaRefs>
</ds:datastoreItem>
</file>

<file path=customXml/itemProps2396.xml><?xml version="1.0" encoding="utf-8"?>
<ds:datastoreItem xmlns:ds="http://schemas.openxmlformats.org/officeDocument/2006/customXml" ds:itemID="{2ABB28F9-B315-4C01-966E-4EA5AFE4C76B}">
  <ds:schemaRefs>
    <ds:schemaRef ds:uri="http://schemas.microsoft.com/VisualStudio/2011/storyboarding/control"/>
  </ds:schemaRefs>
</ds:datastoreItem>
</file>

<file path=customXml/itemProps2397.xml><?xml version="1.0" encoding="utf-8"?>
<ds:datastoreItem xmlns:ds="http://schemas.openxmlformats.org/officeDocument/2006/customXml" ds:itemID="{9EA87787-7802-4962-9650-EF21D1D6C758}">
  <ds:schemaRefs>
    <ds:schemaRef ds:uri="http://schemas.microsoft.com/VisualStudio/2011/storyboarding/control"/>
  </ds:schemaRefs>
</ds:datastoreItem>
</file>

<file path=customXml/itemProps2398.xml><?xml version="1.0" encoding="utf-8"?>
<ds:datastoreItem xmlns:ds="http://schemas.openxmlformats.org/officeDocument/2006/customXml" ds:itemID="{DEFD54E7-71DD-43F7-A3AF-585C244C32FB}">
  <ds:schemaRefs>
    <ds:schemaRef ds:uri="http://schemas.microsoft.com/VisualStudio/2011/storyboarding/control"/>
  </ds:schemaRefs>
</ds:datastoreItem>
</file>

<file path=customXml/itemProps2399.xml><?xml version="1.0" encoding="utf-8"?>
<ds:datastoreItem xmlns:ds="http://schemas.openxmlformats.org/officeDocument/2006/customXml" ds:itemID="{FB6C0166-D93A-45C3-855C-31C1BF90937F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7DED51A-8B27-4FCE-8C1E-E55A65E6871E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DEE464FB-BE16-4E9C-86A5-96AC74894B3B}">
  <ds:schemaRefs>
    <ds:schemaRef ds:uri="http://schemas.microsoft.com/VisualStudio/2011/storyboarding/control"/>
  </ds:schemaRefs>
</ds:datastoreItem>
</file>

<file path=customXml/itemProps2400.xml><?xml version="1.0" encoding="utf-8"?>
<ds:datastoreItem xmlns:ds="http://schemas.openxmlformats.org/officeDocument/2006/customXml" ds:itemID="{20317A72-1190-4503-BAA9-B790D2579E5F}">
  <ds:schemaRefs>
    <ds:schemaRef ds:uri="http://schemas.microsoft.com/VisualStudio/2011/storyboarding/control"/>
  </ds:schemaRefs>
</ds:datastoreItem>
</file>

<file path=customXml/itemProps2401.xml><?xml version="1.0" encoding="utf-8"?>
<ds:datastoreItem xmlns:ds="http://schemas.openxmlformats.org/officeDocument/2006/customXml" ds:itemID="{501239F0-042C-4CC6-96FB-57750EA0ADD4}">
  <ds:schemaRefs>
    <ds:schemaRef ds:uri="http://schemas.microsoft.com/VisualStudio/2011/storyboarding/control"/>
  </ds:schemaRefs>
</ds:datastoreItem>
</file>

<file path=customXml/itemProps2402.xml><?xml version="1.0" encoding="utf-8"?>
<ds:datastoreItem xmlns:ds="http://schemas.openxmlformats.org/officeDocument/2006/customXml" ds:itemID="{CABBEF7A-0C44-4211-844B-17866555851B}">
  <ds:schemaRefs>
    <ds:schemaRef ds:uri="http://schemas.microsoft.com/VisualStudio/2011/storyboarding/control"/>
  </ds:schemaRefs>
</ds:datastoreItem>
</file>

<file path=customXml/itemProps2403.xml><?xml version="1.0" encoding="utf-8"?>
<ds:datastoreItem xmlns:ds="http://schemas.openxmlformats.org/officeDocument/2006/customXml" ds:itemID="{01584D58-F6C4-4343-B966-BB1AF971EFB3}">
  <ds:schemaRefs>
    <ds:schemaRef ds:uri="http://schemas.microsoft.com/VisualStudio/2011/storyboarding/control"/>
  </ds:schemaRefs>
</ds:datastoreItem>
</file>

<file path=customXml/itemProps2404.xml><?xml version="1.0" encoding="utf-8"?>
<ds:datastoreItem xmlns:ds="http://schemas.openxmlformats.org/officeDocument/2006/customXml" ds:itemID="{CCCBCC57-D120-44DD-94F2-945AB70551C2}">
  <ds:schemaRefs>
    <ds:schemaRef ds:uri="http://schemas.microsoft.com/VisualStudio/2011/storyboarding/control"/>
  </ds:schemaRefs>
</ds:datastoreItem>
</file>

<file path=customXml/itemProps2405.xml><?xml version="1.0" encoding="utf-8"?>
<ds:datastoreItem xmlns:ds="http://schemas.openxmlformats.org/officeDocument/2006/customXml" ds:itemID="{9511E272-87E6-48BE-93DC-DCFE3385CA9C}">
  <ds:schemaRefs>
    <ds:schemaRef ds:uri="http://schemas.microsoft.com/VisualStudio/2011/storyboarding/control"/>
  </ds:schemaRefs>
</ds:datastoreItem>
</file>

<file path=customXml/itemProps2406.xml><?xml version="1.0" encoding="utf-8"?>
<ds:datastoreItem xmlns:ds="http://schemas.openxmlformats.org/officeDocument/2006/customXml" ds:itemID="{999DE647-DC0D-4D94-B1A4-5AEE09282A61}">
  <ds:schemaRefs>
    <ds:schemaRef ds:uri="http://schemas.microsoft.com/VisualStudio/2011/storyboarding/control"/>
  </ds:schemaRefs>
</ds:datastoreItem>
</file>

<file path=customXml/itemProps2407.xml><?xml version="1.0" encoding="utf-8"?>
<ds:datastoreItem xmlns:ds="http://schemas.openxmlformats.org/officeDocument/2006/customXml" ds:itemID="{236A0AA6-5E58-426D-BB95-0176DD2AB6CE}">
  <ds:schemaRefs>
    <ds:schemaRef ds:uri="http://schemas.microsoft.com/VisualStudio/2011/storyboarding/control"/>
  </ds:schemaRefs>
</ds:datastoreItem>
</file>

<file path=customXml/itemProps2408.xml><?xml version="1.0" encoding="utf-8"?>
<ds:datastoreItem xmlns:ds="http://schemas.openxmlformats.org/officeDocument/2006/customXml" ds:itemID="{E989E477-B2EE-4D4E-98B3-BA295D3F9D6D}">
  <ds:schemaRefs>
    <ds:schemaRef ds:uri="http://schemas.microsoft.com/VisualStudio/2011/storyboarding/control"/>
  </ds:schemaRefs>
</ds:datastoreItem>
</file>

<file path=customXml/itemProps2409.xml><?xml version="1.0" encoding="utf-8"?>
<ds:datastoreItem xmlns:ds="http://schemas.openxmlformats.org/officeDocument/2006/customXml" ds:itemID="{6A142364-ECAF-4BFB-9175-8B4C18041AB7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C4AC6A84-15BB-4086-9058-E387F1AF54C4}">
  <ds:schemaRefs>
    <ds:schemaRef ds:uri="http://schemas.microsoft.com/VisualStudio/2011/storyboarding/control"/>
  </ds:schemaRefs>
</ds:datastoreItem>
</file>

<file path=customXml/itemProps2410.xml><?xml version="1.0" encoding="utf-8"?>
<ds:datastoreItem xmlns:ds="http://schemas.openxmlformats.org/officeDocument/2006/customXml" ds:itemID="{A4400C57-7CD9-4566-B85F-17BCD657FA89}">
  <ds:schemaRefs>
    <ds:schemaRef ds:uri="http://schemas.microsoft.com/VisualStudio/2011/storyboarding/control"/>
  </ds:schemaRefs>
</ds:datastoreItem>
</file>

<file path=customXml/itemProps2411.xml><?xml version="1.0" encoding="utf-8"?>
<ds:datastoreItem xmlns:ds="http://schemas.openxmlformats.org/officeDocument/2006/customXml" ds:itemID="{F6ABF2A7-691D-4613-86F7-6EB69D47EA5B}">
  <ds:schemaRefs>
    <ds:schemaRef ds:uri="http://schemas.microsoft.com/VisualStudio/2011/storyboarding/control"/>
  </ds:schemaRefs>
</ds:datastoreItem>
</file>

<file path=customXml/itemProps2412.xml><?xml version="1.0" encoding="utf-8"?>
<ds:datastoreItem xmlns:ds="http://schemas.openxmlformats.org/officeDocument/2006/customXml" ds:itemID="{472DBA96-8683-482B-8E4B-C72471939F56}">
  <ds:schemaRefs>
    <ds:schemaRef ds:uri="http://schemas.microsoft.com/VisualStudio/2011/storyboarding/control"/>
  </ds:schemaRefs>
</ds:datastoreItem>
</file>

<file path=customXml/itemProps2413.xml><?xml version="1.0" encoding="utf-8"?>
<ds:datastoreItem xmlns:ds="http://schemas.openxmlformats.org/officeDocument/2006/customXml" ds:itemID="{56EC9901-6F71-442E-A242-BBF58F369F1F}">
  <ds:schemaRefs>
    <ds:schemaRef ds:uri="http://schemas.microsoft.com/VisualStudio/2011/storyboarding/control"/>
  </ds:schemaRefs>
</ds:datastoreItem>
</file>

<file path=customXml/itemProps2414.xml><?xml version="1.0" encoding="utf-8"?>
<ds:datastoreItem xmlns:ds="http://schemas.openxmlformats.org/officeDocument/2006/customXml" ds:itemID="{3BC1AC4A-3D24-4DA5-8859-E9D94EFD1864}">
  <ds:schemaRefs>
    <ds:schemaRef ds:uri="http://schemas.microsoft.com/VisualStudio/2011/storyboarding/control"/>
  </ds:schemaRefs>
</ds:datastoreItem>
</file>

<file path=customXml/itemProps2415.xml><?xml version="1.0" encoding="utf-8"?>
<ds:datastoreItem xmlns:ds="http://schemas.openxmlformats.org/officeDocument/2006/customXml" ds:itemID="{ACC9A3D2-47EB-4AA2-B568-75F443D8D3C8}">
  <ds:schemaRefs>
    <ds:schemaRef ds:uri="http://schemas.microsoft.com/VisualStudio/2011/storyboarding/control"/>
  </ds:schemaRefs>
</ds:datastoreItem>
</file>

<file path=customXml/itemProps2416.xml><?xml version="1.0" encoding="utf-8"?>
<ds:datastoreItem xmlns:ds="http://schemas.openxmlformats.org/officeDocument/2006/customXml" ds:itemID="{955D8B7C-F33E-4A72-A009-1479FDE5F137}">
  <ds:schemaRefs>
    <ds:schemaRef ds:uri="http://schemas.microsoft.com/VisualStudio/2011/storyboarding/control"/>
  </ds:schemaRefs>
</ds:datastoreItem>
</file>

<file path=customXml/itemProps2417.xml><?xml version="1.0" encoding="utf-8"?>
<ds:datastoreItem xmlns:ds="http://schemas.openxmlformats.org/officeDocument/2006/customXml" ds:itemID="{7FF85185-4DE2-4121-8DF7-DE86DDD1AE58}">
  <ds:schemaRefs>
    <ds:schemaRef ds:uri="http://schemas.microsoft.com/VisualStudio/2011/storyboarding/control"/>
  </ds:schemaRefs>
</ds:datastoreItem>
</file>

<file path=customXml/itemProps2418.xml><?xml version="1.0" encoding="utf-8"?>
<ds:datastoreItem xmlns:ds="http://schemas.openxmlformats.org/officeDocument/2006/customXml" ds:itemID="{CEB2B0B8-CC43-4FC5-9071-1F6F48BE628E}">
  <ds:schemaRefs>
    <ds:schemaRef ds:uri="http://schemas.microsoft.com/VisualStudio/2011/storyboarding/control"/>
  </ds:schemaRefs>
</ds:datastoreItem>
</file>

<file path=customXml/itemProps2419.xml><?xml version="1.0" encoding="utf-8"?>
<ds:datastoreItem xmlns:ds="http://schemas.openxmlformats.org/officeDocument/2006/customXml" ds:itemID="{80F2B1A6-04A6-43E7-B9AB-F6622C580767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B44DEFC0-F002-49DF-BD25-279898870D57}">
  <ds:schemaRefs>
    <ds:schemaRef ds:uri="http://schemas.microsoft.com/VisualStudio/2011/storyboarding/control"/>
  </ds:schemaRefs>
</ds:datastoreItem>
</file>

<file path=customXml/itemProps2420.xml><?xml version="1.0" encoding="utf-8"?>
<ds:datastoreItem xmlns:ds="http://schemas.openxmlformats.org/officeDocument/2006/customXml" ds:itemID="{CA4D5F84-2A35-487B-8160-13413CF22A8E}">
  <ds:schemaRefs>
    <ds:schemaRef ds:uri="http://schemas.microsoft.com/VisualStudio/2011/storyboarding/control"/>
  </ds:schemaRefs>
</ds:datastoreItem>
</file>

<file path=customXml/itemProps2421.xml><?xml version="1.0" encoding="utf-8"?>
<ds:datastoreItem xmlns:ds="http://schemas.openxmlformats.org/officeDocument/2006/customXml" ds:itemID="{41BB52E6-FFD2-470B-BC34-CEC35A321FA3}">
  <ds:schemaRefs>
    <ds:schemaRef ds:uri="http://schemas.microsoft.com/VisualStudio/2011/storyboarding/control"/>
  </ds:schemaRefs>
</ds:datastoreItem>
</file>

<file path=customXml/itemProps2422.xml><?xml version="1.0" encoding="utf-8"?>
<ds:datastoreItem xmlns:ds="http://schemas.openxmlformats.org/officeDocument/2006/customXml" ds:itemID="{435AED13-8E52-47B2-ADFF-BA11313A712C}">
  <ds:schemaRefs>
    <ds:schemaRef ds:uri="http://schemas.microsoft.com/VisualStudio/2011/storyboarding/control"/>
  </ds:schemaRefs>
</ds:datastoreItem>
</file>

<file path=customXml/itemProps2423.xml><?xml version="1.0" encoding="utf-8"?>
<ds:datastoreItem xmlns:ds="http://schemas.openxmlformats.org/officeDocument/2006/customXml" ds:itemID="{1A0B4AB5-4A57-4C23-B856-3808BBDFF100}">
  <ds:schemaRefs>
    <ds:schemaRef ds:uri="http://schemas.microsoft.com/VisualStudio/2011/storyboarding/control"/>
  </ds:schemaRefs>
</ds:datastoreItem>
</file>

<file path=customXml/itemProps2424.xml><?xml version="1.0" encoding="utf-8"?>
<ds:datastoreItem xmlns:ds="http://schemas.openxmlformats.org/officeDocument/2006/customXml" ds:itemID="{FD5CA831-8CF4-40BE-A46A-013E8E3A8589}">
  <ds:schemaRefs>
    <ds:schemaRef ds:uri="http://schemas.microsoft.com/VisualStudio/2011/storyboarding/control"/>
  </ds:schemaRefs>
</ds:datastoreItem>
</file>

<file path=customXml/itemProps2425.xml><?xml version="1.0" encoding="utf-8"?>
<ds:datastoreItem xmlns:ds="http://schemas.openxmlformats.org/officeDocument/2006/customXml" ds:itemID="{35F41C23-DA38-491E-899F-C6026EF7C125}">
  <ds:schemaRefs>
    <ds:schemaRef ds:uri="http://schemas.microsoft.com/VisualStudio/2011/storyboarding/control"/>
  </ds:schemaRefs>
</ds:datastoreItem>
</file>

<file path=customXml/itemProps2426.xml><?xml version="1.0" encoding="utf-8"?>
<ds:datastoreItem xmlns:ds="http://schemas.openxmlformats.org/officeDocument/2006/customXml" ds:itemID="{7315FA04-CD06-4ECA-BC59-AA2D1EF2C112}">
  <ds:schemaRefs>
    <ds:schemaRef ds:uri="http://schemas.microsoft.com/VisualStudio/2011/storyboarding/control"/>
  </ds:schemaRefs>
</ds:datastoreItem>
</file>

<file path=customXml/itemProps2427.xml><?xml version="1.0" encoding="utf-8"?>
<ds:datastoreItem xmlns:ds="http://schemas.openxmlformats.org/officeDocument/2006/customXml" ds:itemID="{9CB64122-1759-4E87-AF85-7495EEB7D8F0}">
  <ds:schemaRefs>
    <ds:schemaRef ds:uri="http://schemas.microsoft.com/VisualStudio/2011/storyboarding/control"/>
  </ds:schemaRefs>
</ds:datastoreItem>
</file>

<file path=customXml/itemProps2428.xml><?xml version="1.0" encoding="utf-8"?>
<ds:datastoreItem xmlns:ds="http://schemas.openxmlformats.org/officeDocument/2006/customXml" ds:itemID="{AEEC9674-E921-456C-8D76-BD11C3E985D6}">
  <ds:schemaRefs>
    <ds:schemaRef ds:uri="http://schemas.microsoft.com/VisualStudio/2011/storyboarding/control"/>
  </ds:schemaRefs>
</ds:datastoreItem>
</file>

<file path=customXml/itemProps2429.xml><?xml version="1.0" encoding="utf-8"?>
<ds:datastoreItem xmlns:ds="http://schemas.openxmlformats.org/officeDocument/2006/customXml" ds:itemID="{38B0A2F6-A2D7-405E-A5B2-188570AD8BE2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45DB3A09-1D97-47E1-9EE1-3B0022150249}">
  <ds:schemaRefs>
    <ds:schemaRef ds:uri="http://schemas.microsoft.com/VisualStudio/2011/storyboarding/control"/>
  </ds:schemaRefs>
</ds:datastoreItem>
</file>

<file path=customXml/itemProps2430.xml><?xml version="1.0" encoding="utf-8"?>
<ds:datastoreItem xmlns:ds="http://schemas.openxmlformats.org/officeDocument/2006/customXml" ds:itemID="{C0BB2AD3-4E36-406D-A8E6-E1ECFAC7F6B3}">
  <ds:schemaRefs>
    <ds:schemaRef ds:uri="http://schemas.microsoft.com/VisualStudio/2011/storyboarding/control"/>
  </ds:schemaRefs>
</ds:datastoreItem>
</file>

<file path=customXml/itemProps2431.xml><?xml version="1.0" encoding="utf-8"?>
<ds:datastoreItem xmlns:ds="http://schemas.openxmlformats.org/officeDocument/2006/customXml" ds:itemID="{737A67BD-23D2-4446-A805-22F2709DF664}">
  <ds:schemaRefs>
    <ds:schemaRef ds:uri="http://schemas.microsoft.com/VisualStudio/2011/storyboarding/control"/>
  </ds:schemaRefs>
</ds:datastoreItem>
</file>

<file path=customXml/itemProps2432.xml><?xml version="1.0" encoding="utf-8"?>
<ds:datastoreItem xmlns:ds="http://schemas.openxmlformats.org/officeDocument/2006/customXml" ds:itemID="{DACDA76E-3C25-450E-98FE-6EC6687701E9}">
  <ds:schemaRefs>
    <ds:schemaRef ds:uri="http://schemas.microsoft.com/VisualStudio/2011/storyboarding/control"/>
  </ds:schemaRefs>
</ds:datastoreItem>
</file>

<file path=customXml/itemProps2433.xml><?xml version="1.0" encoding="utf-8"?>
<ds:datastoreItem xmlns:ds="http://schemas.openxmlformats.org/officeDocument/2006/customXml" ds:itemID="{212BAD10-CE77-4B4C-B15E-1BFBF11F2514}">
  <ds:schemaRefs>
    <ds:schemaRef ds:uri="http://schemas.microsoft.com/VisualStudio/2011/storyboarding/control"/>
  </ds:schemaRefs>
</ds:datastoreItem>
</file>

<file path=customXml/itemProps2434.xml><?xml version="1.0" encoding="utf-8"?>
<ds:datastoreItem xmlns:ds="http://schemas.openxmlformats.org/officeDocument/2006/customXml" ds:itemID="{1C1B95B9-608E-46F8-A364-AFED309AB046}">
  <ds:schemaRefs>
    <ds:schemaRef ds:uri="http://schemas.microsoft.com/VisualStudio/2011/storyboarding/control"/>
  </ds:schemaRefs>
</ds:datastoreItem>
</file>

<file path=customXml/itemProps2435.xml><?xml version="1.0" encoding="utf-8"?>
<ds:datastoreItem xmlns:ds="http://schemas.openxmlformats.org/officeDocument/2006/customXml" ds:itemID="{2EB41320-3F15-43FE-AF4C-4C890C4AFF2C}">
  <ds:schemaRefs>
    <ds:schemaRef ds:uri="http://schemas.microsoft.com/VisualStudio/2011/storyboarding/control"/>
  </ds:schemaRefs>
</ds:datastoreItem>
</file>

<file path=customXml/itemProps2436.xml><?xml version="1.0" encoding="utf-8"?>
<ds:datastoreItem xmlns:ds="http://schemas.openxmlformats.org/officeDocument/2006/customXml" ds:itemID="{0CBEE0AC-116B-491D-92F3-CC392B91B730}">
  <ds:schemaRefs>
    <ds:schemaRef ds:uri="http://schemas.microsoft.com/VisualStudio/2011/storyboarding/control"/>
  </ds:schemaRefs>
</ds:datastoreItem>
</file>

<file path=customXml/itemProps2437.xml><?xml version="1.0" encoding="utf-8"?>
<ds:datastoreItem xmlns:ds="http://schemas.openxmlformats.org/officeDocument/2006/customXml" ds:itemID="{C99CF985-E6CD-4A71-9927-5597EB81C5A5}">
  <ds:schemaRefs>
    <ds:schemaRef ds:uri="http://schemas.microsoft.com/VisualStudio/2011/storyboarding/control"/>
  </ds:schemaRefs>
</ds:datastoreItem>
</file>

<file path=customXml/itemProps2438.xml><?xml version="1.0" encoding="utf-8"?>
<ds:datastoreItem xmlns:ds="http://schemas.openxmlformats.org/officeDocument/2006/customXml" ds:itemID="{FB114225-95C5-43D7-9713-3E1E1A710EE2}">
  <ds:schemaRefs>
    <ds:schemaRef ds:uri="http://schemas.microsoft.com/VisualStudio/2011/storyboarding/control"/>
  </ds:schemaRefs>
</ds:datastoreItem>
</file>

<file path=customXml/itemProps2439.xml><?xml version="1.0" encoding="utf-8"?>
<ds:datastoreItem xmlns:ds="http://schemas.openxmlformats.org/officeDocument/2006/customXml" ds:itemID="{18B56431-BCE2-419F-AEC0-E9D7E7ABC209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CC186E73-0C7C-4F19-996D-F91F22527178}">
  <ds:schemaRefs>
    <ds:schemaRef ds:uri="http://schemas.microsoft.com/VisualStudio/2011/storyboarding/control"/>
  </ds:schemaRefs>
</ds:datastoreItem>
</file>

<file path=customXml/itemProps2440.xml><?xml version="1.0" encoding="utf-8"?>
<ds:datastoreItem xmlns:ds="http://schemas.openxmlformats.org/officeDocument/2006/customXml" ds:itemID="{38E4287D-8C2C-43EF-925F-F4F75071711E}">
  <ds:schemaRefs>
    <ds:schemaRef ds:uri="http://schemas.microsoft.com/VisualStudio/2011/storyboarding/control"/>
  </ds:schemaRefs>
</ds:datastoreItem>
</file>

<file path=customXml/itemProps2441.xml><?xml version="1.0" encoding="utf-8"?>
<ds:datastoreItem xmlns:ds="http://schemas.openxmlformats.org/officeDocument/2006/customXml" ds:itemID="{6EB9888B-D2FE-4DCD-989E-9129D528DEFD}">
  <ds:schemaRefs>
    <ds:schemaRef ds:uri="http://schemas.microsoft.com/VisualStudio/2011/storyboarding/control"/>
  </ds:schemaRefs>
</ds:datastoreItem>
</file>

<file path=customXml/itemProps2442.xml><?xml version="1.0" encoding="utf-8"?>
<ds:datastoreItem xmlns:ds="http://schemas.openxmlformats.org/officeDocument/2006/customXml" ds:itemID="{EA91A9A5-7E95-46CF-9F9A-CCC293F0C997}">
  <ds:schemaRefs>
    <ds:schemaRef ds:uri="http://schemas.microsoft.com/VisualStudio/2011/storyboarding/control"/>
  </ds:schemaRefs>
</ds:datastoreItem>
</file>

<file path=customXml/itemProps2443.xml><?xml version="1.0" encoding="utf-8"?>
<ds:datastoreItem xmlns:ds="http://schemas.openxmlformats.org/officeDocument/2006/customXml" ds:itemID="{087B681A-2688-461F-9FF4-AFE1F96D2334}">
  <ds:schemaRefs>
    <ds:schemaRef ds:uri="http://schemas.microsoft.com/VisualStudio/2011/storyboarding/control"/>
  </ds:schemaRefs>
</ds:datastoreItem>
</file>

<file path=customXml/itemProps2444.xml><?xml version="1.0" encoding="utf-8"?>
<ds:datastoreItem xmlns:ds="http://schemas.openxmlformats.org/officeDocument/2006/customXml" ds:itemID="{BB919517-E1DB-4F2A-9991-8E1E96B41656}">
  <ds:schemaRefs>
    <ds:schemaRef ds:uri="http://schemas.microsoft.com/VisualStudio/2011/storyboarding/control"/>
  </ds:schemaRefs>
</ds:datastoreItem>
</file>

<file path=customXml/itemProps2445.xml><?xml version="1.0" encoding="utf-8"?>
<ds:datastoreItem xmlns:ds="http://schemas.openxmlformats.org/officeDocument/2006/customXml" ds:itemID="{1704BEF8-CE2B-4929-8AB4-095579069070}">
  <ds:schemaRefs>
    <ds:schemaRef ds:uri="http://schemas.microsoft.com/VisualStudio/2011/storyboarding/control"/>
  </ds:schemaRefs>
</ds:datastoreItem>
</file>

<file path=customXml/itemProps2446.xml><?xml version="1.0" encoding="utf-8"?>
<ds:datastoreItem xmlns:ds="http://schemas.openxmlformats.org/officeDocument/2006/customXml" ds:itemID="{E85DAE05-2C98-40FB-BA22-7613D5A0A493}">
  <ds:schemaRefs>
    <ds:schemaRef ds:uri="http://schemas.microsoft.com/VisualStudio/2011/storyboarding/control"/>
  </ds:schemaRefs>
</ds:datastoreItem>
</file>

<file path=customXml/itemProps2447.xml><?xml version="1.0" encoding="utf-8"?>
<ds:datastoreItem xmlns:ds="http://schemas.openxmlformats.org/officeDocument/2006/customXml" ds:itemID="{9A07B122-541A-405A-A148-F14BC1BCBD6A}">
  <ds:schemaRefs>
    <ds:schemaRef ds:uri="http://schemas.microsoft.com/VisualStudio/2011/storyboarding/control"/>
  </ds:schemaRefs>
</ds:datastoreItem>
</file>

<file path=customXml/itemProps2448.xml><?xml version="1.0" encoding="utf-8"?>
<ds:datastoreItem xmlns:ds="http://schemas.openxmlformats.org/officeDocument/2006/customXml" ds:itemID="{A3B9E258-13BE-4836-9CC8-8BD0AA4F5441}">
  <ds:schemaRefs>
    <ds:schemaRef ds:uri="http://schemas.microsoft.com/VisualStudio/2011/storyboarding/control"/>
  </ds:schemaRefs>
</ds:datastoreItem>
</file>

<file path=customXml/itemProps2449.xml><?xml version="1.0" encoding="utf-8"?>
<ds:datastoreItem xmlns:ds="http://schemas.openxmlformats.org/officeDocument/2006/customXml" ds:itemID="{53352414-0055-4706-A7DC-F01479FDC67E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041AA5D5-C5CD-4FB0-B340-92DC1C83BA0F}">
  <ds:schemaRefs>
    <ds:schemaRef ds:uri="http://schemas.microsoft.com/VisualStudio/2011/storyboarding/control"/>
  </ds:schemaRefs>
</ds:datastoreItem>
</file>

<file path=customXml/itemProps2450.xml><?xml version="1.0" encoding="utf-8"?>
<ds:datastoreItem xmlns:ds="http://schemas.openxmlformats.org/officeDocument/2006/customXml" ds:itemID="{9308E271-A2BE-4F4F-B2FD-624477E492B0}">
  <ds:schemaRefs>
    <ds:schemaRef ds:uri="http://schemas.microsoft.com/VisualStudio/2011/storyboarding/control"/>
  </ds:schemaRefs>
</ds:datastoreItem>
</file>

<file path=customXml/itemProps2451.xml><?xml version="1.0" encoding="utf-8"?>
<ds:datastoreItem xmlns:ds="http://schemas.openxmlformats.org/officeDocument/2006/customXml" ds:itemID="{B6B8183A-F2F8-4674-BC77-A0B5F00F3A29}">
  <ds:schemaRefs>
    <ds:schemaRef ds:uri="http://schemas.microsoft.com/VisualStudio/2011/storyboarding/control"/>
  </ds:schemaRefs>
</ds:datastoreItem>
</file>

<file path=customXml/itemProps2452.xml><?xml version="1.0" encoding="utf-8"?>
<ds:datastoreItem xmlns:ds="http://schemas.openxmlformats.org/officeDocument/2006/customXml" ds:itemID="{65BC363B-89A2-46C6-BD6D-C14E8CD00F6B}">
  <ds:schemaRefs>
    <ds:schemaRef ds:uri="http://schemas.microsoft.com/VisualStudio/2011/storyboarding/control"/>
  </ds:schemaRefs>
</ds:datastoreItem>
</file>

<file path=customXml/itemProps2453.xml><?xml version="1.0" encoding="utf-8"?>
<ds:datastoreItem xmlns:ds="http://schemas.openxmlformats.org/officeDocument/2006/customXml" ds:itemID="{64B0E133-611E-40A1-A779-AA385B877250}">
  <ds:schemaRefs>
    <ds:schemaRef ds:uri="http://schemas.microsoft.com/VisualStudio/2011/storyboarding/control"/>
  </ds:schemaRefs>
</ds:datastoreItem>
</file>

<file path=customXml/itemProps2454.xml><?xml version="1.0" encoding="utf-8"?>
<ds:datastoreItem xmlns:ds="http://schemas.openxmlformats.org/officeDocument/2006/customXml" ds:itemID="{138547DB-B674-4A5B-8D4C-E3AB703EC27E}">
  <ds:schemaRefs>
    <ds:schemaRef ds:uri="http://schemas.microsoft.com/VisualStudio/2011/storyboarding/control"/>
  </ds:schemaRefs>
</ds:datastoreItem>
</file>

<file path=customXml/itemProps2455.xml><?xml version="1.0" encoding="utf-8"?>
<ds:datastoreItem xmlns:ds="http://schemas.openxmlformats.org/officeDocument/2006/customXml" ds:itemID="{AA60A87A-CFA5-409A-A43B-EFDABA4DFF3A}">
  <ds:schemaRefs>
    <ds:schemaRef ds:uri="http://schemas.microsoft.com/VisualStudio/2011/storyboarding/control"/>
  </ds:schemaRefs>
</ds:datastoreItem>
</file>

<file path=customXml/itemProps2456.xml><?xml version="1.0" encoding="utf-8"?>
<ds:datastoreItem xmlns:ds="http://schemas.openxmlformats.org/officeDocument/2006/customXml" ds:itemID="{9FE3A05D-FA3A-454C-8917-BB998C2E9D30}">
  <ds:schemaRefs>
    <ds:schemaRef ds:uri="http://schemas.microsoft.com/VisualStudio/2011/storyboarding/control"/>
  </ds:schemaRefs>
</ds:datastoreItem>
</file>

<file path=customXml/itemProps2457.xml><?xml version="1.0" encoding="utf-8"?>
<ds:datastoreItem xmlns:ds="http://schemas.openxmlformats.org/officeDocument/2006/customXml" ds:itemID="{0E8B3C02-3892-4A6F-A7D7-1EF344624027}">
  <ds:schemaRefs>
    <ds:schemaRef ds:uri="http://schemas.microsoft.com/VisualStudio/2011/storyboarding/control"/>
  </ds:schemaRefs>
</ds:datastoreItem>
</file>

<file path=customXml/itemProps2458.xml><?xml version="1.0" encoding="utf-8"?>
<ds:datastoreItem xmlns:ds="http://schemas.openxmlformats.org/officeDocument/2006/customXml" ds:itemID="{E50C3ABE-9706-47C3-A6E2-5C745E948FE2}">
  <ds:schemaRefs>
    <ds:schemaRef ds:uri="http://schemas.microsoft.com/VisualStudio/2011/storyboarding/control"/>
  </ds:schemaRefs>
</ds:datastoreItem>
</file>

<file path=customXml/itemProps2459.xml><?xml version="1.0" encoding="utf-8"?>
<ds:datastoreItem xmlns:ds="http://schemas.openxmlformats.org/officeDocument/2006/customXml" ds:itemID="{74FA4BA6-5989-4B32-A6BF-3188B6ADA67E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5104962A-0D0B-4AD2-9E3E-3DB1B7EB0331}">
  <ds:schemaRefs>
    <ds:schemaRef ds:uri="http://schemas.microsoft.com/VisualStudio/2011/storyboarding/control"/>
  </ds:schemaRefs>
</ds:datastoreItem>
</file>

<file path=customXml/itemProps2460.xml><?xml version="1.0" encoding="utf-8"?>
<ds:datastoreItem xmlns:ds="http://schemas.openxmlformats.org/officeDocument/2006/customXml" ds:itemID="{7D86F154-750E-43AC-B393-E3893C800F6B}">
  <ds:schemaRefs>
    <ds:schemaRef ds:uri="http://schemas.microsoft.com/VisualStudio/2011/storyboarding/control"/>
  </ds:schemaRefs>
</ds:datastoreItem>
</file>

<file path=customXml/itemProps2461.xml><?xml version="1.0" encoding="utf-8"?>
<ds:datastoreItem xmlns:ds="http://schemas.openxmlformats.org/officeDocument/2006/customXml" ds:itemID="{1757E384-AFF3-473A-8280-5422773CE914}">
  <ds:schemaRefs>
    <ds:schemaRef ds:uri="http://schemas.microsoft.com/VisualStudio/2011/storyboarding/control"/>
  </ds:schemaRefs>
</ds:datastoreItem>
</file>

<file path=customXml/itemProps2462.xml><?xml version="1.0" encoding="utf-8"?>
<ds:datastoreItem xmlns:ds="http://schemas.openxmlformats.org/officeDocument/2006/customXml" ds:itemID="{2002D94C-0579-4A71-BF98-9E6A64DBEFE9}">
  <ds:schemaRefs>
    <ds:schemaRef ds:uri="http://schemas.microsoft.com/VisualStudio/2011/storyboarding/control"/>
  </ds:schemaRefs>
</ds:datastoreItem>
</file>

<file path=customXml/itemProps2463.xml><?xml version="1.0" encoding="utf-8"?>
<ds:datastoreItem xmlns:ds="http://schemas.openxmlformats.org/officeDocument/2006/customXml" ds:itemID="{67697DA0-ADC8-4E0C-95C6-D899D2FB7DDB}">
  <ds:schemaRefs>
    <ds:schemaRef ds:uri="http://schemas.microsoft.com/VisualStudio/2011/storyboarding/control"/>
  </ds:schemaRefs>
</ds:datastoreItem>
</file>

<file path=customXml/itemProps2464.xml><?xml version="1.0" encoding="utf-8"?>
<ds:datastoreItem xmlns:ds="http://schemas.openxmlformats.org/officeDocument/2006/customXml" ds:itemID="{6AA95B78-F7C8-4228-9E83-E447B19FCBBE}">
  <ds:schemaRefs>
    <ds:schemaRef ds:uri="http://schemas.microsoft.com/VisualStudio/2011/storyboarding/control"/>
  </ds:schemaRefs>
</ds:datastoreItem>
</file>

<file path=customXml/itemProps2465.xml><?xml version="1.0" encoding="utf-8"?>
<ds:datastoreItem xmlns:ds="http://schemas.openxmlformats.org/officeDocument/2006/customXml" ds:itemID="{7CEECC71-2B71-4640-9C29-E60F80CD4360}">
  <ds:schemaRefs>
    <ds:schemaRef ds:uri="http://schemas.microsoft.com/VisualStudio/2011/storyboarding/control"/>
  </ds:schemaRefs>
</ds:datastoreItem>
</file>

<file path=customXml/itemProps2466.xml><?xml version="1.0" encoding="utf-8"?>
<ds:datastoreItem xmlns:ds="http://schemas.openxmlformats.org/officeDocument/2006/customXml" ds:itemID="{4074817A-DA73-41F4-BA47-5E7EA404BDEF}">
  <ds:schemaRefs>
    <ds:schemaRef ds:uri="http://schemas.microsoft.com/VisualStudio/2011/storyboarding/control"/>
  </ds:schemaRefs>
</ds:datastoreItem>
</file>

<file path=customXml/itemProps2467.xml><?xml version="1.0" encoding="utf-8"?>
<ds:datastoreItem xmlns:ds="http://schemas.openxmlformats.org/officeDocument/2006/customXml" ds:itemID="{BFC1D93C-0800-4E2C-8547-9EB52139D383}">
  <ds:schemaRefs>
    <ds:schemaRef ds:uri="http://schemas.microsoft.com/VisualStudio/2011/storyboarding/control"/>
  </ds:schemaRefs>
</ds:datastoreItem>
</file>

<file path=customXml/itemProps2468.xml><?xml version="1.0" encoding="utf-8"?>
<ds:datastoreItem xmlns:ds="http://schemas.openxmlformats.org/officeDocument/2006/customXml" ds:itemID="{0A66104C-3875-48E4-85B2-B9FAD2946AEB}">
  <ds:schemaRefs>
    <ds:schemaRef ds:uri="http://schemas.microsoft.com/VisualStudio/2011/storyboarding/control"/>
  </ds:schemaRefs>
</ds:datastoreItem>
</file>

<file path=customXml/itemProps2469.xml><?xml version="1.0" encoding="utf-8"?>
<ds:datastoreItem xmlns:ds="http://schemas.openxmlformats.org/officeDocument/2006/customXml" ds:itemID="{7D617F30-9F5F-4AC8-9F1D-4651B6B4C256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98137D68-BBE8-45B1-B39E-A94A066A403F}">
  <ds:schemaRefs>
    <ds:schemaRef ds:uri="http://schemas.microsoft.com/VisualStudio/2011/storyboarding/control"/>
  </ds:schemaRefs>
</ds:datastoreItem>
</file>

<file path=customXml/itemProps2470.xml><?xml version="1.0" encoding="utf-8"?>
<ds:datastoreItem xmlns:ds="http://schemas.openxmlformats.org/officeDocument/2006/customXml" ds:itemID="{E25A1FDC-CFF3-44C3-BB19-CD0EED6D6C1C}">
  <ds:schemaRefs>
    <ds:schemaRef ds:uri="http://schemas.microsoft.com/VisualStudio/2011/storyboarding/control"/>
  </ds:schemaRefs>
</ds:datastoreItem>
</file>

<file path=customXml/itemProps2471.xml><?xml version="1.0" encoding="utf-8"?>
<ds:datastoreItem xmlns:ds="http://schemas.openxmlformats.org/officeDocument/2006/customXml" ds:itemID="{3F3A8254-C35C-4235-A186-AB82A66F67BB}">
  <ds:schemaRefs>
    <ds:schemaRef ds:uri="http://schemas.microsoft.com/VisualStudio/2011/storyboarding/control"/>
  </ds:schemaRefs>
</ds:datastoreItem>
</file>

<file path=customXml/itemProps2472.xml><?xml version="1.0" encoding="utf-8"?>
<ds:datastoreItem xmlns:ds="http://schemas.openxmlformats.org/officeDocument/2006/customXml" ds:itemID="{3CF6E13F-F224-47A0-9761-CAC9FE2A9D29}">
  <ds:schemaRefs>
    <ds:schemaRef ds:uri="http://schemas.microsoft.com/VisualStudio/2011/storyboarding/control"/>
  </ds:schemaRefs>
</ds:datastoreItem>
</file>

<file path=customXml/itemProps2473.xml><?xml version="1.0" encoding="utf-8"?>
<ds:datastoreItem xmlns:ds="http://schemas.openxmlformats.org/officeDocument/2006/customXml" ds:itemID="{99AB169E-13A9-4F33-8972-6FA44790AD01}">
  <ds:schemaRefs>
    <ds:schemaRef ds:uri="http://schemas.microsoft.com/VisualStudio/2011/storyboarding/control"/>
  </ds:schemaRefs>
</ds:datastoreItem>
</file>

<file path=customXml/itemProps2474.xml><?xml version="1.0" encoding="utf-8"?>
<ds:datastoreItem xmlns:ds="http://schemas.openxmlformats.org/officeDocument/2006/customXml" ds:itemID="{E6A02948-2AC5-4A89-9CAE-EEE7270B9055}">
  <ds:schemaRefs>
    <ds:schemaRef ds:uri="http://schemas.microsoft.com/VisualStudio/2011/storyboarding/control"/>
  </ds:schemaRefs>
</ds:datastoreItem>
</file>

<file path=customXml/itemProps2475.xml><?xml version="1.0" encoding="utf-8"?>
<ds:datastoreItem xmlns:ds="http://schemas.openxmlformats.org/officeDocument/2006/customXml" ds:itemID="{15AEC6B1-EFEE-4373-B579-82B9D3B1D22A}">
  <ds:schemaRefs>
    <ds:schemaRef ds:uri="http://schemas.microsoft.com/VisualStudio/2011/storyboarding/control"/>
  </ds:schemaRefs>
</ds:datastoreItem>
</file>

<file path=customXml/itemProps2476.xml><?xml version="1.0" encoding="utf-8"?>
<ds:datastoreItem xmlns:ds="http://schemas.openxmlformats.org/officeDocument/2006/customXml" ds:itemID="{27F5A816-C2CD-4EC7-826F-EFD8AD22102C}">
  <ds:schemaRefs>
    <ds:schemaRef ds:uri="http://schemas.microsoft.com/VisualStudio/2011/storyboarding/control"/>
  </ds:schemaRefs>
</ds:datastoreItem>
</file>

<file path=customXml/itemProps2477.xml><?xml version="1.0" encoding="utf-8"?>
<ds:datastoreItem xmlns:ds="http://schemas.openxmlformats.org/officeDocument/2006/customXml" ds:itemID="{BAFF8CF1-FAC7-46E1-89A2-ED8F13F16817}">
  <ds:schemaRefs>
    <ds:schemaRef ds:uri="http://schemas.microsoft.com/VisualStudio/2011/storyboarding/control"/>
  </ds:schemaRefs>
</ds:datastoreItem>
</file>

<file path=customXml/itemProps2478.xml><?xml version="1.0" encoding="utf-8"?>
<ds:datastoreItem xmlns:ds="http://schemas.openxmlformats.org/officeDocument/2006/customXml" ds:itemID="{144E047E-9E9A-4BC1-BF30-1D9EEB15820F}">
  <ds:schemaRefs>
    <ds:schemaRef ds:uri="http://schemas.microsoft.com/VisualStudio/2011/storyboarding/control"/>
  </ds:schemaRefs>
</ds:datastoreItem>
</file>

<file path=customXml/itemProps2479.xml><?xml version="1.0" encoding="utf-8"?>
<ds:datastoreItem xmlns:ds="http://schemas.openxmlformats.org/officeDocument/2006/customXml" ds:itemID="{257FC016-6427-4093-8DB0-F4498E4B4715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7A3572FA-247E-4AAB-990D-70EAFA8963F5}">
  <ds:schemaRefs>
    <ds:schemaRef ds:uri="http://schemas.microsoft.com/VisualStudio/2011/storyboarding/control"/>
  </ds:schemaRefs>
</ds:datastoreItem>
</file>

<file path=customXml/itemProps2480.xml><?xml version="1.0" encoding="utf-8"?>
<ds:datastoreItem xmlns:ds="http://schemas.openxmlformats.org/officeDocument/2006/customXml" ds:itemID="{C8209E9C-CCEE-4D33-89EF-86E9E4923FE7}">
  <ds:schemaRefs>
    <ds:schemaRef ds:uri="http://schemas.microsoft.com/VisualStudio/2011/storyboarding/control"/>
  </ds:schemaRefs>
</ds:datastoreItem>
</file>

<file path=customXml/itemProps2481.xml><?xml version="1.0" encoding="utf-8"?>
<ds:datastoreItem xmlns:ds="http://schemas.openxmlformats.org/officeDocument/2006/customXml" ds:itemID="{58488BB3-4274-48EF-AAF8-741CE87FDE2E}">
  <ds:schemaRefs>
    <ds:schemaRef ds:uri="http://schemas.microsoft.com/VisualStudio/2011/storyboarding/control"/>
  </ds:schemaRefs>
</ds:datastoreItem>
</file>

<file path=customXml/itemProps2482.xml><?xml version="1.0" encoding="utf-8"?>
<ds:datastoreItem xmlns:ds="http://schemas.openxmlformats.org/officeDocument/2006/customXml" ds:itemID="{933F28E4-3C3F-4664-AD78-78E7A3D17D61}">
  <ds:schemaRefs>
    <ds:schemaRef ds:uri="http://schemas.microsoft.com/VisualStudio/2011/storyboarding/control"/>
  </ds:schemaRefs>
</ds:datastoreItem>
</file>

<file path=customXml/itemProps2483.xml><?xml version="1.0" encoding="utf-8"?>
<ds:datastoreItem xmlns:ds="http://schemas.openxmlformats.org/officeDocument/2006/customXml" ds:itemID="{78B917F1-6B73-41B5-BD07-235502693525}">
  <ds:schemaRefs>
    <ds:schemaRef ds:uri="http://schemas.microsoft.com/VisualStudio/2011/storyboarding/control"/>
  </ds:schemaRefs>
</ds:datastoreItem>
</file>

<file path=customXml/itemProps2484.xml><?xml version="1.0" encoding="utf-8"?>
<ds:datastoreItem xmlns:ds="http://schemas.openxmlformats.org/officeDocument/2006/customXml" ds:itemID="{76EFDDFB-A409-45A3-91C1-5FD3D91A7A03}">
  <ds:schemaRefs>
    <ds:schemaRef ds:uri="http://schemas.microsoft.com/VisualStudio/2011/storyboarding/control"/>
  </ds:schemaRefs>
</ds:datastoreItem>
</file>

<file path=customXml/itemProps2485.xml><?xml version="1.0" encoding="utf-8"?>
<ds:datastoreItem xmlns:ds="http://schemas.openxmlformats.org/officeDocument/2006/customXml" ds:itemID="{5A9D7248-076E-41A7-844A-5FC61CD1A250}">
  <ds:schemaRefs>
    <ds:schemaRef ds:uri="http://schemas.microsoft.com/VisualStudio/2011/storyboarding/control"/>
  </ds:schemaRefs>
</ds:datastoreItem>
</file>

<file path=customXml/itemProps2486.xml><?xml version="1.0" encoding="utf-8"?>
<ds:datastoreItem xmlns:ds="http://schemas.openxmlformats.org/officeDocument/2006/customXml" ds:itemID="{26CF6DDE-D2C4-4C8D-B55B-017FE35F8FB1}">
  <ds:schemaRefs>
    <ds:schemaRef ds:uri="http://schemas.microsoft.com/VisualStudio/2011/storyboarding/control"/>
  </ds:schemaRefs>
</ds:datastoreItem>
</file>

<file path=customXml/itemProps2487.xml><?xml version="1.0" encoding="utf-8"?>
<ds:datastoreItem xmlns:ds="http://schemas.openxmlformats.org/officeDocument/2006/customXml" ds:itemID="{48871027-13FF-4C58-8D4A-D3D75DD84951}">
  <ds:schemaRefs>
    <ds:schemaRef ds:uri="http://schemas.microsoft.com/VisualStudio/2011/storyboarding/control"/>
  </ds:schemaRefs>
</ds:datastoreItem>
</file>

<file path=customXml/itemProps2488.xml><?xml version="1.0" encoding="utf-8"?>
<ds:datastoreItem xmlns:ds="http://schemas.openxmlformats.org/officeDocument/2006/customXml" ds:itemID="{0A1FD4D4-DD1A-41DD-8741-CBCC982D8F40}">
  <ds:schemaRefs>
    <ds:schemaRef ds:uri="http://schemas.microsoft.com/VisualStudio/2011/storyboarding/control"/>
  </ds:schemaRefs>
</ds:datastoreItem>
</file>

<file path=customXml/itemProps2489.xml><?xml version="1.0" encoding="utf-8"?>
<ds:datastoreItem xmlns:ds="http://schemas.openxmlformats.org/officeDocument/2006/customXml" ds:itemID="{9A575522-F320-412A-BA91-11870F126C42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8FDE03A1-BF34-4F8A-B091-321D4B817DCE}">
  <ds:schemaRefs>
    <ds:schemaRef ds:uri="http://schemas.microsoft.com/VisualStudio/2011/storyboarding/control"/>
  </ds:schemaRefs>
</ds:datastoreItem>
</file>

<file path=customXml/itemProps2490.xml><?xml version="1.0" encoding="utf-8"?>
<ds:datastoreItem xmlns:ds="http://schemas.openxmlformats.org/officeDocument/2006/customXml" ds:itemID="{3706EE3A-A4BB-4F97-A768-8F6B94598B2B}">
  <ds:schemaRefs>
    <ds:schemaRef ds:uri="http://schemas.microsoft.com/VisualStudio/2011/storyboarding/control"/>
  </ds:schemaRefs>
</ds:datastoreItem>
</file>

<file path=customXml/itemProps2491.xml><?xml version="1.0" encoding="utf-8"?>
<ds:datastoreItem xmlns:ds="http://schemas.openxmlformats.org/officeDocument/2006/customXml" ds:itemID="{6D94F530-9F3C-474E-B721-83426CCDAD08}">
  <ds:schemaRefs>
    <ds:schemaRef ds:uri="http://schemas.microsoft.com/VisualStudio/2011/storyboarding/control"/>
  </ds:schemaRefs>
</ds:datastoreItem>
</file>

<file path=customXml/itemProps2492.xml><?xml version="1.0" encoding="utf-8"?>
<ds:datastoreItem xmlns:ds="http://schemas.openxmlformats.org/officeDocument/2006/customXml" ds:itemID="{9A5294B4-008E-4624-A114-6EBB4918A8F4}">
  <ds:schemaRefs>
    <ds:schemaRef ds:uri="http://schemas.microsoft.com/VisualStudio/2011/storyboarding/control"/>
  </ds:schemaRefs>
</ds:datastoreItem>
</file>

<file path=customXml/itemProps2493.xml><?xml version="1.0" encoding="utf-8"?>
<ds:datastoreItem xmlns:ds="http://schemas.openxmlformats.org/officeDocument/2006/customXml" ds:itemID="{C24E5FD9-3298-4517-B0B4-4D7F3E2E51AB}">
  <ds:schemaRefs>
    <ds:schemaRef ds:uri="http://schemas.microsoft.com/VisualStudio/2011/storyboarding/control"/>
  </ds:schemaRefs>
</ds:datastoreItem>
</file>

<file path=customXml/itemProps2494.xml><?xml version="1.0" encoding="utf-8"?>
<ds:datastoreItem xmlns:ds="http://schemas.openxmlformats.org/officeDocument/2006/customXml" ds:itemID="{4677B0EF-C902-461C-A61B-D1B35A91113A}">
  <ds:schemaRefs>
    <ds:schemaRef ds:uri="http://schemas.microsoft.com/VisualStudio/2011/storyboarding/control"/>
  </ds:schemaRefs>
</ds:datastoreItem>
</file>

<file path=customXml/itemProps2495.xml><?xml version="1.0" encoding="utf-8"?>
<ds:datastoreItem xmlns:ds="http://schemas.openxmlformats.org/officeDocument/2006/customXml" ds:itemID="{2E2ADB52-F1A3-488C-9C09-B4A0DF1907E2}">
  <ds:schemaRefs>
    <ds:schemaRef ds:uri="http://schemas.microsoft.com/VisualStudio/2011/storyboarding/control"/>
  </ds:schemaRefs>
</ds:datastoreItem>
</file>

<file path=customXml/itemProps2496.xml><?xml version="1.0" encoding="utf-8"?>
<ds:datastoreItem xmlns:ds="http://schemas.openxmlformats.org/officeDocument/2006/customXml" ds:itemID="{CF091296-2CE4-41B4-95EF-3CFDC508BE9C}">
  <ds:schemaRefs>
    <ds:schemaRef ds:uri="http://schemas.microsoft.com/VisualStudio/2011/storyboarding/control"/>
  </ds:schemaRefs>
</ds:datastoreItem>
</file>

<file path=customXml/itemProps2497.xml><?xml version="1.0" encoding="utf-8"?>
<ds:datastoreItem xmlns:ds="http://schemas.openxmlformats.org/officeDocument/2006/customXml" ds:itemID="{966B0B36-4FF8-4819-A774-E0AAC1435DB2}">
  <ds:schemaRefs>
    <ds:schemaRef ds:uri="http://schemas.microsoft.com/VisualStudio/2011/storyboarding/control"/>
  </ds:schemaRefs>
</ds:datastoreItem>
</file>

<file path=customXml/itemProps2498.xml><?xml version="1.0" encoding="utf-8"?>
<ds:datastoreItem xmlns:ds="http://schemas.openxmlformats.org/officeDocument/2006/customXml" ds:itemID="{54798440-18C8-4E90-AF70-19483092C38B}">
  <ds:schemaRefs>
    <ds:schemaRef ds:uri="http://schemas.microsoft.com/VisualStudio/2011/storyboarding/control"/>
  </ds:schemaRefs>
</ds:datastoreItem>
</file>

<file path=customXml/itemProps2499.xml><?xml version="1.0" encoding="utf-8"?>
<ds:datastoreItem xmlns:ds="http://schemas.openxmlformats.org/officeDocument/2006/customXml" ds:itemID="{3E679019-DBB4-4996-B0D6-6B44E790CDE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3A48B246-5E8E-4202-94D5-10ED38EBE49B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6CA1ABC2-B2AB-4EF0-9594-E00D689A215E}">
  <ds:schemaRefs>
    <ds:schemaRef ds:uri="http://schemas.microsoft.com/VisualStudio/2011/storyboarding/control"/>
  </ds:schemaRefs>
</ds:datastoreItem>
</file>

<file path=customXml/itemProps2500.xml><?xml version="1.0" encoding="utf-8"?>
<ds:datastoreItem xmlns:ds="http://schemas.openxmlformats.org/officeDocument/2006/customXml" ds:itemID="{D1990843-5F24-46AC-8DFD-A3AA701C3352}">
  <ds:schemaRefs>
    <ds:schemaRef ds:uri="http://schemas.microsoft.com/VisualStudio/2011/storyboarding/control"/>
  </ds:schemaRefs>
</ds:datastoreItem>
</file>

<file path=customXml/itemProps2501.xml><?xml version="1.0" encoding="utf-8"?>
<ds:datastoreItem xmlns:ds="http://schemas.openxmlformats.org/officeDocument/2006/customXml" ds:itemID="{C58FF782-7347-480A-B8FC-9FF62AE5161A}">
  <ds:schemaRefs>
    <ds:schemaRef ds:uri="http://schemas.microsoft.com/VisualStudio/2011/storyboarding/control"/>
  </ds:schemaRefs>
</ds:datastoreItem>
</file>

<file path=customXml/itemProps2502.xml><?xml version="1.0" encoding="utf-8"?>
<ds:datastoreItem xmlns:ds="http://schemas.openxmlformats.org/officeDocument/2006/customXml" ds:itemID="{A95F2C27-882B-4312-A009-D519FA173F88}">
  <ds:schemaRefs>
    <ds:schemaRef ds:uri="http://schemas.microsoft.com/VisualStudio/2011/storyboarding/control"/>
  </ds:schemaRefs>
</ds:datastoreItem>
</file>

<file path=customXml/itemProps2503.xml><?xml version="1.0" encoding="utf-8"?>
<ds:datastoreItem xmlns:ds="http://schemas.openxmlformats.org/officeDocument/2006/customXml" ds:itemID="{2F042DA8-5899-448D-851D-70AA465A7562}">
  <ds:schemaRefs>
    <ds:schemaRef ds:uri="http://schemas.microsoft.com/VisualStudio/2011/storyboarding/control"/>
  </ds:schemaRefs>
</ds:datastoreItem>
</file>

<file path=customXml/itemProps2504.xml><?xml version="1.0" encoding="utf-8"?>
<ds:datastoreItem xmlns:ds="http://schemas.openxmlformats.org/officeDocument/2006/customXml" ds:itemID="{CD3392DE-5062-4233-86A3-3123A548CFF5}">
  <ds:schemaRefs>
    <ds:schemaRef ds:uri="http://schemas.microsoft.com/VisualStudio/2011/storyboarding/control"/>
  </ds:schemaRefs>
</ds:datastoreItem>
</file>

<file path=customXml/itemProps2505.xml><?xml version="1.0" encoding="utf-8"?>
<ds:datastoreItem xmlns:ds="http://schemas.openxmlformats.org/officeDocument/2006/customXml" ds:itemID="{2524525B-87C4-423F-BBC8-FC2F8B3401DE}">
  <ds:schemaRefs>
    <ds:schemaRef ds:uri="http://schemas.microsoft.com/VisualStudio/2011/storyboarding/control"/>
  </ds:schemaRefs>
</ds:datastoreItem>
</file>

<file path=customXml/itemProps2506.xml><?xml version="1.0" encoding="utf-8"?>
<ds:datastoreItem xmlns:ds="http://schemas.openxmlformats.org/officeDocument/2006/customXml" ds:itemID="{ACE3DDC1-20C1-4819-8A7F-ACF96F081958}">
  <ds:schemaRefs>
    <ds:schemaRef ds:uri="http://schemas.microsoft.com/VisualStudio/2011/storyboarding/control"/>
  </ds:schemaRefs>
</ds:datastoreItem>
</file>

<file path=customXml/itemProps2507.xml><?xml version="1.0" encoding="utf-8"?>
<ds:datastoreItem xmlns:ds="http://schemas.openxmlformats.org/officeDocument/2006/customXml" ds:itemID="{24D33BD1-3DD0-4F9C-AEF2-02F243A561B5}">
  <ds:schemaRefs>
    <ds:schemaRef ds:uri="http://schemas.microsoft.com/VisualStudio/2011/storyboarding/control"/>
  </ds:schemaRefs>
</ds:datastoreItem>
</file>

<file path=customXml/itemProps2508.xml><?xml version="1.0" encoding="utf-8"?>
<ds:datastoreItem xmlns:ds="http://schemas.openxmlformats.org/officeDocument/2006/customXml" ds:itemID="{4157DFF4-4591-4844-8AC7-EC7A6D597CDB}">
  <ds:schemaRefs>
    <ds:schemaRef ds:uri="http://schemas.microsoft.com/VisualStudio/2011/storyboarding/control"/>
  </ds:schemaRefs>
</ds:datastoreItem>
</file>

<file path=customXml/itemProps2509.xml><?xml version="1.0" encoding="utf-8"?>
<ds:datastoreItem xmlns:ds="http://schemas.openxmlformats.org/officeDocument/2006/customXml" ds:itemID="{1230F232-E9DA-4FC3-9738-21FC2BB986AC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169400B0-239D-46D1-9668-B6E3BAD0BD22}">
  <ds:schemaRefs>
    <ds:schemaRef ds:uri="http://schemas.microsoft.com/VisualStudio/2011/storyboarding/control"/>
  </ds:schemaRefs>
</ds:datastoreItem>
</file>

<file path=customXml/itemProps2510.xml><?xml version="1.0" encoding="utf-8"?>
<ds:datastoreItem xmlns:ds="http://schemas.openxmlformats.org/officeDocument/2006/customXml" ds:itemID="{CC0EA3F9-5ECF-4EED-83CB-ABEE8A52BB03}">
  <ds:schemaRefs>
    <ds:schemaRef ds:uri="http://schemas.microsoft.com/VisualStudio/2011/storyboarding/control"/>
  </ds:schemaRefs>
</ds:datastoreItem>
</file>

<file path=customXml/itemProps2511.xml><?xml version="1.0" encoding="utf-8"?>
<ds:datastoreItem xmlns:ds="http://schemas.openxmlformats.org/officeDocument/2006/customXml" ds:itemID="{5F40FDF8-FACC-44C4-9D71-12A0A08F0054}">
  <ds:schemaRefs>
    <ds:schemaRef ds:uri="http://schemas.microsoft.com/VisualStudio/2011/storyboarding/control"/>
  </ds:schemaRefs>
</ds:datastoreItem>
</file>

<file path=customXml/itemProps2512.xml><?xml version="1.0" encoding="utf-8"?>
<ds:datastoreItem xmlns:ds="http://schemas.openxmlformats.org/officeDocument/2006/customXml" ds:itemID="{83DEC358-AA84-43D8-80B7-BF4D2820AC26}">
  <ds:schemaRefs>
    <ds:schemaRef ds:uri="http://schemas.microsoft.com/VisualStudio/2011/storyboarding/control"/>
  </ds:schemaRefs>
</ds:datastoreItem>
</file>

<file path=customXml/itemProps2513.xml><?xml version="1.0" encoding="utf-8"?>
<ds:datastoreItem xmlns:ds="http://schemas.openxmlformats.org/officeDocument/2006/customXml" ds:itemID="{85DF6526-9639-43D3-B10C-2A4CD8885660}">
  <ds:schemaRefs>
    <ds:schemaRef ds:uri="http://schemas.microsoft.com/VisualStudio/2011/storyboarding/control"/>
  </ds:schemaRefs>
</ds:datastoreItem>
</file>

<file path=customXml/itemProps2514.xml><?xml version="1.0" encoding="utf-8"?>
<ds:datastoreItem xmlns:ds="http://schemas.openxmlformats.org/officeDocument/2006/customXml" ds:itemID="{6C026EEF-1EAE-4937-9A6E-6748076B1DF9}">
  <ds:schemaRefs>
    <ds:schemaRef ds:uri="http://schemas.microsoft.com/VisualStudio/2011/storyboarding/control"/>
  </ds:schemaRefs>
</ds:datastoreItem>
</file>

<file path=customXml/itemProps2515.xml><?xml version="1.0" encoding="utf-8"?>
<ds:datastoreItem xmlns:ds="http://schemas.openxmlformats.org/officeDocument/2006/customXml" ds:itemID="{46F7535B-0D44-476D-B8EF-173748DC550D}">
  <ds:schemaRefs>
    <ds:schemaRef ds:uri="http://schemas.microsoft.com/VisualStudio/2011/storyboarding/control"/>
  </ds:schemaRefs>
</ds:datastoreItem>
</file>

<file path=customXml/itemProps2516.xml><?xml version="1.0" encoding="utf-8"?>
<ds:datastoreItem xmlns:ds="http://schemas.openxmlformats.org/officeDocument/2006/customXml" ds:itemID="{34A2E26B-44AD-4CF8-9D63-2CF72EA2A26B}">
  <ds:schemaRefs>
    <ds:schemaRef ds:uri="http://schemas.microsoft.com/VisualStudio/2011/storyboarding/control"/>
  </ds:schemaRefs>
</ds:datastoreItem>
</file>

<file path=customXml/itemProps2517.xml><?xml version="1.0" encoding="utf-8"?>
<ds:datastoreItem xmlns:ds="http://schemas.openxmlformats.org/officeDocument/2006/customXml" ds:itemID="{FC677FA3-30A6-48BE-AD45-E4C993995672}">
  <ds:schemaRefs>
    <ds:schemaRef ds:uri="http://schemas.microsoft.com/VisualStudio/2011/storyboarding/control"/>
  </ds:schemaRefs>
</ds:datastoreItem>
</file>

<file path=customXml/itemProps2518.xml><?xml version="1.0" encoding="utf-8"?>
<ds:datastoreItem xmlns:ds="http://schemas.openxmlformats.org/officeDocument/2006/customXml" ds:itemID="{BCD8DA5B-B624-4B73-AD94-80AECFC7A036}">
  <ds:schemaRefs>
    <ds:schemaRef ds:uri="http://schemas.microsoft.com/VisualStudio/2011/storyboarding/control"/>
  </ds:schemaRefs>
</ds:datastoreItem>
</file>

<file path=customXml/itemProps2519.xml><?xml version="1.0" encoding="utf-8"?>
<ds:datastoreItem xmlns:ds="http://schemas.openxmlformats.org/officeDocument/2006/customXml" ds:itemID="{2D7EC966-FD6E-4C31-ACE2-F63A566F36C6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09585144-24F6-4EE3-BFD6-1A497904A17A}">
  <ds:schemaRefs>
    <ds:schemaRef ds:uri="http://schemas.microsoft.com/VisualStudio/2011/storyboarding/control"/>
  </ds:schemaRefs>
</ds:datastoreItem>
</file>

<file path=customXml/itemProps2520.xml><?xml version="1.0" encoding="utf-8"?>
<ds:datastoreItem xmlns:ds="http://schemas.openxmlformats.org/officeDocument/2006/customXml" ds:itemID="{631126AF-8A20-4FCA-B0F0-B6C5A1C4994E}">
  <ds:schemaRefs>
    <ds:schemaRef ds:uri="http://schemas.microsoft.com/VisualStudio/2011/storyboarding/control"/>
  </ds:schemaRefs>
</ds:datastoreItem>
</file>

<file path=customXml/itemProps2521.xml><?xml version="1.0" encoding="utf-8"?>
<ds:datastoreItem xmlns:ds="http://schemas.openxmlformats.org/officeDocument/2006/customXml" ds:itemID="{E54B412D-859A-45CA-BF88-4AC7D36B6C56}">
  <ds:schemaRefs>
    <ds:schemaRef ds:uri="http://schemas.microsoft.com/VisualStudio/2011/storyboarding/control"/>
  </ds:schemaRefs>
</ds:datastoreItem>
</file>

<file path=customXml/itemProps2522.xml><?xml version="1.0" encoding="utf-8"?>
<ds:datastoreItem xmlns:ds="http://schemas.openxmlformats.org/officeDocument/2006/customXml" ds:itemID="{66A148D4-5C66-4BA3-B1C1-3BA5012044E9}">
  <ds:schemaRefs>
    <ds:schemaRef ds:uri="http://schemas.microsoft.com/VisualStudio/2011/storyboarding/control"/>
  </ds:schemaRefs>
</ds:datastoreItem>
</file>

<file path=customXml/itemProps2523.xml><?xml version="1.0" encoding="utf-8"?>
<ds:datastoreItem xmlns:ds="http://schemas.openxmlformats.org/officeDocument/2006/customXml" ds:itemID="{FDFE8E4B-00EC-4B09-AC9E-DE23F0ABB0A2}">
  <ds:schemaRefs>
    <ds:schemaRef ds:uri="http://schemas.microsoft.com/VisualStudio/2011/storyboarding/control"/>
  </ds:schemaRefs>
</ds:datastoreItem>
</file>

<file path=customXml/itemProps2524.xml><?xml version="1.0" encoding="utf-8"?>
<ds:datastoreItem xmlns:ds="http://schemas.openxmlformats.org/officeDocument/2006/customXml" ds:itemID="{02FF10D5-81AD-420A-AD9D-3FEA7453928E}">
  <ds:schemaRefs>
    <ds:schemaRef ds:uri="http://schemas.microsoft.com/VisualStudio/2011/storyboarding/control"/>
  </ds:schemaRefs>
</ds:datastoreItem>
</file>

<file path=customXml/itemProps2525.xml><?xml version="1.0" encoding="utf-8"?>
<ds:datastoreItem xmlns:ds="http://schemas.openxmlformats.org/officeDocument/2006/customXml" ds:itemID="{42B3B322-8E55-43FA-9A5E-E34685B3E9E2}">
  <ds:schemaRefs>
    <ds:schemaRef ds:uri="http://schemas.microsoft.com/VisualStudio/2011/storyboarding/control"/>
  </ds:schemaRefs>
</ds:datastoreItem>
</file>

<file path=customXml/itemProps2526.xml><?xml version="1.0" encoding="utf-8"?>
<ds:datastoreItem xmlns:ds="http://schemas.openxmlformats.org/officeDocument/2006/customXml" ds:itemID="{A1E16F01-0FE6-4A1A-88A6-425B19889702}">
  <ds:schemaRefs>
    <ds:schemaRef ds:uri="http://schemas.microsoft.com/VisualStudio/2011/storyboarding/control"/>
  </ds:schemaRefs>
</ds:datastoreItem>
</file>

<file path=customXml/itemProps2527.xml><?xml version="1.0" encoding="utf-8"?>
<ds:datastoreItem xmlns:ds="http://schemas.openxmlformats.org/officeDocument/2006/customXml" ds:itemID="{0959E08C-DA34-4210-8E17-9641C5F20A17}">
  <ds:schemaRefs>
    <ds:schemaRef ds:uri="http://schemas.microsoft.com/VisualStudio/2011/storyboarding/control"/>
  </ds:schemaRefs>
</ds:datastoreItem>
</file>

<file path=customXml/itemProps2528.xml><?xml version="1.0" encoding="utf-8"?>
<ds:datastoreItem xmlns:ds="http://schemas.openxmlformats.org/officeDocument/2006/customXml" ds:itemID="{5CAD8821-60BA-49A3-A878-2C7104C3E36F}">
  <ds:schemaRefs>
    <ds:schemaRef ds:uri="http://schemas.microsoft.com/VisualStudio/2011/storyboarding/control"/>
  </ds:schemaRefs>
</ds:datastoreItem>
</file>

<file path=customXml/itemProps2529.xml><?xml version="1.0" encoding="utf-8"?>
<ds:datastoreItem xmlns:ds="http://schemas.openxmlformats.org/officeDocument/2006/customXml" ds:itemID="{3524538E-11C5-4C3D-8563-2CB4A4EC42A9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C04A02E1-2123-40B8-8F8B-9D4633E79547}">
  <ds:schemaRefs>
    <ds:schemaRef ds:uri="http://schemas.microsoft.com/VisualStudio/2011/storyboarding/control"/>
  </ds:schemaRefs>
</ds:datastoreItem>
</file>

<file path=customXml/itemProps2530.xml><?xml version="1.0" encoding="utf-8"?>
<ds:datastoreItem xmlns:ds="http://schemas.openxmlformats.org/officeDocument/2006/customXml" ds:itemID="{8B64BA0C-254E-4945-BA39-35848AEF278C}">
  <ds:schemaRefs>
    <ds:schemaRef ds:uri="http://schemas.microsoft.com/VisualStudio/2011/storyboarding/control"/>
  </ds:schemaRefs>
</ds:datastoreItem>
</file>

<file path=customXml/itemProps2531.xml><?xml version="1.0" encoding="utf-8"?>
<ds:datastoreItem xmlns:ds="http://schemas.openxmlformats.org/officeDocument/2006/customXml" ds:itemID="{D52248DC-CF76-43F1-8CF6-A5AA705B5D8B}">
  <ds:schemaRefs>
    <ds:schemaRef ds:uri="http://schemas.microsoft.com/VisualStudio/2011/storyboarding/control"/>
  </ds:schemaRefs>
</ds:datastoreItem>
</file>

<file path=customXml/itemProps2532.xml><?xml version="1.0" encoding="utf-8"?>
<ds:datastoreItem xmlns:ds="http://schemas.openxmlformats.org/officeDocument/2006/customXml" ds:itemID="{5EF6C9E2-41E5-4DD9-B8BC-04D114E42410}">
  <ds:schemaRefs>
    <ds:schemaRef ds:uri="http://schemas.microsoft.com/VisualStudio/2011/storyboarding/control"/>
  </ds:schemaRefs>
</ds:datastoreItem>
</file>

<file path=customXml/itemProps2533.xml><?xml version="1.0" encoding="utf-8"?>
<ds:datastoreItem xmlns:ds="http://schemas.openxmlformats.org/officeDocument/2006/customXml" ds:itemID="{18EAB360-E13B-485E-B1B7-99330BB2B355}">
  <ds:schemaRefs>
    <ds:schemaRef ds:uri="http://schemas.microsoft.com/VisualStudio/2011/storyboarding/control"/>
  </ds:schemaRefs>
</ds:datastoreItem>
</file>

<file path=customXml/itemProps2534.xml><?xml version="1.0" encoding="utf-8"?>
<ds:datastoreItem xmlns:ds="http://schemas.openxmlformats.org/officeDocument/2006/customXml" ds:itemID="{5E9542D8-75AA-41E1-8D9D-4A5BC1625748}">
  <ds:schemaRefs>
    <ds:schemaRef ds:uri="http://schemas.microsoft.com/VisualStudio/2011/storyboarding/control"/>
  </ds:schemaRefs>
</ds:datastoreItem>
</file>

<file path=customXml/itemProps2535.xml><?xml version="1.0" encoding="utf-8"?>
<ds:datastoreItem xmlns:ds="http://schemas.openxmlformats.org/officeDocument/2006/customXml" ds:itemID="{16E98A37-F916-4089-A303-047C8D440D9C}">
  <ds:schemaRefs>
    <ds:schemaRef ds:uri="http://schemas.microsoft.com/VisualStudio/2011/storyboarding/control"/>
  </ds:schemaRefs>
</ds:datastoreItem>
</file>

<file path=customXml/itemProps2536.xml><?xml version="1.0" encoding="utf-8"?>
<ds:datastoreItem xmlns:ds="http://schemas.openxmlformats.org/officeDocument/2006/customXml" ds:itemID="{73E1CB76-2922-40AE-8288-A4DF15904CE3}">
  <ds:schemaRefs>
    <ds:schemaRef ds:uri="http://schemas.microsoft.com/VisualStudio/2011/storyboarding/control"/>
  </ds:schemaRefs>
</ds:datastoreItem>
</file>

<file path=customXml/itemProps2537.xml><?xml version="1.0" encoding="utf-8"?>
<ds:datastoreItem xmlns:ds="http://schemas.openxmlformats.org/officeDocument/2006/customXml" ds:itemID="{250CA920-1FC2-43E2-B207-DF1DB5EA3E9C}">
  <ds:schemaRefs>
    <ds:schemaRef ds:uri="http://schemas.microsoft.com/VisualStudio/2011/storyboarding/control"/>
  </ds:schemaRefs>
</ds:datastoreItem>
</file>

<file path=customXml/itemProps2538.xml><?xml version="1.0" encoding="utf-8"?>
<ds:datastoreItem xmlns:ds="http://schemas.openxmlformats.org/officeDocument/2006/customXml" ds:itemID="{6613B7EE-57D3-4D24-97DF-0AA657C2B5F8}">
  <ds:schemaRefs>
    <ds:schemaRef ds:uri="http://schemas.microsoft.com/VisualStudio/2011/storyboarding/control"/>
  </ds:schemaRefs>
</ds:datastoreItem>
</file>

<file path=customXml/itemProps2539.xml><?xml version="1.0" encoding="utf-8"?>
<ds:datastoreItem xmlns:ds="http://schemas.openxmlformats.org/officeDocument/2006/customXml" ds:itemID="{F77DDB09-89E2-4091-BD9A-C83517B45C4C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6C169ED4-8456-4E5D-A6B1-697FD37813D6}">
  <ds:schemaRefs>
    <ds:schemaRef ds:uri="http://schemas.microsoft.com/VisualStudio/2011/storyboarding/control"/>
  </ds:schemaRefs>
</ds:datastoreItem>
</file>

<file path=customXml/itemProps2540.xml><?xml version="1.0" encoding="utf-8"?>
<ds:datastoreItem xmlns:ds="http://schemas.openxmlformats.org/officeDocument/2006/customXml" ds:itemID="{89025FE4-5F0C-4C97-919A-F693F18FE365}">
  <ds:schemaRefs>
    <ds:schemaRef ds:uri="http://schemas.microsoft.com/VisualStudio/2011/storyboarding/control"/>
  </ds:schemaRefs>
</ds:datastoreItem>
</file>

<file path=customXml/itemProps2541.xml><?xml version="1.0" encoding="utf-8"?>
<ds:datastoreItem xmlns:ds="http://schemas.openxmlformats.org/officeDocument/2006/customXml" ds:itemID="{4910B7BC-7BAD-46BE-9E94-6AF9D66512F8}">
  <ds:schemaRefs>
    <ds:schemaRef ds:uri="http://schemas.microsoft.com/VisualStudio/2011/storyboarding/control"/>
  </ds:schemaRefs>
</ds:datastoreItem>
</file>

<file path=customXml/itemProps2542.xml><?xml version="1.0" encoding="utf-8"?>
<ds:datastoreItem xmlns:ds="http://schemas.openxmlformats.org/officeDocument/2006/customXml" ds:itemID="{F2C849D1-E06E-4645-B3F4-E476F0A91B61}">
  <ds:schemaRefs>
    <ds:schemaRef ds:uri="http://schemas.microsoft.com/VisualStudio/2011/storyboarding/control"/>
  </ds:schemaRefs>
</ds:datastoreItem>
</file>

<file path=customXml/itemProps2543.xml><?xml version="1.0" encoding="utf-8"?>
<ds:datastoreItem xmlns:ds="http://schemas.openxmlformats.org/officeDocument/2006/customXml" ds:itemID="{607607C0-DD70-476B-BD02-B44117381EF4}">
  <ds:schemaRefs>
    <ds:schemaRef ds:uri="http://schemas.microsoft.com/VisualStudio/2011/storyboarding/control"/>
  </ds:schemaRefs>
</ds:datastoreItem>
</file>

<file path=customXml/itemProps2544.xml><?xml version="1.0" encoding="utf-8"?>
<ds:datastoreItem xmlns:ds="http://schemas.openxmlformats.org/officeDocument/2006/customXml" ds:itemID="{DC1A72E6-33C4-4651-AEFE-476F0490FCAB}">
  <ds:schemaRefs>
    <ds:schemaRef ds:uri="http://schemas.microsoft.com/VisualStudio/2011/storyboarding/control"/>
  </ds:schemaRefs>
</ds:datastoreItem>
</file>

<file path=customXml/itemProps2545.xml><?xml version="1.0" encoding="utf-8"?>
<ds:datastoreItem xmlns:ds="http://schemas.openxmlformats.org/officeDocument/2006/customXml" ds:itemID="{362ABA42-52AE-48F1-98E6-E4B1BDA2F068}">
  <ds:schemaRefs>
    <ds:schemaRef ds:uri="http://schemas.microsoft.com/VisualStudio/2011/storyboarding/control"/>
  </ds:schemaRefs>
</ds:datastoreItem>
</file>

<file path=customXml/itemProps2546.xml><?xml version="1.0" encoding="utf-8"?>
<ds:datastoreItem xmlns:ds="http://schemas.openxmlformats.org/officeDocument/2006/customXml" ds:itemID="{8822F8B2-C8DF-435B-814B-ED64B6F88EF4}">
  <ds:schemaRefs>
    <ds:schemaRef ds:uri="http://schemas.microsoft.com/VisualStudio/2011/storyboarding/control"/>
  </ds:schemaRefs>
</ds:datastoreItem>
</file>

<file path=customXml/itemProps2547.xml><?xml version="1.0" encoding="utf-8"?>
<ds:datastoreItem xmlns:ds="http://schemas.openxmlformats.org/officeDocument/2006/customXml" ds:itemID="{53C43D38-EF4A-4545-B7BE-714B34545F62}">
  <ds:schemaRefs>
    <ds:schemaRef ds:uri="http://schemas.microsoft.com/VisualStudio/2011/storyboarding/control"/>
  </ds:schemaRefs>
</ds:datastoreItem>
</file>

<file path=customXml/itemProps2548.xml><?xml version="1.0" encoding="utf-8"?>
<ds:datastoreItem xmlns:ds="http://schemas.openxmlformats.org/officeDocument/2006/customXml" ds:itemID="{3F05E4E0-AF98-4CA3-9408-236F6BF236B0}">
  <ds:schemaRefs>
    <ds:schemaRef ds:uri="http://schemas.microsoft.com/VisualStudio/2011/storyboarding/control"/>
  </ds:schemaRefs>
</ds:datastoreItem>
</file>

<file path=customXml/itemProps2549.xml><?xml version="1.0" encoding="utf-8"?>
<ds:datastoreItem xmlns:ds="http://schemas.openxmlformats.org/officeDocument/2006/customXml" ds:itemID="{3667D270-23B8-4D45-AECB-06FE11A2F4DB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781F90CB-E95B-4886-8D81-81528584F28A}">
  <ds:schemaRefs>
    <ds:schemaRef ds:uri="http://schemas.microsoft.com/VisualStudio/2011/storyboarding/control"/>
  </ds:schemaRefs>
</ds:datastoreItem>
</file>

<file path=customXml/itemProps2550.xml><?xml version="1.0" encoding="utf-8"?>
<ds:datastoreItem xmlns:ds="http://schemas.openxmlformats.org/officeDocument/2006/customXml" ds:itemID="{548F0340-9ED9-49B9-9ACC-400AE0279656}">
  <ds:schemaRefs>
    <ds:schemaRef ds:uri="http://schemas.microsoft.com/VisualStudio/2011/storyboarding/control"/>
  </ds:schemaRefs>
</ds:datastoreItem>
</file>

<file path=customXml/itemProps2551.xml><?xml version="1.0" encoding="utf-8"?>
<ds:datastoreItem xmlns:ds="http://schemas.openxmlformats.org/officeDocument/2006/customXml" ds:itemID="{3F4EA46F-CA9F-4A49-B3A0-F8043154A659}">
  <ds:schemaRefs>
    <ds:schemaRef ds:uri="http://schemas.microsoft.com/VisualStudio/2011/storyboarding/control"/>
  </ds:schemaRefs>
</ds:datastoreItem>
</file>

<file path=customXml/itemProps2552.xml><?xml version="1.0" encoding="utf-8"?>
<ds:datastoreItem xmlns:ds="http://schemas.openxmlformats.org/officeDocument/2006/customXml" ds:itemID="{A135FCA8-CF48-4281-8D16-BA16D181FEB5}">
  <ds:schemaRefs>
    <ds:schemaRef ds:uri="http://schemas.microsoft.com/VisualStudio/2011/storyboarding/control"/>
  </ds:schemaRefs>
</ds:datastoreItem>
</file>

<file path=customXml/itemProps2553.xml><?xml version="1.0" encoding="utf-8"?>
<ds:datastoreItem xmlns:ds="http://schemas.openxmlformats.org/officeDocument/2006/customXml" ds:itemID="{24BC5FB9-3998-482F-8E7F-37D252D96213}">
  <ds:schemaRefs>
    <ds:schemaRef ds:uri="http://schemas.microsoft.com/VisualStudio/2011/storyboarding/control"/>
  </ds:schemaRefs>
</ds:datastoreItem>
</file>

<file path=customXml/itemProps2554.xml><?xml version="1.0" encoding="utf-8"?>
<ds:datastoreItem xmlns:ds="http://schemas.openxmlformats.org/officeDocument/2006/customXml" ds:itemID="{E87F7E55-D771-4AFB-87C2-F34D4A0D16AE}">
  <ds:schemaRefs>
    <ds:schemaRef ds:uri="http://schemas.microsoft.com/VisualStudio/2011/storyboarding/control"/>
  </ds:schemaRefs>
</ds:datastoreItem>
</file>

<file path=customXml/itemProps2555.xml><?xml version="1.0" encoding="utf-8"?>
<ds:datastoreItem xmlns:ds="http://schemas.openxmlformats.org/officeDocument/2006/customXml" ds:itemID="{C95DEA3C-DED8-477A-9A07-1A4D7332EA98}">
  <ds:schemaRefs>
    <ds:schemaRef ds:uri="http://schemas.microsoft.com/VisualStudio/2011/storyboarding/control"/>
  </ds:schemaRefs>
</ds:datastoreItem>
</file>

<file path=customXml/itemProps2556.xml><?xml version="1.0" encoding="utf-8"?>
<ds:datastoreItem xmlns:ds="http://schemas.openxmlformats.org/officeDocument/2006/customXml" ds:itemID="{08820759-A59E-47E7-97F6-AA70E44D54A2}">
  <ds:schemaRefs>
    <ds:schemaRef ds:uri="http://schemas.microsoft.com/VisualStudio/2011/storyboarding/control"/>
  </ds:schemaRefs>
</ds:datastoreItem>
</file>

<file path=customXml/itemProps2557.xml><?xml version="1.0" encoding="utf-8"?>
<ds:datastoreItem xmlns:ds="http://schemas.openxmlformats.org/officeDocument/2006/customXml" ds:itemID="{09DF5B53-FA7E-4633-93B9-52E5828FCF22}">
  <ds:schemaRefs>
    <ds:schemaRef ds:uri="http://schemas.microsoft.com/VisualStudio/2011/storyboarding/control"/>
  </ds:schemaRefs>
</ds:datastoreItem>
</file>

<file path=customXml/itemProps2558.xml><?xml version="1.0" encoding="utf-8"?>
<ds:datastoreItem xmlns:ds="http://schemas.openxmlformats.org/officeDocument/2006/customXml" ds:itemID="{90373CE5-8931-462E-B458-83A020F78828}">
  <ds:schemaRefs>
    <ds:schemaRef ds:uri="http://schemas.microsoft.com/VisualStudio/2011/storyboarding/control"/>
  </ds:schemaRefs>
</ds:datastoreItem>
</file>

<file path=customXml/itemProps2559.xml><?xml version="1.0" encoding="utf-8"?>
<ds:datastoreItem xmlns:ds="http://schemas.openxmlformats.org/officeDocument/2006/customXml" ds:itemID="{9D2681E9-ED81-4B2A-8777-0C22689CA6E4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86B046D9-3760-4EFC-BAF6-D0629D8BDE3B}">
  <ds:schemaRefs>
    <ds:schemaRef ds:uri="http://schemas.microsoft.com/VisualStudio/2011/storyboarding/control"/>
  </ds:schemaRefs>
</ds:datastoreItem>
</file>

<file path=customXml/itemProps2560.xml><?xml version="1.0" encoding="utf-8"?>
<ds:datastoreItem xmlns:ds="http://schemas.openxmlformats.org/officeDocument/2006/customXml" ds:itemID="{17BF9E06-03C0-473C-BFE0-A0C9641472F4}">
  <ds:schemaRefs>
    <ds:schemaRef ds:uri="http://schemas.microsoft.com/VisualStudio/2011/storyboarding/control"/>
  </ds:schemaRefs>
</ds:datastoreItem>
</file>

<file path=customXml/itemProps2561.xml><?xml version="1.0" encoding="utf-8"?>
<ds:datastoreItem xmlns:ds="http://schemas.openxmlformats.org/officeDocument/2006/customXml" ds:itemID="{DAA0C62D-410F-4958-BFB9-D81E4B2E078F}">
  <ds:schemaRefs>
    <ds:schemaRef ds:uri="http://schemas.microsoft.com/VisualStudio/2011/storyboarding/control"/>
  </ds:schemaRefs>
</ds:datastoreItem>
</file>

<file path=customXml/itemProps2562.xml><?xml version="1.0" encoding="utf-8"?>
<ds:datastoreItem xmlns:ds="http://schemas.openxmlformats.org/officeDocument/2006/customXml" ds:itemID="{C835C79D-D048-4FEC-97B5-56B8DD0B1935}">
  <ds:schemaRefs>
    <ds:schemaRef ds:uri="http://schemas.microsoft.com/VisualStudio/2011/storyboarding/control"/>
  </ds:schemaRefs>
</ds:datastoreItem>
</file>

<file path=customXml/itemProps2563.xml><?xml version="1.0" encoding="utf-8"?>
<ds:datastoreItem xmlns:ds="http://schemas.openxmlformats.org/officeDocument/2006/customXml" ds:itemID="{8121CA72-AA1F-4569-A248-C82BA97561CD}">
  <ds:schemaRefs>
    <ds:schemaRef ds:uri="http://schemas.microsoft.com/VisualStudio/2011/storyboarding/control"/>
  </ds:schemaRefs>
</ds:datastoreItem>
</file>

<file path=customXml/itemProps2564.xml><?xml version="1.0" encoding="utf-8"?>
<ds:datastoreItem xmlns:ds="http://schemas.openxmlformats.org/officeDocument/2006/customXml" ds:itemID="{0AA49ACF-CEA3-495C-B1D7-F5349582B4F6}">
  <ds:schemaRefs>
    <ds:schemaRef ds:uri="http://schemas.microsoft.com/VisualStudio/2011/storyboarding/control"/>
  </ds:schemaRefs>
</ds:datastoreItem>
</file>

<file path=customXml/itemProps2565.xml><?xml version="1.0" encoding="utf-8"?>
<ds:datastoreItem xmlns:ds="http://schemas.openxmlformats.org/officeDocument/2006/customXml" ds:itemID="{333A2CB2-CF4C-45B8-A054-95EAB4BE5443}">
  <ds:schemaRefs>
    <ds:schemaRef ds:uri="http://schemas.microsoft.com/VisualStudio/2011/storyboarding/control"/>
  </ds:schemaRefs>
</ds:datastoreItem>
</file>

<file path=customXml/itemProps2566.xml><?xml version="1.0" encoding="utf-8"?>
<ds:datastoreItem xmlns:ds="http://schemas.openxmlformats.org/officeDocument/2006/customXml" ds:itemID="{49E17124-6094-477F-9EC4-98DC32F13377}">
  <ds:schemaRefs>
    <ds:schemaRef ds:uri="http://schemas.microsoft.com/VisualStudio/2011/storyboarding/control"/>
  </ds:schemaRefs>
</ds:datastoreItem>
</file>

<file path=customXml/itemProps2567.xml><?xml version="1.0" encoding="utf-8"?>
<ds:datastoreItem xmlns:ds="http://schemas.openxmlformats.org/officeDocument/2006/customXml" ds:itemID="{1357338B-9E10-4CF3-8B99-698E272F5FFE}">
  <ds:schemaRefs>
    <ds:schemaRef ds:uri="http://schemas.microsoft.com/VisualStudio/2011/storyboarding/control"/>
  </ds:schemaRefs>
</ds:datastoreItem>
</file>

<file path=customXml/itemProps2568.xml><?xml version="1.0" encoding="utf-8"?>
<ds:datastoreItem xmlns:ds="http://schemas.openxmlformats.org/officeDocument/2006/customXml" ds:itemID="{A8D2519C-03AB-48AC-BB37-34E74B34BC49}">
  <ds:schemaRefs>
    <ds:schemaRef ds:uri="http://schemas.microsoft.com/VisualStudio/2011/storyboarding/control"/>
  </ds:schemaRefs>
</ds:datastoreItem>
</file>

<file path=customXml/itemProps2569.xml><?xml version="1.0" encoding="utf-8"?>
<ds:datastoreItem xmlns:ds="http://schemas.openxmlformats.org/officeDocument/2006/customXml" ds:itemID="{FDFBA3E1-E9F7-4DE3-ABA6-6B555C2BF084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4862D49D-BDF0-4606-8C7A-C88B420BABE2}">
  <ds:schemaRefs>
    <ds:schemaRef ds:uri="http://schemas.microsoft.com/VisualStudio/2011/storyboarding/control"/>
  </ds:schemaRefs>
</ds:datastoreItem>
</file>

<file path=customXml/itemProps2570.xml><?xml version="1.0" encoding="utf-8"?>
<ds:datastoreItem xmlns:ds="http://schemas.openxmlformats.org/officeDocument/2006/customXml" ds:itemID="{66561AE9-B52E-4A07-B5E7-0C9A4A5F37FC}">
  <ds:schemaRefs>
    <ds:schemaRef ds:uri="http://schemas.microsoft.com/VisualStudio/2011/storyboarding/control"/>
  </ds:schemaRefs>
</ds:datastoreItem>
</file>

<file path=customXml/itemProps2571.xml><?xml version="1.0" encoding="utf-8"?>
<ds:datastoreItem xmlns:ds="http://schemas.openxmlformats.org/officeDocument/2006/customXml" ds:itemID="{A9206E54-0FB7-40D8-91DF-97983D20EDBA}">
  <ds:schemaRefs>
    <ds:schemaRef ds:uri="http://schemas.microsoft.com/VisualStudio/2011/storyboarding/control"/>
  </ds:schemaRefs>
</ds:datastoreItem>
</file>

<file path=customXml/itemProps2572.xml><?xml version="1.0" encoding="utf-8"?>
<ds:datastoreItem xmlns:ds="http://schemas.openxmlformats.org/officeDocument/2006/customXml" ds:itemID="{9864A5DC-E6B0-49CB-ADEE-D18290E71213}">
  <ds:schemaRefs>
    <ds:schemaRef ds:uri="http://schemas.microsoft.com/VisualStudio/2011/storyboarding/control"/>
  </ds:schemaRefs>
</ds:datastoreItem>
</file>

<file path=customXml/itemProps2573.xml><?xml version="1.0" encoding="utf-8"?>
<ds:datastoreItem xmlns:ds="http://schemas.openxmlformats.org/officeDocument/2006/customXml" ds:itemID="{82E38AE2-9B60-40DD-B8BD-E8DC52EAD692}">
  <ds:schemaRefs>
    <ds:schemaRef ds:uri="http://schemas.microsoft.com/VisualStudio/2011/storyboarding/control"/>
  </ds:schemaRefs>
</ds:datastoreItem>
</file>

<file path=customXml/itemProps2574.xml><?xml version="1.0" encoding="utf-8"?>
<ds:datastoreItem xmlns:ds="http://schemas.openxmlformats.org/officeDocument/2006/customXml" ds:itemID="{9AE6B1C2-036C-437C-A4A8-EFE4BB065D87}">
  <ds:schemaRefs>
    <ds:schemaRef ds:uri="http://schemas.microsoft.com/VisualStudio/2011/storyboarding/control"/>
  </ds:schemaRefs>
</ds:datastoreItem>
</file>

<file path=customXml/itemProps2575.xml><?xml version="1.0" encoding="utf-8"?>
<ds:datastoreItem xmlns:ds="http://schemas.openxmlformats.org/officeDocument/2006/customXml" ds:itemID="{E6F8022E-2133-4C3C-919E-8EB9D133840A}">
  <ds:schemaRefs>
    <ds:schemaRef ds:uri="http://schemas.microsoft.com/VisualStudio/2011/storyboarding/control"/>
  </ds:schemaRefs>
</ds:datastoreItem>
</file>

<file path=customXml/itemProps2576.xml><?xml version="1.0" encoding="utf-8"?>
<ds:datastoreItem xmlns:ds="http://schemas.openxmlformats.org/officeDocument/2006/customXml" ds:itemID="{DA66B137-FF73-4E2D-8FB1-A9C7DF659148}">
  <ds:schemaRefs>
    <ds:schemaRef ds:uri="http://schemas.microsoft.com/VisualStudio/2011/storyboarding/control"/>
  </ds:schemaRefs>
</ds:datastoreItem>
</file>

<file path=customXml/itemProps2577.xml><?xml version="1.0" encoding="utf-8"?>
<ds:datastoreItem xmlns:ds="http://schemas.openxmlformats.org/officeDocument/2006/customXml" ds:itemID="{AE9754D2-6015-4879-81DD-401F02C3F320}">
  <ds:schemaRefs>
    <ds:schemaRef ds:uri="http://schemas.microsoft.com/VisualStudio/2011/storyboarding/control"/>
  </ds:schemaRefs>
</ds:datastoreItem>
</file>

<file path=customXml/itemProps2578.xml><?xml version="1.0" encoding="utf-8"?>
<ds:datastoreItem xmlns:ds="http://schemas.openxmlformats.org/officeDocument/2006/customXml" ds:itemID="{EB7E027A-E873-434A-9C19-5F988282EA7C}">
  <ds:schemaRefs>
    <ds:schemaRef ds:uri="http://schemas.microsoft.com/VisualStudio/2011/storyboarding/control"/>
  </ds:schemaRefs>
</ds:datastoreItem>
</file>

<file path=customXml/itemProps2579.xml><?xml version="1.0" encoding="utf-8"?>
<ds:datastoreItem xmlns:ds="http://schemas.openxmlformats.org/officeDocument/2006/customXml" ds:itemID="{2AFBF1F2-737B-49B0-9CDF-BBD44B48FD36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BC802EF9-BE50-4879-BC20-126AC1355DE5}">
  <ds:schemaRefs>
    <ds:schemaRef ds:uri="http://schemas.microsoft.com/VisualStudio/2011/storyboarding/control"/>
  </ds:schemaRefs>
</ds:datastoreItem>
</file>

<file path=customXml/itemProps2580.xml><?xml version="1.0" encoding="utf-8"?>
<ds:datastoreItem xmlns:ds="http://schemas.openxmlformats.org/officeDocument/2006/customXml" ds:itemID="{BD670A26-A85D-4630-80ED-A59F0A9523D1}">
  <ds:schemaRefs>
    <ds:schemaRef ds:uri="http://schemas.microsoft.com/VisualStudio/2011/storyboarding/control"/>
  </ds:schemaRefs>
</ds:datastoreItem>
</file>

<file path=customXml/itemProps2581.xml><?xml version="1.0" encoding="utf-8"?>
<ds:datastoreItem xmlns:ds="http://schemas.openxmlformats.org/officeDocument/2006/customXml" ds:itemID="{FA1A715D-8696-4D19-8A33-628438F9C679}">
  <ds:schemaRefs>
    <ds:schemaRef ds:uri="http://schemas.microsoft.com/VisualStudio/2011/storyboarding/control"/>
  </ds:schemaRefs>
</ds:datastoreItem>
</file>

<file path=customXml/itemProps2582.xml><?xml version="1.0" encoding="utf-8"?>
<ds:datastoreItem xmlns:ds="http://schemas.openxmlformats.org/officeDocument/2006/customXml" ds:itemID="{7414CBD6-D27A-4058-BD07-3E661B675488}">
  <ds:schemaRefs>
    <ds:schemaRef ds:uri="http://schemas.microsoft.com/VisualStudio/2011/storyboarding/control"/>
  </ds:schemaRefs>
</ds:datastoreItem>
</file>

<file path=customXml/itemProps2583.xml><?xml version="1.0" encoding="utf-8"?>
<ds:datastoreItem xmlns:ds="http://schemas.openxmlformats.org/officeDocument/2006/customXml" ds:itemID="{F1DF46F7-0E9B-4F08-BE78-1DFDC5C23B80}">
  <ds:schemaRefs>
    <ds:schemaRef ds:uri="http://schemas.microsoft.com/VisualStudio/2011/storyboarding/control"/>
  </ds:schemaRefs>
</ds:datastoreItem>
</file>

<file path=customXml/itemProps2584.xml><?xml version="1.0" encoding="utf-8"?>
<ds:datastoreItem xmlns:ds="http://schemas.openxmlformats.org/officeDocument/2006/customXml" ds:itemID="{E69C8EF3-CB10-4CA6-8E1D-DD41FA595D7F}">
  <ds:schemaRefs>
    <ds:schemaRef ds:uri="http://schemas.microsoft.com/VisualStudio/2011/storyboarding/control"/>
  </ds:schemaRefs>
</ds:datastoreItem>
</file>

<file path=customXml/itemProps2585.xml><?xml version="1.0" encoding="utf-8"?>
<ds:datastoreItem xmlns:ds="http://schemas.openxmlformats.org/officeDocument/2006/customXml" ds:itemID="{A132E2C1-1980-419B-AE29-C3C79F2E3D0A}">
  <ds:schemaRefs>
    <ds:schemaRef ds:uri="http://schemas.microsoft.com/VisualStudio/2011/storyboarding/control"/>
  </ds:schemaRefs>
</ds:datastoreItem>
</file>

<file path=customXml/itemProps2586.xml><?xml version="1.0" encoding="utf-8"?>
<ds:datastoreItem xmlns:ds="http://schemas.openxmlformats.org/officeDocument/2006/customXml" ds:itemID="{9CEC51E7-F5CA-4428-B416-35451484F5A4}">
  <ds:schemaRefs>
    <ds:schemaRef ds:uri="http://schemas.microsoft.com/VisualStudio/2011/storyboarding/control"/>
  </ds:schemaRefs>
</ds:datastoreItem>
</file>

<file path=customXml/itemProps2587.xml><?xml version="1.0" encoding="utf-8"?>
<ds:datastoreItem xmlns:ds="http://schemas.openxmlformats.org/officeDocument/2006/customXml" ds:itemID="{6D2C2E6D-5380-4B1C-A36D-87D0CC6CECB1}">
  <ds:schemaRefs>
    <ds:schemaRef ds:uri="http://schemas.microsoft.com/VisualStudio/2011/storyboarding/control"/>
  </ds:schemaRefs>
</ds:datastoreItem>
</file>

<file path=customXml/itemProps2588.xml><?xml version="1.0" encoding="utf-8"?>
<ds:datastoreItem xmlns:ds="http://schemas.openxmlformats.org/officeDocument/2006/customXml" ds:itemID="{02875ABF-1C39-4A3C-A6A1-EF872FD3BF2F}">
  <ds:schemaRefs>
    <ds:schemaRef ds:uri="http://schemas.microsoft.com/VisualStudio/2011/storyboarding/control"/>
  </ds:schemaRefs>
</ds:datastoreItem>
</file>

<file path=customXml/itemProps2589.xml><?xml version="1.0" encoding="utf-8"?>
<ds:datastoreItem xmlns:ds="http://schemas.openxmlformats.org/officeDocument/2006/customXml" ds:itemID="{04B13E28-7437-482D-8AAF-70113E507B08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DF7E4B68-29D4-4883-B4E4-5FAA8E438FD3}">
  <ds:schemaRefs>
    <ds:schemaRef ds:uri="http://schemas.microsoft.com/VisualStudio/2011/storyboarding/control"/>
  </ds:schemaRefs>
</ds:datastoreItem>
</file>

<file path=customXml/itemProps2590.xml><?xml version="1.0" encoding="utf-8"?>
<ds:datastoreItem xmlns:ds="http://schemas.openxmlformats.org/officeDocument/2006/customXml" ds:itemID="{9A386D6D-4D75-49BB-8165-F33FFAC11E2B}">
  <ds:schemaRefs>
    <ds:schemaRef ds:uri="http://schemas.microsoft.com/VisualStudio/2011/storyboarding/control"/>
  </ds:schemaRefs>
</ds:datastoreItem>
</file>

<file path=customXml/itemProps2591.xml><?xml version="1.0" encoding="utf-8"?>
<ds:datastoreItem xmlns:ds="http://schemas.openxmlformats.org/officeDocument/2006/customXml" ds:itemID="{AF01219E-234F-48BA-B715-E2295BD22C23}">
  <ds:schemaRefs>
    <ds:schemaRef ds:uri="http://schemas.microsoft.com/VisualStudio/2011/storyboarding/control"/>
  </ds:schemaRefs>
</ds:datastoreItem>
</file>

<file path=customXml/itemProps2592.xml><?xml version="1.0" encoding="utf-8"?>
<ds:datastoreItem xmlns:ds="http://schemas.openxmlformats.org/officeDocument/2006/customXml" ds:itemID="{291E3E02-A04F-49D1-95EC-361E25E9EA65}">
  <ds:schemaRefs>
    <ds:schemaRef ds:uri="http://schemas.microsoft.com/VisualStudio/2011/storyboarding/control"/>
  </ds:schemaRefs>
</ds:datastoreItem>
</file>

<file path=customXml/itemProps2593.xml><?xml version="1.0" encoding="utf-8"?>
<ds:datastoreItem xmlns:ds="http://schemas.openxmlformats.org/officeDocument/2006/customXml" ds:itemID="{44EA5D74-18AD-41CE-9A58-CB915144E675}">
  <ds:schemaRefs>
    <ds:schemaRef ds:uri="http://schemas.microsoft.com/VisualStudio/2011/storyboarding/control"/>
  </ds:schemaRefs>
</ds:datastoreItem>
</file>

<file path=customXml/itemProps2594.xml><?xml version="1.0" encoding="utf-8"?>
<ds:datastoreItem xmlns:ds="http://schemas.openxmlformats.org/officeDocument/2006/customXml" ds:itemID="{A7E24F3E-F619-4A64-B0C3-1BBE62B93F0B}">
  <ds:schemaRefs>
    <ds:schemaRef ds:uri="http://schemas.microsoft.com/VisualStudio/2011/storyboarding/control"/>
  </ds:schemaRefs>
</ds:datastoreItem>
</file>

<file path=customXml/itemProps2595.xml><?xml version="1.0" encoding="utf-8"?>
<ds:datastoreItem xmlns:ds="http://schemas.openxmlformats.org/officeDocument/2006/customXml" ds:itemID="{2139DF67-2582-4348-B7E9-015B8888A497}">
  <ds:schemaRefs>
    <ds:schemaRef ds:uri="http://schemas.microsoft.com/VisualStudio/2011/storyboarding/control"/>
  </ds:schemaRefs>
</ds:datastoreItem>
</file>

<file path=customXml/itemProps2596.xml><?xml version="1.0" encoding="utf-8"?>
<ds:datastoreItem xmlns:ds="http://schemas.openxmlformats.org/officeDocument/2006/customXml" ds:itemID="{8DACE509-4F05-401E-BF41-4558F06FE0C9}">
  <ds:schemaRefs>
    <ds:schemaRef ds:uri="http://schemas.microsoft.com/VisualStudio/2011/storyboarding/control"/>
  </ds:schemaRefs>
</ds:datastoreItem>
</file>

<file path=customXml/itemProps2597.xml><?xml version="1.0" encoding="utf-8"?>
<ds:datastoreItem xmlns:ds="http://schemas.openxmlformats.org/officeDocument/2006/customXml" ds:itemID="{C4FE97C6-3E00-4E33-8B0C-A26BDCEFACDA}">
  <ds:schemaRefs>
    <ds:schemaRef ds:uri="http://schemas.microsoft.com/VisualStudio/2011/storyboarding/control"/>
  </ds:schemaRefs>
</ds:datastoreItem>
</file>

<file path=customXml/itemProps2598.xml><?xml version="1.0" encoding="utf-8"?>
<ds:datastoreItem xmlns:ds="http://schemas.openxmlformats.org/officeDocument/2006/customXml" ds:itemID="{E8EBAE6A-F0DE-4667-8ACF-AE8192D00D4E}">
  <ds:schemaRefs>
    <ds:schemaRef ds:uri="http://schemas.microsoft.com/VisualStudio/2011/storyboarding/control"/>
  </ds:schemaRefs>
</ds:datastoreItem>
</file>

<file path=customXml/itemProps2599.xml><?xml version="1.0" encoding="utf-8"?>
<ds:datastoreItem xmlns:ds="http://schemas.openxmlformats.org/officeDocument/2006/customXml" ds:itemID="{AF32EEC2-4A28-4CA9-B1B1-28DC0BA7C6BC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AB3A107-D79D-4C4C-935F-19C6F4DFEC88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36C23925-89D2-4FD2-B7CB-18831B8E713D}">
  <ds:schemaRefs>
    <ds:schemaRef ds:uri="http://schemas.microsoft.com/VisualStudio/2011/storyboarding/control"/>
  </ds:schemaRefs>
</ds:datastoreItem>
</file>

<file path=customXml/itemProps2600.xml><?xml version="1.0" encoding="utf-8"?>
<ds:datastoreItem xmlns:ds="http://schemas.openxmlformats.org/officeDocument/2006/customXml" ds:itemID="{E24E9A38-5FB9-4FB4-814C-3AC520A51572}">
  <ds:schemaRefs>
    <ds:schemaRef ds:uri="http://schemas.microsoft.com/VisualStudio/2011/storyboarding/control"/>
  </ds:schemaRefs>
</ds:datastoreItem>
</file>

<file path=customXml/itemProps2601.xml><?xml version="1.0" encoding="utf-8"?>
<ds:datastoreItem xmlns:ds="http://schemas.openxmlformats.org/officeDocument/2006/customXml" ds:itemID="{E74D9251-CA96-4001-B248-81A67B3748F0}">
  <ds:schemaRefs>
    <ds:schemaRef ds:uri="http://schemas.microsoft.com/VisualStudio/2011/storyboarding/control"/>
  </ds:schemaRefs>
</ds:datastoreItem>
</file>

<file path=customXml/itemProps2602.xml><?xml version="1.0" encoding="utf-8"?>
<ds:datastoreItem xmlns:ds="http://schemas.openxmlformats.org/officeDocument/2006/customXml" ds:itemID="{C01F427F-9733-412C-8D5F-F330433ACADA}">
  <ds:schemaRefs>
    <ds:schemaRef ds:uri="http://schemas.microsoft.com/VisualStudio/2011/storyboarding/control"/>
  </ds:schemaRefs>
</ds:datastoreItem>
</file>

<file path=customXml/itemProps2603.xml><?xml version="1.0" encoding="utf-8"?>
<ds:datastoreItem xmlns:ds="http://schemas.openxmlformats.org/officeDocument/2006/customXml" ds:itemID="{AEB60DE7-0FC4-4388-ADFA-A013FB22EAF8}">
  <ds:schemaRefs>
    <ds:schemaRef ds:uri="http://schemas.microsoft.com/VisualStudio/2011/storyboarding/control"/>
  </ds:schemaRefs>
</ds:datastoreItem>
</file>

<file path=customXml/itemProps2604.xml><?xml version="1.0" encoding="utf-8"?>
<ds:datastoreItem xmlns:ds="http://schemas.openxmlformats.org/officeDocument/2006/customXml" ds:itemID="{EAB72FCF-E980-4DF4-B778-4B7C55E35AF2}">
  <ds:schemaRefs>
    <ds:schemaRef ds:uri="http://schemas.microsoft.com/VisualStudio/2011/storyboarding/control"/>
  </ds:schemaRefs>
</ds:datastoreItem>
</file>

<file path=customXml/itemProps2605.xml><?xml version="1.0" encoding="utf-8"?>
<ds:datastoreItem xmlns:ds="http://schemas.openxmlformats.org/officeDocument/2006/customXml" ds:itemID="{980F96A7-49FA-4C89-AACB-D965F6B25E28}">
  <ds:schemaRefs>
    <ds:schemaRef ds:uri="http://schemas.microsoft.com/VisualStudio/2011/storyboarding/control"/>
  </ds:schemaRefs>
</ds:datastoreItem>
</file>

<file path=customXml/itemProps2606.xml><?xml version="1.0" encoding="utf-8"?>
<ds:datastoreItem xmlns:ds="http://schemas.openxmlformats.org/officeDocument/2006/customXml" ds:itemID="{25992DED-DBDB-4BAC-BE7B-1601CA5C2C8F}">
  <ds:schemaRefs>
    <ds:schemaRef ds:uri="http://schemas.microsoft.com/VisualStudio/2011/storyboarding/control"/>
  </ds:schemaRefs>
</ds:datastoreItem>
</file>

<file path=customXml/itemProps2607.xml><?xml version="1.0" encoding="utf-8"?>
<ds:datastoreItem xmlns:ds="http://schemas.openxmlformats.org/officeDocument/2006/customXml" ds:itemID="{A2ADDDA7-25AB-4844-8D97-25AB07DD178C}">
  <ds:schemaRefs>
    <ds:schemaRef ds:uri="http://schemas.microsoft.com/VisualStudio/2011/storyboarding/control"/>
  </ds:schemaRefs>
</ds:datastoreItem>
</file>

<file path=customXml/itemProps2608.xml><?xml version="1.0" encoding="utf-8"?>
<ds:datastoreItem xmlns:ds="http://schemas.openxmlformats.org/officeDocument/2006/customXml" ds:itemID="{C0CA1EDE-3F9F-481A-AE2E-BA2022608FA5}">
  <ds:schemaRefs>
    <ds:schemaRef ds:uri="http://schemas.microsoft.com/VisualStudio/2011/storyboarding/control"/>
  </ds:schemaRefs>
</ds:datastoreItem>
</file>

<file path=customXml/itemProps2609.xml><?xml version="1.0" encoding="utf-8"?>
<ds:datastoreItem xmlns:ds="http://schemas.openxmlformats.org/officeDocument/2006/customXml" ds:itemID="{5974EAD9-76A5-4E6D-AE1B-6CAD2B6D06D7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35FD3C08-ECA6-4FD7-B0DC-AA9135AFD2B4}">
  <ds:schemaRefs>
    <ds:schemaRef ds:uri="http://schemas.microsoft.com/VisualStudio/2011/storyboarding/control"/>
  </ds:schemaRefs>
</ds:datastoreItem>
</file>

<file path=customXml/itemProps2610.xml><?xml version="1.0" encoding="utf-8"?>
<ds:datastoreItem xmlns:ds="http://schemas.openxmlformats.org/officeDocument/2006/customXml" ds:itemID="{1BC1ABAC-D0CF-4B1A-A800-E3DBDA1D7AC6}">
  <ds:schemaRefs>
    <ds:schemaRef ds:uri="http://schemas.microsoft.com/VisualStudio/2011/storyboarding/control"/>
  </ds:schemaRefs>
</ds:datastoreItem>
</file>

<file path=customXml/itemProps2611.xml><?xml version="1.0" encoding="utf-8"?>
<ds:datastoreItem xmlns:ds="http://schemas.openxmlformats.org/officeDocument/2006/customXml" ds:itemID="{521A7DE8-EBDA-4BBD-9536-A271FD57139F}">
  <ds:schemaRefs>
    <ds:schemaRef ds:uri="http://schemas.microsoft.com/VisualStudio/2011/storyboarding/control"/>
  </ds:schemaRefs>
</ds:datastoreItem>
</file>

<file path=customXml/itemProps2612.xml><?xml version="1.0" encoding="utf-8"?>
<ds:datastoreItem xmlns:ds="http://schemas.openxmlformats.org/officeDocument/2006/customXml" ds:itemID="{20974A7F-2801-4A34-AE75-1A43BB76BAFD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76F2ABC8-15A4-4A71-8E93-1C79FF1C7960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1DFEAB02-CFB0-4D8E-9B04-EC73639F2478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DEFE4AB9-462A-4CCE-BB08-EB8C4896C109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416FF5E1-D95E-4734-AE00-548F6DD396B9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6BE4046E-26D0-4901-91EF-6F09D9B76C04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5AFC3880-D154-41BD-A932-FEC22B96E6C9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11E59A1B-6869-41F4-8280-39BEFDF682FF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A69BD095-6C6D-4221-9622-333B88F4294C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36FB7797-A4FE-47CF-B778-CED441A05B8C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7B3436D9-58F8-46F7-B1BB-5128186CB3E1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B845D97D-499B-47F5-AAE8-1AF66D328A3B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B954D038-7BC6-4868-9B60-D47AB12B1531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8D815BC2-2D7A-49D2-808D-1DC30F9735B0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CB258B3B-7A1E-4EFC-A513-8C0F694E9E06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B9F7AD10-BC0E-464D-ABF1-F1B090DE1A91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E5F0F84A-C0BF-4128-A53B-4097A5D82D6D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87E01B50-BB91-4E27-997F-FFFC9C9FBEFF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35512A59-A83D-433D-8A42-E4F4E4E570F7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80F973E6-4BAC-4B93-8F4E-A0E68CBF785D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453F75C8-ACDA-4F0C-8E97-A2CFB66A09B9}">
  <ds:schemaRefs>
    <ds:schemaRef ds:uri="http://schemas.microsoft.com/VisualStudio/2011/storyboarding/control"/>
  </ds:schemaRefs>
</ds:datastoreItem>
</file>

<file path=customXml/itemProps280.xml><?xml version="1.0" encoding="utf-8"?>
<ds:datastoreItem xmlns:ds="http://schemas.openxmlformats.org/officeDocument/2006/customXml" ds:itemID="{E0D30E7A-36EE-427C-B6A5-CA21231C0C34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D574F27B-A7D4-412C-A82C-0B2ED0360907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C9A15E82-61D9-49C3-9424-05C48E8248B3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27467C90-C9DC-47AC-B0DD-4684E9964B79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93D55A90-82C3-421C-BD06-0B3AE9E65990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DAEA87D9-6BC4-4DCF-B5E0-4287958B1732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5DCD484C-98BC-4BD5-9CA1-E68B9E170A3A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8C9AFF92-634C-464F-8849-E5C8ACB59064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559415C9-744C-4E05-962D-2DC7FFDF6334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8E5BBEFE-6994-4EBD-8B03-1310AD5C63D3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2984AB23-7427-4430-8888-BC1DEF1C4A21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659291F2-911E-4E14-900C-2D02CD8726B7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39B6B845-953B-4876-96A2-21E6F0BD6141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A2DC0199-27E8-44FA-96CA-CBD6E7EE915D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54F1134D-AC94-4988-B750-CF8DA9CA7E1E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68CF65AB-9912-4991-B696-80C6F0246538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6D87744D-06CC-4700-9294-3A040127DD27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D6F4F5E0-ED58-4C1F-A543-CC05B941D749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C3C5F117-C53E-4A24-8C8F-065EACF9FF7D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B9B7E0BF-70B5-4F96-A901-0A81D9891FBB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7C69BEA7-A9DD-4EF6-B7C5-D7D9E8717EE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4E94E89-7F52-48A0-8714-D490A24F6F00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B9840534-A937-4745-B97F-92D55CA411A0}">
  <ds:schemaRefs>
    <ds:schemaRef ds:uri="http://schemas.microsoft.com/VisualStudio/2011/storyboarding/control"/>
  </ds:schemaRefs>
</ds:datastoreItem>
</file>

<file path=customXml/itemProps300.xml><?xml version="1.0" encoding="utf-8"?>
<ds:datastoreItem xmlns:ds="http://schemas.openxmlformats.org/officeDocument/2006/customXml" ds:itemID="{8F3B3D77-871B-4B94-9EED-7916B61F6E45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8A056884-5821-4A5F-8DCC-64BB5F118432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F8F30E02-07BF-475E-856A-C55B5B6F8D10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C7898C82-3E08-470C-84EE-9DE6659809C6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682174C8-8630-4586-B63F-74C4E3841445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11AB0A8A-8A06-47BB-85A9-A2854C9465F3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93DBEDFA-F956-49D3-8B08-A987B0230803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F58376BE-AACC-48F8-BC6E-C60E522C54C0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D6477D16-5F1F-4359-8E9F-C76BD1081BBF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8056F06B-7C83-4761-AB2E-AAF3650F9955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662E0D63-9866-48BD-8DBC-71F6587106BB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C4A0D6FE-F6EC-43E3-92A5-C69590224A92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6EA21572-84D9-413B-9F02-766D078D99FD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E5F01674-2B5E-474B-8503-364D4A9F16EC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918DA10E-7516-4B3B-B82E-3C9106EA33C3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594EB4C7-7A5E-4216-9810-5B0A489ED655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8D9A9EB7-0CB0-4B8B-B3A0-771E6B9F8F46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3C995AA0-34C1-489A-8B82-83C674D73AD6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DF477004-FBAC-4D15-B975-8A4419C148EB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F2049D8D-E354-4101-93B4-C8CBCD7454DC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24008B1B-53F2-4174-B2EB-B97CA0BA69A5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EC527C7B-F52A-47E4-B934-E2FFA7EFCBC3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108EA986-A4BD-4B97-A8D6-F654567E292E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1C4C7BD1-C278-4E54-B8BE-07D972872DA1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3592A7EE-0F59-4292-A287-F07972F6AAE1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D09F3ECB-AA06-4AEC-BD87-107285EE142E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BDC1F4E0-FBD2-4E5E-B1B5-C9D5E8AECF7B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2A8F95EE-4638-458B-B300-AA3491821199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0DC60B7D-9BC2-462B-9110-01A352310D85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826A1F28-B5A4-4FB0-931B-3FFDD53E438F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1E61ED97-8BD1-4BA7-85AB-897E11DF95FF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96CB3122-D641-4206-B4AA-8F3A649BEC57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1D4206FC-A5C9-463C-B7C5-C04C00A4543D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94068876-1B99-4D6A-B745-986380F500BE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01BDD836-40A6-4229-BDD5-1C864927B84A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FCB1FE51-9847-4DBD-BFEF-EB7478CF7417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23927EC8-1581-43DA-AB3E-BDE8431DFB7E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44518FA0-875B-4749-818F-F29FFD386DAD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A4481372-DDE8-417D-B3D7-ABAC9688CC1A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579FEF79-E185-4A2D-9F21-625FC701AA4C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70A3557E-5AF2-4A72-AB8E-046A7FE9A271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C5993703-7378-4AC9-B123-CE9785D9915B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D169F697-F314-4BBB-B251-C7C8A676CCDE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16595E1C-7C3A-4F99-9597-1F1E864B1025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D90393E9-690D-4371-99B7-4701482DA523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534A9705-663E-4567-A307-340280ECA64A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C5D94998-6BBA-460B-80AB-9F0937A19F7D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C49A7E13-2BE8-4BA4-8CE1-984939CCC893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6177480A-546B-4A5D-A3C5-8E0A529EB89D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84F8354E-8A17-46E8-8579-A9F2BC84EE1B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AC804DA8-6564-464F-B8E0-AB6D06E676EC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18138D4A-A956-45A5-802B-391F211B9152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A8EBF2B1-F65E-45C7-9335-961117F0AA31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074CE43F-85CD-4055-8890-96ACEAA07832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3C0CC373-4B5C-445B-8C29-C2EDA04E95D7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0181C49E-C829-4234-B6F9-DABFEE105059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0D122337-2728-4A02-AEDA-1A2988B61B12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107A6150-E155-49DD-9BEF-61133CDD6CF0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9C6FE357-F31E-43FB-8B0C-1E937D34EAC4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27F81052-1F61-4345-A870-5FB1C37DDE57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4F60197D-9312-449B-9A02-19632CB2BB91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A76397C8-19F1-49F6-AB45-76E2541DF5D8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ECC0AE14-7B3E-4956-8CEB-16DF7620A0FE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46C8D937-CB09-4775-B861-1E6C19DE273A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DF0C1E3B-C795-409D-BA0F-35E83B8BA73A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7C9BD4C9-3C3B-4F49-A033-B492C1B7D135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3DC60792-8810-4CA9-BFB7-CCCF958EBE48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DE8AD7A5-90BD-4AF2-A88D-41E5D8EF5E6C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E330829B-77DC-47CE-B358-9A291E65F4A5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B2197DE3-5D86-4F15-8F21-75FB89BA3ADF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F1C6826A-F8B9-4EE0-81A8-4F2F90DAF1CC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E35B1264-B5D5-45A2-918A-480F6E03852F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6A7B1658-4DE0-45AA-B2F4-D3F4661ABDC5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020A673C-487A-4136-904D-1681C1C5B17D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6BB6919E-B9D3-46FB-9745-C8C9ACF5BC13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EE18FDE2-B593-458B-B215-78E34D0B598D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9FD57903-83D9-48EF-B341-9F111A6CB205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E02C7D38-430C-438E-9A7D-A4BDDF205167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90761DE5-3C24-4DF6-8A07-B6F60DC2270B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BD168E4D-1556-48E5-B787-84D7DCD44747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B8D4C378-7351-4AF2-8027-8E5E7B2F46E0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503B746F-F590-487D-BB66-F0A30479D5FD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B032D557-54A4-44AA-986C-560E789D7B61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18F484E6-14FE-43DC-A872-C95C56ABD1DA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4EE8D17D-F61B-4937-AEB4-78246C35558C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839C0373-077B-4968-A933-D4B3C2C93F8B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B724B762-EA84-4F69-BB3A-7717370D0EAA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4675CDD2-BAD5-4789-8C3C-FB13CE978A02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724E0C7E-CFC7-4646-9884-103622D7A73E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5EF552E8-EC34-4D70-AEAE-8F23F00D321A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EF991D9C-1EF7-449D-ACFE-330DAA1F65F4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3278D264-621E-4C68-A266-D83ADB82348E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F348E66F-7D46-41E1-812C-ACB3A85EF4E6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59FBAF30-FFCF-4ED6-BE38-92B58783AF8D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2F9C814C-25D5-4254-B94F-C03D05A3F816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6D31E622-1082-4C8A-96B4-42F129D2D130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B4A856F4-B305-4B55-AD0D-2B28EA97BFF2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46E480E8-8AFC-4785-82A8-612BBA06D65F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08AB96D4-74DD-44DA-8F33-809BABE61791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FDC681A0-31F7-4605-B1AC-8E42B113F38B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122E84BD-FE4B-41CD-A08C-0FC55484FD88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CF9473CE-0F7D-49AA-A1ED-C7CA1B4A33CF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936A0043-909F-49DE-872B-00737D7610AD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FB2ECC26-384C-43D5-B972-AE04210975CD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48EB0782-4747-4114-BC96-29C9CD77CD72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D93EB1C4-0766-4414-9E8B-3E972E1998DA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CC3E5BA4-3D18-499F-828A-D9C1D42A873C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D88B731D-E350-4F18-9347-7CB0884E0645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FBA3184B-13F9-456D-A42C-EAD96596131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F9E0553-367B-46DF-B1C9-03DF43E00CAD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BF2B097D-152D-4F47-A384-E26D050866F1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7E5E2F0C-D149-4F53-959E-EC5BC2CAAA8F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370D354F-FF00-4643-89AC-7E93A41BF2E9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7DB33D61-6C08-4421-8FA4-B417CC7D167B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86C497AC-1C4D-4D0E-9F90-0368B4657E17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924954E5-F73A-491C-9766-C69A004673CC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354F2026-04CF-41B8-914C-627E2C0A6525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A08D35C8-F0E3-41BB-BAB6-7FCF20006748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BDE19C5C-7762-4840-807E-0ADD7E168505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67CB8622-BB43-4913-87CF-9466AA6B169D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408A6F28-0F24-400C-9789-ECBE05F1C6AD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6A10A179-8641-4F4D-AF39-2A84D6BCB9FD}">
  <ds:schemaRefs>
    <ds:schemaRef ds:uri="http://schemas.microsoft.com/VisualStudio/2011/storyboarding/control"/>
  </ds:schemaRefs>
</ds:datastoreItem>
</file>

<file path=customXml/itemProps410.xml><?xml version="1.0" encoding="utf-8"?>
<ds:datastoreItem xmlns:ds="http://schemas.openxmlformats.org/officeDocument/2006/customXml" ds:itemID="{16CE40EC-3604-492E-BF37-D0FBD178F8FD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B8034DF4-A8C8-43EF-AA37-46120F65D2C4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C9435D2E-143D-47E4-A7BE-4372C0F6A3DC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4B7EF180-1EC4-454A-B9F0-67C87242AD90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805FAFBB-9753-4CCB-8CBB-FB83D4A04C5C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1786155B-1E8B-4459-ADEE-AEC6694CCA6D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0FCBC748-5066-4D5F-BCAD-41458B4CF003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C29298DD-1B73-4868-90A6-AA5BE6605CFF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40B80397-D638-4AEC-B197-9B08D2A55F7F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BBE97138-63CB-4A16-A24D-C4BA9625F34E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6BEC3C08-FD12-4269-A542-96B3CA32A421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5AA460D9-94F5-433C-A17D-B4CB67FFB0E2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83303CCF-6A9D-42E6-A3D7-35B8062CBCD3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EA76DD0A-D573-4AC9-8CAA-52EA0A8E0E71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695C2E46-3458-4465-B4B4-3C6A680B9639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6B9970F0-837B-4E38-A881-D73B02278A63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A315166F-7560-4EFE-88BA-AC1FC0CFEB45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9FF64286-D57F-4841-8902-4CC27A1F2840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4BD5DD3E-7943-4017-805F-DFB6B34EBB31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B7144618-A352-4EEE-BA3D-DAE683DC406F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049DEDB0-D822-4A90-A124-235C972A5E0B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4019F87C-4571-4855-843D-0722FE38F1E6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88EB219C-E8D2-4FA7-BD51-A156D730A4AB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C677348A-8685-4B4F-BA9D-7825F321C23D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5C238DCA-19B6-41F9-819A-132856949A43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DFC1064B-1F1B-4FEB-A5FF-8A5DE25EE197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49761425-C5C7-444A-A136-F208FC843543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37A465A4-1218-4771-8022-BAF2BF67F29D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A15A5B34-D69E-45E2-A6A2-5625E0F2E2A2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D7CE07D0-3F7E-435E-B9E5-675ABF191B34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38E5F6B7-896D-44CB-B116-238EDDB27470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246CA192-C7ED-4050-B7E3-77306C37D0F9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7D3EED30-86FF-4834-B2B4-02739B60D705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65CB8610-9EEA-4302-A153-EFBA4EEE4935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7E605C97-5F56-4E66-B1DA-9AC37C0DA75C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D4E85553-E315-4345-8E0B-CA0046511C10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658A5821-6829-4C69-9BA9-08F912FC1730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AC60B573-22CC-4411-A54F-43FDF52F4339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0C160D96-C3EA-44D7-83CA-96C19566A523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BF1B8F4C-BED0-4510-AE22-FEE8915406FA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96A4221F-1E2F-416A-A5BB-3EC62D632785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9936622C-5631-4CB3-ABBA-4017052A1DF4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3BF318C1-E4EF-4AE1-B95B-8509B6BA771A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7B557C43-B1AC-49C3-A5AC-A6EC52EEC557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8E9BFAC1-EADD-4AFD-9C4C-11EC033E5FF9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7295E7A5-8505-4FC9-AA6A-F9C72849CBA9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381989A1-F605-4408-AAB1-D7E45ABCFAAF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0CF9582B-8475-482F-9073-9C288158540B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3D2D457B-56AF-4CA3-A3EB-FA6C57940CA5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49F3BC17-8DE1-4286-ADA3-32E54BDB4ACE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D26AB8DD-16F4-4E34-9F97-C94D08EDD2FB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C30892E9-2171-4A11-AF2F-B0E09E2B88F2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1817FB43-B9C7-4B98-8856-66EBEAB337DA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A692ABF1-3117-4F64-9211-910217AB3788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683520B-0ED6-41B5-B4D4-C06A1A4C3A65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187A2C3B-292B-4B4B-BABC-9257FC993146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A99B4A74-B2C5-4AC8-9E00-F4379205E665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55671635-0003-4EB0-A3A6-0883EF02F074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4EFBC93C-5559-4839-ABF1-9CBB2046C452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C53EB0AC-7171-4C10-82F4-F8B27842C118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06878BA3-0EC6-461B-B8B1-7471D7D4F0B3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F17F25F2-F3DD-4F35-96B5-A93B25D2D333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B9852336-BBAB-41E6-A562-4E63BA0433BB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C9F6C73D-E1FD-4848-8525-EB04866691A9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70C1396B-BAA8-4522-9D61-74202EF98C29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24E9B625-B231-4D9B-9B83-74731D7AEAA2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D2F68CD9-DA08-4F26-9673-D0C996F8AC42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4597BD09-4932-43DF-85BD-90EF276DC8FB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F56EE078-6605-4C40-88BA-2FF127C240B2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BE79AD52-B8A6-43BB-8FB7-99ECF9AADB36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C0E25DCE-CB03-4A0D-8BE4-A8A3A147F198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B6E295D0-1050-45A6-8DB4-158E1779F1A2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50B9B454-06E4-4E6A-B3B4-628FAAFB97A7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2E16F82C-3145-4809-B165-C7DA9BCE6500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E558AD4A-3D42-40EF-A07C-2214B2BBA613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A882780B-9585-46B6-BFF0-CB6D21553035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23358F1E-6643-400E-AAB7-C5A9370A9BE2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D7C2D670-1AF9-4E56-85B8-71627BC4FCE2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6CFFAFDB-5758-47DB-938E-13F05CDDD2F4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6BF6B2B1-0739-4AB9-BA11-A1A25ED58FA6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8F0890EA-FB06-4289-819F-426466790F17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49D5B704-934E-4604-8240-D527BBEF1322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2BC7BE83-9515-4C76-A202-D644671B0DE9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CF2F9A1D-206E-4373-9A5E-1307BD5E5788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7F1BF094-F9AC-408B-9CC5-3DD31ABBC590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EFDCCE06-48D6-4579-81C5-BB81FDCC23C4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2BD65329-2764-452C-8531-99625FEB82A1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AC7EB159-BD30-42DE-9A97-5311168136C2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A8B859E6-FC8D-450B-8D0F-78433FBA9589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9387D483-6824-43C5-B930-38DB40017E35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46FEE555-1CEC-421B-8E19-6515CC637185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D5385251-B8D7-4A04-B895-9FCF669EC2F0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D189ACAB-6C0B-40BA-B978-190D181C41C7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F9C5959D-A281-4E88-B52A-BF1177E7D987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7D57A909-3922-4263-8C63-A6FE6C6B4A18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27ACF17D-E608-4DED-920A-89415803B68C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3B7E4836-60BD-4F55-9A0B-0A10AB5EEB4D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501361AD-EA77-441C-94F8-A675B63E503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D548F65-FBF4-4E70-AC90-A45F190E8BF9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FC5287DE-4E09-44DC-B83E-78988EE32BDA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F1919CA4-599C-4183-B50E-7C515A240F87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951BC3CC-CCB1-41A3-9180-77C035A3A969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8FDC5B5F-2EF2-4C5A-AF1C-5C03E6BF191B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680ADA61-E8EB-4EE5-A072-C1B5799D8193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3E6F4FED-7BAB-458B-9D4F-2619805EE41B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FD5A2214-BB1D-4591-B4EF-29BF8AB30DD5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073582B4-B41B-489E-A316-3BF2CC61485A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A7476C0E-D02C-4E14-97A4-AB1EAC3B9FA4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9BE8B513-A05D-4B79-A547-0E9B4C3C9020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7284D39E-A205-4296-8CF8-B428C1DD04D4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5FF234A5-B1FC-4E3E-8853-4EC1EABB71C2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7FF7B040-7777-4B96-BE48-294134ABD9EB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C373D471-2B41-4F23-A259-E0044AC5717E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80FBBD10-8457-46BC-BD9D-44CF171AB9E3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D2594CE8-884B-4B26-91BF-C49A1D287012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C7397489-B899-4A1C-92CA-71B3BE74126F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7F7CC8AE-AC55-4E83-B904-661B9C0156C9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3513B2D4-4560-42B1-AEF8-88C3565DDB37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3F084C5F-E24F-446A-AF31-5F27F8D523B4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128CEA55-E331-4477-8A86-1F35D108FAD6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DBA45518-6D2B-4767-8367-1370B5AB575C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DC31F3AD-FE86-4D98-A31E-FA76939C7FF4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C34155A6-648A-4E5B-859B-A8AC3F981B8F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702A4FCC-A58C-405C-B2AE-0E01A1960CC9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F9E47A4D-DC01-4B98-A3A0-3FF38C88B0EE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29F12A70-C8F9-423F-9523-1995DB523703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C8F2F522-5132-4C81-AE87-016BCE3D5CD4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A43CCAC5-32DD-412D-AC32-0853C48EE7F7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78FECD9B-04E0-4906-9243-200797ACBD38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12143CFE-4E93-4691-BB91-B1FB4866543E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65D31B56-3BA8-4A00-98CA-5571B2C4CB88}">
  <ds:schemaRefs>
    <ds:schemaRef ds:uri="http://schemas.microsoft.com/VisualStudio/2011/storyboarding/control"/>
  </ds:schemaRefs>
</ds:datastoreItem>
</file>

<file path=customXml/itemProps529.xml><?xml version="1.0" encoding="utf-8"?>
<ds:datastoreItem xmlns:ds="http://schemas.openxmlformats.org/officeDocument/2006/customXml" ds:itemID="{A4E452DC-8BE3-4831-9DA9-A55D7CAE79E2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CF8792C6-FD28-4420-AA17-6C91D4BB09B9}">
  <ds:schemaRefs>
    <ds:schemaRef ds:uri="http://schemas.microsoft.com/VisualStudio/2011/storyboarding/control"/>
  </ds:schemaRefs>
</ds:datastoreItem>
</file>

<file path=customXml/itemProps530.xml><?xml version="1.0" encoding="utf-8"?>
<ds:datastoreItem xmlns:ds="http://schemas.openxmlformats.org/officeDocument/2006/customXml" ds:itemID="{E2D4D363-DB4B-4922-BF43-BF175928C20D}">
  <ds:schemaRefs>
    <ds:schemaRef ds:uri="http://schemas.microsoft.com/VisualStudio/2011/storyboarding/control"/>
  </ds:schemaRefs>
</ds:datastoreItem>
</file>

<file path=customXml/itemProps531.xml><?xml version="1.0" encoding="utf-8"?>
<ds:datastoreItem xmlns:ds="http://schemas.openxmlformats.org/officeDocument/2006/customXml" ds:itemID="{28310A45-2E58-4786-B518-479994AF988A}">
  <ds:schemaRefs>
    <ds:schemaRef ds:uri="http://schemas.microsoft.com/VisualStudio/2011/storyboarding/control"/>
  </ds:schemaRefs>
</ds:datastoreItem>
</file>

<file path=customXml/itemProps532.xml><?xml version="1.0" encoding="utf-8"?>
<ds:datastoreItem xmlns:ds="http://schemas.openxmlformats.org/officeDocument/2006/customXml" ds:itemID="{304BED92-63DD-4159-92B0-28A66B6327A4}">
  <ds:schemaRefs>
    <ds:schemaRef ds:uri="http://schemas.microsoft.com/VisualStudio/2011/storyboarding/control"/>
  </ds:schemaRefs>
</ds:datastoreItem>
</file>

<file path=customXml/itemProps533.xml><?xml version="1.0" encoding="utf-8"?>
<ds:datastoreItem xmlns:ds="http://schemas.openxmlformats.org/officeDocument/2006/customXml" ds:itemID="{FA6E9DE5-D650-4059-8196-0D553F39F111}">
  <ds:schemaRefs>
    <ds:schemaRef ds:uri="http://schemas.microsoft.com/VisualStudio/2011/storyboarding/control"/>
  </ds:schemaRefs>
</ds:datastoreItem>
</file>

<file path=customXml/itemProps534.xml><?xml version="1.0" encoding="utf-8"?>
<ds:datastoreItem xmlns:ds="http://schemas.openxmlformats.org/officeDocument/2006/customXml" ds:itemID="{D9BF83BE-0808-4DD5-A1FD-A15963965B30}">
  <ds:schemaRefs>
    <ds:schemaRef ds:uri="http://schemas.microsoft.com/VisualStudio/2011/storyboarding/control"/>
  </ds:schemaRefs>
</ds:datastoreItem>
</file>

<file path=customXml/itemProps535.xml><?xml version="1.0" encoding="utf-8"?>
<ds:datastoreItem xmlns:ds="http://schemas.openxmlformats.org/officeDocument/2006/customXml" ds:itemID="{FE64B86E-B0C0-49EE-8C6F-68FD83968DEB}">
  <ds:schemaRefs>
    <ds:schemaRef ds:uri="http://schemas.microsoft.com/VisualStudio/2011/storyboarding/control"/>
  </ds:schemaRefs>
</ds:datastoreItem>
</file>

<file path=customXml/itemProps536.xml><?xml version="1.0" encoding="utf-8"?>
<ds:datastoreItem xmlns:ds="http://schemas.openxmlformats.org/officeDocument/2006/customXml" ds:itemID="{BA39F60D-BBF2-4235-AE96-69A9B7EE0CC9}">
  <ds:schemaRefs>
    <ds:schemaRef ds:uri="http://schemas.microsoft.com/VisualStudio/2011/storyboarding/control"/>
  </ds:schemaRefs>
</ds:datastoreItem>
</file>

<file path=customXml/itemProps537.xml><?xml version="1.0" encoding="utf-8"?>
<ds:datastoreItem xmlns:ds="http://schemas.openxmlformats.org/officeDocument/2006/customXml" ds:itemID="{5EAA65DB-AFD9-4A09-9CB5-569E671ACA3A}">
  <ds:schemaRefs>
    <ds:schemaRef ds:uri="http://schemas.microsoft.com/VisualStudio/2011/storyboarding/control"/>
  </ds:schemaRefs>
</ds:datastoreItem>
</file>

<file path=customXml/itemProps538.xml><?xml version="1.0" encoding="utf-8"?>
<ds:datastoreItem xmlns:ds="http://schemas.openxmlformats.org/officeDocument/2006/customXml" ds:itemID="{83956F9B-5634-4D3E-8882-35B9B516B614}">
  <ds:schemaRefs>
    <ds:schemaRef ds:uri="http://schemas.microsoft.com/VisualStudio/2011/storyboarding/control"/>
  </ds:schemaRefs>
</ds:datastoreItem>
</file>

<file path=customXml/itemProps539.xml><?xml version="1.0" encoding="utf-8"?>
<ds:datastoreItem xmlns:ds="http://schemas.openxmlformats.org/officeDocument/2006/customXml" ds:itemID="{F765D236-F916-4113-8704-A0C441FB8850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E9643538-52C1-4FD2-9704-F88005D75F03}">
  <ds:schemaRefs>
    <ds:schemaRef ds:uri="http://schemas.microsoft.com/VisualStudio/2011/storyboarding/control"/>
  </ds:schemaRefs>
</ds:datastoreItem>
</file>

<file path=customXml/itemProps540.xml><?xml version="1.0" encoding="utf-8"?>
<ds:datastoreItem xmlns:ds="http://schemas.openxmlformats.org/officeDocument/2006/customXml" ds:itemID="{B7310E0A-D84C-4F3D-86A9-DB48B41BFB8B}">
  <ds:schemaRefs>
    <ds:schemaRef ds:uri="http://schemas.microsoft.com/VisualStudio/2011/storyboarding/control"/>
  </ds:schemaRefs>
</ds:datastoreItem>
</file>

<file path=customXml/itemProps541.xml><?xml version="1.0" encoding="utf-8"?>
<ds:datastoreItem xmlns:ds="http://schemas.openxmlformats.org/officeDocument/2006/customXml" ds:itemID="{35498BD3-EE72-4120-9726-D2AFACAAE821}">
  <ds:schemaRefs>
    <ds:schemaRef ds:uri="http://schemas.microsoft.com/VisualStudio/2011/storyboarding/control"/>
  </ds:schemaRefs>
</ds:datastoreItem>
</file>

<file path=customXml/itemProps542.xml><?xml version="1.0" encoding="utf-8"?>
<ds:datastoreItem xmlns:ds="http://schemas.openxmlformats.org/officeDocument/2006/customXml" ds:itemID="{E358F4C7-4C3D-494D-B618-432F4CF0854F}">
  <ds:schemaRefs>
    <ds:schemaRef ds:uri="http://schemas.microsoft.com/VisualStudio/2011/storyboarding/control"/>
  </ds:schemaRefs>
</ds:datastoreItem>
</file>

<file path=customXml/itemProps543.xml><?xml version="1.0" encoding="utf-8"?>
<ds:datastoreItem xmlns:ds="http://schemas.openxmlformats.org/officeDocument/2006/customXml" ds:itemID="{5DE22900-67D8-4E12-B0F1-8B290FED8904}">
  <ds:schemaRefs>
    <ds:schemaRef ds:uri="http://schemas.microsoft.com/VisualStudio/2011/storyboarding/control"/>
  </ds:schemaRefs>
</ds:datastoreItem>
</file>

<file path=customXml/itemProps544.xml><?xml version="1.0" encoding="utf-8"?>
<ds:datastoreItem xmlns:ds="http://schemas.openxmlformats.org/officeDocument/2006/customXml" ds:itemID="{857CB0B7-7775-4624-A67F-139ADB5F1BE1}">
  <ds:schemaRefs>
    <ds:schemaRef ds:uri="http://schemas.microsoft.com/VisualStudio/2011/storyboarding/control"/>
  </ds:schemaRefs>
</ds:datastoreItem>
</file>

<file path=customXml/itemProps545.xml><?xml version="1.0" encoding="utf-8"?>
<ds:datastoreItem xmlns:ds="http://schemas.openxmlformats.org/officeDocument/2006/customXml" ds:itemID="{9862F63E-4439-4F0F-A3C0-87B530CECB5A}">
  <ds:schemaRefs>
    <ds:schemaRef ds:uri="http://schemas.microsoft.com/VisualStudio/2011/storyboarding/control"/>
  </ds:schemaRefs>
</ds:datastoreItem>
</file>

<file path=customXml/itemProps546.xml><?xml version="1.0" encoding="utf-8"?>
<ds:datastoreItem xmlns:ds="http://schemas.openxmlformats.org/officeDocument/2006/customXml" ds:itemID="{3AE0CE84-36D2-4D53-900A-3A2ACCB6327A}">
  <ds:schemaRefs>
    <ds:schemaRef ds:uri="http://schemas.microsoft.com/VisualStudio/2011/storyboarding/control"/>
  </ds:schemaRefs>
</ds:datastoreItem>
</file>

<file path=customXml/itemProps547.xml><?xml version="1.0" encoding="utf-8"?>
<ds:datastoreItem xmlns:ds="http://schemas.openxmlformats.org/officeDocument/2006/customXml" ds:itemID="{0F736025-EE7E-455A-BCFC-2220D6C23774}">
  <ds:schemaRefs>
    <ds:schemaRef ds:uri="http://schemas.microsoft.com/VisualStudio/2011/storyboarding/control"/>
  </ds:schemaRefs>
</ds:datastoreItem>
</file>

<file path=customXml/itemProps548.xml><?xml version="1.0" encoding="utf-8"?>
<ds:datastoreItem xmlns:ds="http://schemas.openxmlformats.org/officeDocument/2006/customXml" ds:itemID="{FE508BCD-730E-4832-BE65-2EEFA97F6850}">
  <ds:schemaRefs>
    <ds:schemaRef ds:uri="http://schemas.microsoft.com/VisualStudio/2011/storyboarding/control"/>
  </ds:schemaRefs>
</ds:datastoreItem>
</file>

<file path=customXml/itemProps549.xml><?xml version="1.0" encoding="utf-8"?>
<ds:datastoreItem xmlns:ds="http://schemas.openxmlformats.org/officeDocument/2006/customXml" ds:itemID="{2105CDD9-5DD1-44BC-8448-32F4A1D592D5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D147C41E-3AEC-4F79-8E1D-9ABBB67B40E3}">
  <ds:schemaRefs>
    <ds:schemaRef ds:uri="http://schemas.microsoft.com/VisualStudio/2011/storyboarding/control"/>
  </ds:schemaRefs>
</ds:datastoreItem>
</file>

<file path=customXml/itemProps550.xml><?xml version="1.0" encoding="utf-8"?>
<ds:datastoreItem xmlns:ds="http://schemas.openxmlformats.org/officeDocument/2006/customXml" ds:itemID="{F0A3D5F8-5083-4435-8D64-50E616BF0D13}">
  <ds:schemaRefs>
    <ds:schemaRef ds:uri="http://schemas.microsoft.com/VisualStudio/2011/storyboarding/control"/>
  </ds:schemaRefs>
</ds:datastoreItem>
</file>

<file path=customXml/itemProps551.xml><?xml version="1.0" encoding="utf-8"?>
<ds:datastoreItem xmlns:ds="http://schemas.openxmlformats.org/officeDocument/2006/customXml" ds:itemID="{870E4B3B-234E-4C13-AE92-2543D4CEC374}">
  <ds:schemaRefs>
    <ds:schemaRef ds:uri="http://schemas.microsoft.com/VisualStudio/2011/storyboarding/control"/>
  </ds:schemaRefs>
</ds:datastoreItem>
</file>

<file path=customXml/itemProps552.xml><?xml version="1.0" encoding="utf-8"?>
<ds:datastoreItem xmlns:ds="http://schemas.openxmlformats.org/officeDocument/2006/customXml" ds:itemID="{98B4D107-DA41-43A0-857E-5B3F5C377F24}">
  <ds:schemaRefs>
    <ds:schemaRef ds:uri="http://schemas.microsoft.com/VisualStudio/2011/storyboarding/control"/>
  </ds:schemaRefs>
</ds:datastoreItem>
</file>

<file path=customXml/itemProps553.xml><?xml version="1.0" encoding="utf-8"?>
<ds:datastoreItem xmlns:ds="http://schemas.openxmlformats.org/officeDocument/2006/customXml" ds:itemID="{F860D9A9-5AA2-43E2-A7D1-E9C9F8EE24A0}">
  <ds:schemaRefs>
    <ds:schemaRef ds:uri="http://schemas.microsoft.com/VisualStudio/2011/storyboarding/control"/>
  </ds:schemaRefs>
</ds:datastoreItem>
</file>

<file path=customXml/itemProps554.xml><?xml version="1.0" encoding="utf-8"?>
<ds:datastoreItem xmlns:ds="http://schemas.openxmlformats.org/officeDocument/2006/customXml" ds:itemID="{ED0921AD-EBA1-4959-A71D-C4E7945A7106}">
  <ds:schemaRefs>
    <ds:schemaRef ds:uri="http://schemas.microsoft.com/VisualStudio/2011/storyboarding/control"/>
  </ds:schemaRefs>
</ds:datastoreItem>
</file>

<file path=customXml/itemProps555.xml><?xml version="1.0" encoding="utf-8"?>
<ds:datastoreItem xmlns:ds="http://schemas.openxmlformats.org/officeDocument/2006/customXml" ds:itemID="{5E4A5E3C-FAF0-425B-B36F-52F29DF4AB6A}">
  <ds:schemaRefs>
    <ds:schemaRef ds:uri="http://schemas.microsoft.com/VisualStudio/2011/storyboarding/control"/>
  </ds:schemaRefs>
</ds:datastoreItem>
</file>

<file path=customXml/itemProps556.xml><?xml version="1.0" encoding="utf-8"?>
<ds:datastoreItem xmlns:ds="http://schemas.openxmlformats.org/officeDocument/2006/customXml" ds:itemID="{8D008219-4491-42E5-910C-2B81D03DB583}">
  <ds:schemaRefs>
    <ds:schemaRef ds:uri="http://schemas.microsoft.com/VisualStudio/2011/storyboarding/control"/>
  </ds:schemaRefs>
</ds:datastoreItem>
</file>

<file path=customXml/itemProps557.xml><?xml version="1.0" encoding="utf-8"?>
<ds:datastoreItem xmlns:ds="http://schemas.openxmlformats.org/officeDocument/2006/customXml" ds:itemID="{06F2B5FF-C225-494B-8DFC-47D4FA20495E}">
  <ds:schemaRefs>
    <ds:schemaRef ds:uri="http://schemas.microsoft.com/VisualStudio/2011/storyboarding/control"/>
  </ds:schemaRefs>
</ds:datastoreItem>
</file>

<file path=customXml/itemProps558.xml><?xml version="1.0" encoding="utf-8"?>
<ds:datastoreItem xmlns:ds="http://schemas.openxmlformats.org/officeDocument/2006/customXml" ds:itemID="{6B40CC74-111E-4D2C-A8C7-191B32D7B1B3}">
  <ds:schemaRefs>
    <ds:schemaRef ds:uri="http://schemas.microsoft.com/VisualStudio/2011/storyboarding/control"/>
  </ds:schemaRefs>
</ds:datastoreItem>
</file>

<file path=customXml/itemProps559.xml><?xml version="1.0" encoding="utf-8"?>
<ds:datastoreItem xmlns:ds="http://schemas.openxmlformats.org/officeDocument/2006/customXml" ds:itemID="{42E115E4-D9D3-4C2A-ADC7-DF98B68B9A71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2FD57AE1-70FF-486B-B6BE-A9CD52224ED2}">
  <ds:schemaRefs>
    <ds:schemaRef ds:uri="http://schemas.microsoft.com/VisualStudio/2011/storyboarding/control"/>
  </ds:schemaRefs>
</ds:datastoreItem>
</file>

<file path=customXml/itemProps560.xml><?xml version="1.0" encoding="utf-8"?>
<ds:datastoreItem xmlns:ds="http://schemas.openxmlformats.org/officeDocument/2006/customXml" ds:itemID="{86AACA38-5A70-48D7-B01C-9B8BABE2BF6F}">
  <ds:schemaRefs>
    <ds:schemaRef ds:uri="http://schemas.microsoft.com/VisualStudio/2011/storyboarding/control"/>
  </ds:schemaRefs>
</ds:datastoreItem>
</file>

<file path=customXml/itemProps561.xml><?xml version="1.0" encoding="utf-8"?>
<ds:datastoreItem xmlns:ds="http://schemas.openxmlformats.org/officeDocument/2006/customXml" ds:itemID="{93428044-DDE9-4369-ACA2-7F2813C649E0}">
  <ds:schemaRefs>
    <ds:schemaRef ds:uri="http://schemas.microsoft.com/VisualStudio/2011/storyboarding/control"/>
  </ds:schemaRefs>
</ds:datastoreItem>
</file>

<file path=customXml/itemProps562.xml><?xml version="1.0" encoding="utf-8"?>
<ds:datastoreItem xmlns:ds="http://schemas.openxmlformats.org/officeDocument/2006/customXml" ds:itemID="{2CFFF2F1-C4B1-4045-9C13-2433709FD92B}">
  <ds:schemaRefs>
    <ds:schemaRef ds:uri="http://schemas.microsoft.com/VisualStudio/2011/storyboarding/control"/>
  </ds:schemaRefs>
</ds:datastoreItem>
</file>

<file path=customXml/itemProps563.xml><?xml version="1.0" encoding="utf-8"?>
<ds:datastoreItem xmlns:ds="http://schemas.openxmlformats.org/officeDocument/2006/customXml" ds:itemID="{44668390-F343-465D-B5D8-18DED421FB41}">
  <ds:schemaRefs>
    <ds:schemaRef ds:uri="http://schemas.microsoft.com/VisualStudio/2011/storyboarding/control"/>
  </ds:schemaRefs>
</ds:datastoreItem>
</file>

<file path=customXml/itemProps564.xml><?xml version="1.0" encoding="utf-8"?>
<ds:datastoreItem xmlns:ds="http://schemas.openxmlformats.org/officeDocument/2006/customXml" ds:itemID="{26129B45-3604-467D-AAC1-49C305794E54}">
  <ds:schemaRefs>
    <ds:schemaRef ds:uri="http://schemas.microsoft.com/VisualStudio/2011/storyboarding/control"/>
  </ds:schemaRefs>
</ds:datastoreItem>
</file>

<file path=customXml/itemProps565.xml><?xml version="1.0" encoding="utf-8"?>
<ds:datastoreItem xmlns:ds="http://schemas.openxmlformats.org/officeDocument/2006/customXml" ds:itemID="{D6E71A7E-E31C-4F7F-99DE-FF6CEE05AD05}">
  <ds:schemaRefs>
    <ds:schemaRef ds:uri="http://schemas.microsoft.com/VisualStudio/2011/storyboarding/control"/>
  </ds:schemaRefs>
</ds:datastoreItem>
</file>

<file path=customXml/itemProps566.xml><?xml version="1.0" encoding="utf-8"?>
<ds:datastoreItem xmlns:ds="http://schemas.openxmlformats.org/officeDocument/2006/customXml" ds:itemID="{42112E4B-0518-4099-B70D-934FD42AA6BE}">
  <ds:schemaRefs>
    <ds:schemaRef ds:uri="http://schemas.microsoft.com/VisualStudio/2011/storyboarding/control"/>
  </ds:schemaRefs>
</ds:datastoreItem>
</file>

<file path=customXml/itemProps567.xml><?xml version="1.0" encoding="utf-8"?>
<ds:datastoreItem xmlns:ds="http://schemas.openxmlformats.org/officeDocument/2006/customXml" ds:itemID="{8F08C0F7-4DAA-461D-8222-6183F3002B37}">
  <ds:schemaRefs>
    <ds:schemaRef ds:uri="http://schemas.microsoft.com/VisualStudio/2011/storyboarding/control"/>
  </ds:schemaRefs>
</ds:datastoreItem>
</file>

<file path=customXml/itemProps568.xml><?xml version="1.0" encoding="utf-8"?>
<ds:datastoreItem xmlns:ds="http://schemas.openxmlformats.org/officeDocument/2006/customXml" ds:itemID="{E96A5D26-09AE-4B77-916B-F88155287C4D}">
  <ds:schemaRefs>
    <ds:schemaRef ds:uri="http://schemas.microsoft.com/VisualStudio/2011/storyboarding/control"/>
  </ds:schemaRefs>
</ds:datastoreItem>
</file>

<file path=customXml/itemProps569.xml><?xml version="1.0" encoding="utf-8"?>
<ds:datastoreItem xmlns:ds="http://schemas.openxmlformats.org/officeDocument/2006/customXml" ds:itemID="{54165C99-7702-4AE5-8732-8A74A24D0B74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1688485C-A40B-47A0-A02E-DA6CEE7B4F0D}">
  <ds:schemaRefs>
    <ds:schemaRef ds:uri="http://schemas.microsoft.com/VisualStudio/2011/storyboarding/control"/>
  </ds:schemaRefs>
</ds:datastoreItem>
</file>

<file path=customXml/itemProps570.xml><?xml version="1.0" encoding="utf-8"?>
<ds:datastoreItem xmlns:ds="http://schemas.openxmlformats.org/officeDocument/2006/customXml" ds:itemID="{F88D6D70-937D-4664-A1A5-1D3EAFBF50F5}">
  <ds:schemaRefs>
    <ds:schemaRef ds:uri="http://schemas.microsoft.com/VisualStudio/2011/storyboarding/control"/>
  </ds:schemaRefs>
</ds:datastoreItem>
</file>

<file path=customXml/itemProps571.xml><?xml version="1.0" encoding="utf-8"?>
<ds:datastoreItem xmlns:ds="http://schemas.openxmlformats.org/officeDocument/2006/customXml" ds:itemID="{162390C5-F7A7-4EC4-A20D-77F0B43484C6}">
  <ds:schemaRefs>
    <ds:schemaRef ds:uri="http://schemas.microsoft.com/VisualStudio/2011/storyboarding/control"/>
  </ds:schemaRefs>
</ds:datastoreItem>
</file>

<file path=customXml/itemProps572.xml><?xml version="1.0" encoding="utf-8"?>
<ds:datastoreItem xmlns:ds="http://schemas.openxmlformats.org/officeDocument/2006/customXml" ds:itemID="{44148856-FC0B-40B1-9839-229C0B11E268}">
  <ds:schemaRefs>
    <ds:schemaRef ds:uri="http://schemas.microsoft.com/VisualStudio/2011/storyboarding/control"/>
  </ds:schemaRefs>
</ds:datastoreItem>
</file>

<file path=customXml/itemProps573.xml><?xml version="1.0" encoding="utf-8"?>
<ds:datastoreItem xmlns:ds="http://schemas.openxmlformats.org/officeDocument/2006/customXml" ds:itemID="{85E693BB-C58B-4BA5-B584-1F0D54F86A43}">
  <ds:schemaRefs>
    <ds:schemaRef ds:uri="http://schemas.microsoft.com/VisualStudio/2011/storyboarding/control"/>
  </ds:schemaRefs>
</ds:datastoreItem>
</file>

<file path=customXml/itemProps574.xml><?xml version="1.0" encoding="utf-8"?>
<ds:datastoreItem xmlns:ds="http://schemas.openxmlformats.org/officeDocument/2006/customXml" ds:itemID="{B70F5FCE-61BB-474C-BAF7-10BFBD7F5D72}">
  <ds:schemaRefs>
    <ds:schemaRef ds:uri="http://schemas.microsoft.com/VisualStudio/2011/storyboarding/control"/>
  </ds:schemaRefs>
</ds:datastoreItem>
</file>

<file path=customXml/itemProps575.xml><?xml version="1.0" encoding="utf-8"?>
<ds:datastoreItem xmlns:ds="http://schemas.openxmlformats.org/officeDocument/2006/customXml" ds:itemID="{2094F68B-DB57-4994-AF80-A41F2337F0C7}">
  <ds:schemaRefs>
    <ds:schemaRef ds:uri="http://schemas.microsoft.com/VisualStudio/2011/storyboarding/control"/>
  </ds:schemaRefs>
</ds:datastoreItem>
</file>

<file path=customXml/itemProps576.xml><?xml version="1.0" encoding="utf-8"?>
<ds:datastoreItem xmlns:ds="http://schemas.openxmlformats.org/officeDocument/2006/customXml" ds:itemID="{B5BA26CB-5B20-466F-91C8-E8646D6E81A0}">
  <ds:schemaRefs>
    <ds:schemaRef ds:uri="http://schemas.microsoft.com/VisualStudio/2011/storyboarding/control"/>
  </ds:schemaRefs>
</ds:datastoreItem>
</file>

<file path=customXml/itemProps577.xml><?xml version="1.0" encoding="utf-8"?>
<ds:datastoreItem xmlns:ds="http://schemas.openxmlformats.org/officeDocument/2006/customXml" ds:itemID="{BE7B7407-8211-4500-8C2C-B15CEA7CB7B4}">
  <ds:schemaRefs>
    <ds:schemaRef ds:uri="http://schemas.microsoft.com/VisualStudio/2011/storyboarding/control"/>
  </ds:schemaRefs>
</ds:datastoreItem>
</file>

<file path=customXml/itemProps578.xml><?xml version="1.0" encoding="utf-8"?>
<ds:datastoreItem xmlns:ds="http://schemas.openxmlformats.org/officeDocument/2006/customXml" ds:itemID="{FCE8C6DC-40B6-4447-9F79-3073831AE53E}">
  <ds:schemaRefs>
    <ds:schemaRef ds:uri="http://schemas.microsoft.com/VisualStudio/2011/storyboarding/control"/>
  </ds:schemaRefs>
</ds:datastoreItem>
</file>

<file path=customXml/itemProps579.xml><?xml version="1.0" encoding="utf-8"?>
<ds:datastoreItem xmlns:ds="http://schemas.openxmlformats.org/officeDocument/2006/customXml" ds:itemID="{2234557A-CACD-497E-8045-C410AFDEA708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6D0B6577-8B6E-4C25-B38C-47269DFCEF9F}">
  <ds:schemaRefs>
    <ds:schemaRef ds:uri="http://schemas.microsoft.com/VisualStudio/2011/storyboarding/control"/>
  </ds:schemaRefs>
</ds:datastoreItem>
</file>

<file path=customXml/itemProps580.xml><?xml version="1.0" encoding="utf-8"?>
<ds:datastoreItem xmlns:ds="http://schemas.openxmlformats.org/officeDocument/2006/customXml" ds:itemID="{7E9A590E-DF64-4CF4-A261-362180DE0D55}">
  <ds:schemaRefs>
    <ds:schemaRef ds:uri="http://schemas.microsoft.com/VisualStudio/2011/storyboarding/control"/>
  </ds:schemaRefs>
</ds:datastoreItem>
</file>

<file path=customXml/itemProps581.xml><?xml version="1.0" encoding="utf-8"?>
<ds:datastoreItem xmlns:ds="http://schemas.openxmlformats.org/officeDocument/2006/customXml" ds:itemID="{6897C672-96B0-499D-A83A-1B2E624B0F93}">
  <ds:schemaRefs>
    <ds:schemaRef ds:uri="http://schemas.microsoft.com/VisualStudio/2011/storyboarding/control"/>
  </ds:schemaRefs>
</ds:datastoreItem>
</file>

<file path=customXml/itemProps582.xml><?xml version="1.0" encoding="utf-8"?>
<ds:datastoreItem xmlns:ds="http://schemas.openxmlformats.org/officeDocument/2006/customXml" ds:itemID="{20F86035-E216-469B-89F5-8B26C8D8D4A7}">
  <ds:schemaRefs>
    <ds:schemaRef ds:uri="http://schemas.microsoft.com/VisualStudio/2011/storyboarding/control"/>
  </ds:schemaRefs>
</ds:datastoreItem>
</file>

<file path=customXml/itemProps583.xml><?xml version="1.0" encoding="utf-8"?>
<ds:datastoreItem xmlns:ds="http://schemas.openxmlformats.org/officeDocument/2006/customXml" ds:itemID="{D52A7925-A836-4363-9346-2641A1B9B25A}">
  <ds:schemaRefs>
    <ds:schemaRef ds:uri="http://schemas.microsoft.com/VisualStudio/2011/storyboarding/control"/>
  </ds:schemaRefs>
</ds:datastoreItem>
</file>

<file path=customXml/itemProps584.xml><?xml version="1.0" encoding="utf-8"?>
<ds:datastoreItem xmlns:ds="http://schemas.openxmlformats.org/officeDocument/2006/customXml" ds:itemID="{06DD627C-E29B-494E-9117-3CB12A6AD8EA}">
  <ds:schemaRefs>
    <ds:schemaRef ds:uri="http://schemas.microsoft.com/VisualStudio/2011/storyboarding/control"/>
  </ds:schemaRefs>
</ds:datastoreItem>
</file>

<file path=customXml/itemProps585.xml><?xml version="1.0" encoding="utf-8"?>
<ds:datastoreItem xmlns:ds="http://schemas.openxmlformats.org/officeDocument/2006/customXml" ds:itemID="{26F906B1-46FC-442B-A1AE-99CE13B7A201}">
  <ds:schemaRefs>
    <ds:schemaRef ds:uri="http://schemas.microsoft.com/VisualStudio/2011/storyboarding/control"/>
  </ds:schemaRefs>
</ds:datastoreItem>
</file>

<file path=customXml/itemProps586.xml><?xml version="1.0" encoding="utf-8"?>
<ds:datastoreItem xmlns:ds="http://schemas.openxmlformats.org/officeDocument/2006/customXml" ds:itemID="{D0D1078C-2919-484B-B2C2-07E2107E7B55}">
  <ds:schemaRefs>
    <ds:schemaRef ds:uri="http://schemas.microsoft.com/VisualStudio/2011/storyboarding/control"/>
  </ds:schemaRefs>
</ds:datastoreItem>
</file>

<file path=customXml/itemProps587.xml><?xml version="1.0" encoding="utf-8"?>
<ds:datastoreItem xmlns:ds="http://schemas.openxmlformats.org/officeDocument/2006/customXml" ds:itemID="{4ED746C2-DF56-4D9E-9931-450E6D9FA334}">
  <ds:schemaRefs>
    <ds:schemaRef ds:uri="http://schemas.microsoft.com/VisualStudio/2011/storyboarding/control"/>
  </ds:schemaRefs>
</ds:datastoreItem>
</file>

<file path=customXml/itemProps588.xml><?xml version="1.0" encoding="utf-8"?>
<ds:datastoreItem xmlns:ds="http://schemas.openxmlformats.org/officeDocument/2006/customXml" ds:itemID="{1DFF71FE-1873-4EA6-900D-91B7DBC92735}">
  <ds:schemaRefs>
    <ds:schemaRef ds:uri="http://schemas.microsoft.com/VisualStudio/2011/storyboarding/control"/>
  </ds:schemaRefs>
</ds:datastoreItem>
</file>

<file path=customXml/itemProps589.xml><?xml version="1.0" encoding="utf-8"?>
<ds:datastoreItem xmlns:ds="http://schemas.openxmlformats.org/officeDocument/2006/customXml" ds:itemID="{2B45CAF5-BAD1-44FB-AB85-23004D248F4C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9282B3FA-ED10-4820-ADEA-8A3DA317D14C}">
  <ds:schemaRefs>
    <ds:schemaRef ds:uri="http://schemas.microsoft.com/VisualStudio/2011/storyboarding/control"/>
  </ds:schemaRefs>
</ds:datastoreItem>
</file>

<file path=customXml/itemProps590.xml><?xml version="1.0" encoding="utf-8"?>
<ds:datastoreItem xmlns:ds="http://schemas.openxmlformats.org/officeDocument/2006/customXml" ds:itemID="{D05943F4-6D85-4427-B55D-18DDE4A4AEB2}">
  <ds:schemaRefs>
    <ds:schemaRef ds:uri="http://schemas.microsoft.com/VisualStudio/2011/storyboarding/control"/>
  </ds:schemaRefs>
</ds:datastoreItem>
</file>

<file path=customXml/itemProps591.xml><?xml version="1.0" encoding="utf-8"?>
<ds:datastoreItem xmlns:ds="http://schemas.openxmlformats.org/officeDocument/2006/customXml" ds:itemID="{ECCB19D4-37B8-4B64-8E57-6CBB43A87FEB}">
  <ds:schemaRefs>
    <ds:schemaRef ds:uri="http://schemas.microsoft.com/VisualStudio/2011/storyboarding/control"/>
  </ds:schemaRefs>
</ds:datastoreItem>
</file>

<file path=customXml/itemProps592.xml><?xml version="1.0" encoding="utf-8"?>
<ds:datastoreItem xmlns:ds="http://schemas.openxmlformats.org/officeDocument/2006/customXml" ds:itemID="{91A5B6F0-DE4B-4A38-8D7A-DFBEC1FDEFE5}">
  <ds:schemaRefs>
    <ds:schemaRef ds:uri="http://schemas.microsoft.com/VisualStudio/2011/storyboarding/control"/>
  </ds:schemaRefs>
</ds:datastoreItem>
</file>

<file path=customXml/itemProps593.xml><?xml version="1.0" encoding="utf-8"?>
<ds:datastoreItem xmlns:ds="http://schemas.openxmlformats.org/officeDocument/2006/customXml" ds:itemID="{29BC14E3-6140-4DE0-B0CD-300EFFF731B5}">
  <ds:schemaRefs>
    <ds:schemaRef ds:uri="http://schemas.microsoft.com/VisualStudio/2011/storyboarding/control"/>
  </ds:schemaRefs>
</ds:datastoreItem>
</file>

<file path=customXml/itemProps594.xml><?xml version="1.0" encoding="utf-8"?>
<ds:datastoreItem xmlns:ds="http://schemas.openxmlformats.org/officeDocument/2006/customXml" ds:itemID="{9C33E6E7-AA32-4740-8D8D-B13A64F369CC}">
  <ds:schemaRefs>
    <ds:schemaRef ds:uri="http://schemas.microsoft.com/VisualStudio/2011/storyboarding/control"/>
  </ds:schemaRefs>
</ds:datastoreItem>
</file>

<file path=customXml/itemProps595.xml><?xml version="1.0" encoding="utf-8"?>
<ds:datastoreItem xmlns:ds="http://schemas.openxmlformats.org/officeDocument/2006/customXml" ds:itemID="{9A632BDA-F28B-40C2-93B7-EFEB84E226BA}">
  <ds:schemaRefs>
    <ds:schemaRef ds:uri="http://schemas.microsoft.com/VisualStudio/2011/storyboarding/control"/>
  </ds:schemaRefs>
</ds:datastoreItem>
</file>

<file path=customXml/itemProps596.xml><?xml version="1.0" encoding="utf-8"?>
<ds:datastoreItem xmlns:ds="http://schemas.openxmlformats.org/officeDocument/2006/customXml" ds:itemID="{CC99338B-974B-49B2-AAA9-22B591846DB9}">
  <ds:schemaRefs>
    <ds:schemaRef ds:uri="http://schemas.microsoft.com/VisualStudio/2011/storyboarding/control"/>
  </ds:schemaRefs>
</ds:datastoreItem>
</file>

<file path=customXml/itemProps597.xml><?xml version="1.0" encoding="utf-8"?>
<ds:datastoreItem xmlns:ds="http://schemas.openxmlformats.org/officeDocument/2006/customXml" ds:itemID="{4CC4E902-9D22-4E4F-8774-1460C01D6DA2}">
  <ds:schemaRefs>
    <ds:schemaRef ds:uri="http://schemas.microsoft.com/VisualStudio/2011/storyboarding/control"/>
  </ds:schemaRefs>
</ds:datastoreItem>
</file>

<file path=customXml/itemProps598.xml><?xml version="1.0" encoding="utf-8"?>
<ds:datastoreItem xmlns:ds="http://schemas.openxmlformats.org/officeDocument/2006/customXml" ds:itemID="{069B77F5-C744-4084-8DF5-A5101748D63E}">
  <ds:schemaRefs>
    <ds:schemaRef ds:uri="http://schemas.microsoft.com/VisualStudio/2011/storyboarding/control"/>
  </ds:schemaRefs>
</ds:datastoreItem>
</file>

<file path=customXml/itemProps599.xml><?xml version="1.0" encoding="utf-8"?>
<ds:datastoreItem xmlns:ds="http://schemas.openxmlformats.org/officeDocument/2006/customXml" ds:itemID="{A81ECC6B-FFC8-48D1-9760-569BD277A4A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42AFBCD-DE67-477C-B67B-8EDC201E7300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59FB82DC-7650-4291-B751-301EBF3F5FEB}">
  <ds:schemaRefs>
    <ds:schemaRef ds:uri="http://schemas.microsoft.com/VisualStudio/2011/storyboarding/control"/>
  </ds:schemaRefs>
</ds:datastoreItem>
</file>

<file path=customXml/itemProps600.xml><?xml version="1.0" encoding="utf-8"?>
<ds:datastoreItem xmlns:ds="http://schemas.openxmlformats.org/officeDocument/2006/customXml" ds:itemID="{1D044C10-A20C-4FD7-B1AB-1629458B7624}">
  <ds:schemaRefs>
    <ds:schemaRef ds:uri="http://schemas.microsoft.com/VisualStudio/2011/storyboarding/control"/>
  </ds:schemaRefs>
</ds:datastoreItem>
</file>

<file path=customXml/itemProps601.xml><?xml version="1.0" encoding="utf-8"?>
<ds:datastoreItem xmlns:ds="http://schemas.openxmlformats.org/officeDocument/2006/customXml" ds:itemID="{4EC5E5EF-D9DA-4A60-810D-4384CF9E68D7}">
  <ds:schemaRefs>
    <ds:schemaRef ds:uri="http://schemas.microsoft.com/VisualStudio/2011/storyboarding/control"/>
  </ds:schemaRefs>
</ds:datastoreItem>
</file>

<file path=customXml/itemProps602.xml><?xml version="1.0" encoding="utf-8"?>
<ds:datastoreItem xmlns:ds="http://schemas.openxmlformats.org/officeDocument/2006/customXml" ds:itemID="{BC1FADD2-1CB0-4099-84AD-EB5A36D982CB}">
  <ds:schemaRefs>
    <ds:schemaRef ds:uri="http://schemas.microsoft.com/VisualStudio/2011/storyboarding/control"/>
  </ds:schemaRefs>
</ds:datastoreItem>
</file>

<file path=customXml/itemProps603.xml><?xml version="1.0" encoding="utf-8"?>
<ds:datastoreItem xmlns:ds="http://schemas.openxmlformats.org/officeDocument/2006/customXml" ds:itemID="{9BD9599D-8F80-44FA-B2B2-1DDD5EEE3866}">
  <ds:schemaRefs>
    <ds:schemaRef ds:uri="http://schemas.microsoft.com/VisualStudio/2011/storyboarding/control"/>
  </ds:schemaRefs>
</ds:datastoreItem>
</file>

<file path=customXml/itemProps604.xml><?xml version="1.0" encoding="utf-8"?>
<ds:datastoreItem xmlns:ds="http://schemas.openxmlformats.org/officeDocument/2006/customXml" ds:itemID="{E5FC0066-9BB8-495C-ABB6-8B97F810DE72}">
  <ds:schemaRefs>
    <ds:schemaRef ds:uri="http://schemas.microsoft.com/VisualStudio/2011/storyboarding/control"/>
  </ds:schemaRefs>
</ds:datastoreItem>
</file>

<file path=customXml/itemProps605.xml><?xml version="1.0" encoding="utf-8"?>
<ds:datastoreItem xmlns:ds="http://schemas.openxmlformats.org/officeDocument/2006/customXml" ds:itemID="{89050778-BC66-4A68-A67C-07539EE3259E}">
  <ds:schemaRefs>
    <ds:schemaRef ds:uri="http://schemas.microsoft.com/VisualStudio/2011/storyboarding/control"/>
  </ds:schemaRefs>
</ds:datastoreItem>
</file>

<file path=customXml/itemProps606.xml><?xml version="1.0" encoding="utf-8"?>
<ds:datastoreItem xmlns:ds="http://schemas.openxmlformats.org/officeDocument/2006/customXml" ds:itemID="{52381B9D-7161-4938-8CD4-6C3140274D43}">
  <ds:schemaRefs>
    <ds:schemaRef ds:uri="http://schemas.microsoft.com/VisualStudio/2011/storyboarding/control"/>
  </ds:schemaRefs>
</ds:datastoreItem>
</file>

<file path=customXml/itemProps607.xml><?xml version="1.0" encoding="utf-8"?>
<ds:datastoreItem xmlns:ds="http://schemas.openxmlformats.org/officeDocument/2006/customXml" ds:itemID="{10D68E0B-6390-4EE4-9BCC-795749D14C77}">
  <ds:schemaRefs>
    <ds:schemaRef ds:uri="http://schemas.microsoft.com/VisualStudio/2011/storyboarding/control"/>
  </ds:schemaRefs>
</ds:datastoreItem>
</file>

<file path=customXml/itemProps608.xml><?xml version="1.0" encoding="utf-8"?>
<ds:datastoreItem xmlns:ds="http://schemas.openxmlformats.org/officeDocument/2006/customXml" ds:itemID="{C4A1319C-8C60-4C0C-A03D-1A28CD348349}">
  <ds:schemaRefs>
    <ds:schemaRef ds:uri="http://schemas.microsoft.com/VisualStudio/2011/storyboarding/control"/>
  </ds:schemaRefs>
</ds:datastoreItem>
</file>

<file path=customXml/itemProps609.xml><?xml version="1.0" encoding="utf-8"?>
<ds:datastoreItem xmlns:ds="http://schemas.openxmlformats.org/officeDocument/2006/customXml" ds:itemID="{7A2135DD-89C3-4B6B-BA17-50528830B19E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6B2529EE-128D-4835-89FA-FBF4375AA43B}">
  <ds:schemaRefs>
    <ds:schemaRef ds:uri="http://schemas.microsoft.com/VisualStudio/2011/storyboarding/control"/>
  </ds:schemaRefs>
</ds:datastoreItem>
</file>

<file path=customXml/itemProps610.xml><?xml version="1.0" encoding="utf-8"?>
<ds:datastoreItem xmlns:ds="http://schemas.openxmlformats.org/officeDocument/2006/customXml" ds:itemID="{CAF5A70D-725F-4B91-A5DE-22FE4F78F768}">
  <ds:schemaRefs>
    <ds:schemaRef ds:uri="http://schemas.microsoft.com/VisualStudio/2011/storyboarding/control"/>
  </ds:schemaRefs>
</ds:datastoreItem>
</file>

<file path=customXml/itemProps611.xml><?xml version="1.0" encoding="utf-8"?>
<ds:datastoreItem xmlns:ds="http://schemas.openxmlformats.org/officeDocument/2006/customXml" ds:itemID="{FAFF0A0E-E687-45AF-B830-E1F79D73A6AE}">
  <ds:schemaRefs>
    <ds:schemaRef ds:uri="http://schemas.microsoft.com/VisualStudio/2011/storyboarding/control"/>
  </ds:schemaRefs>
</ds:datastoreItem>
</file>

<file path=customXml/itemProps612.xml><?xml version="1.0" encoding="utf-8"?>
<ds:datastoreItem xmlns:ds="http://schemas.openxmlformats.org/officeDocument/2006/customXml" ds:itemID="{BDDCB04F-451E-4043-8CE7-ACD1CD254155}">
  <ds:schemaRefs>
    <ds:schemaRef ds:uri="http://schemas.microsoft.com/VisualStudio/2011/storyboarding/control"/>
  </ds:schemaRefs>
</ds:datastoreItem>
</file>

<file path=customXml/itemProps613.xml><?xml version="1.0" encoding="utf-8"?>
<ds:datastoreItem xmlns:ds="http://schemas.openxmlformats.org/officeDocument/2006/customXml" ds:itemID="{28AA3D90-EED4-49D4-B10D-1A1D55D61E6E}">
  <ds:schemaRefs>
    <ds:schemaRef ds:uri="http://schemas.microsoft.com/VisualStudio/2011/storyboarding/control"/>
  </ds:schemaRefs>
</ds:datastoreItem>
</file>

<file path=customXml/itemProps614.xml><?xml version="1.0" encoding="utf-8"?>
<ds:datastoreItem xmlns:ds="http://schemas.openxmlformats.org/officeDocument/2006/customXml" ds:itemID="{8AA46266-EE67-4672-BD09-4E16E16186B7}">
  <ds:schemaRefs>
    <ds:schemaRef ds:uri="http://schemas.microsoft.com/VisualStudio/2011/storyboarding/control"/>
  </ds:schemaRefs>
</ds:datastoreItem>
</file>

<file path=customXml/itemProps615.xml><?xml version="1.0" encoding="utf-8"?>
<ds:datastoreItem xmlns:ds="http://schemas.openxmlformats.org/officeDocument/2006/customXml" ds:itemID="{16D0B33C-3DE1-43A7-AE46-74FE15BE0CF8}">
  <ds:schemaRefs>
    <ds:schemaRef ds:uri="http://schemas.microsoft.com/VisualStudio/2011/storyboarding/control"/>
  </ds:schemaRefs>
</ds:datastoreItem>
</file>

<file path=customXml/itemProps616.xml><?xml version="1.0" encoding="utf-8"?>
<ds:datastoreItem xmlns:ds="http://schemas.openxmlformats.org/officeDocument/2006/customXml" ds:itemID="{F5032491-E7DB-44DE-8351-719C315EB4EB}">
  <ds:schemaRefs>
    <ds:schemaRef ds:uri="http://schemas.microsoft.com/VisualStudio/2011/storyboarding/control"/>
  </ds:schemaRefs>
</ds:datastoreItem>
</file>

<file path=customXml/itemProps617.xml><?xml version="1.0" encoding="utf-8"?>
<ds:datastoreItem xmlns:ds="http://schemas.openxmlformats.org/officeDocument/2006/customXml" ds:itemID="{1D87DF95-A254-4BA5-96EA-08738126B13E}">
  <ds:schemaRefs>
    <ds:schemaRef ds:uri="http://schemas.microsoft.com/VisualStudio/2011/storyboarding/control"/>
  </ds:schemaRefs>
</ds:datastoreItem>
</file>

<file path=customXml/itemProps618.xml><?xml version="1.0" encoding="utf-8"?>
<ds:datastoreItem xmlns:ds="http://schemas.openxmlformats.org/officeDocument/2006/customXml" ds:itemID="{7771C900-96E2-4A3D-BB84-BA205BBCB562}">
  <ds:schemaRefs>
    <ds:schemaRef ds:uri="http://schemas.microsoft.com/VisualStudio/2011/storyboarding/control"/>
  </ds:schemaRefs>
</ds:datastoreItem>
</file>

<file path=customXml/itemProps619.xml><?xml version="1.0" encoding="utf-8"?>
<ds:datastoreItem xmlns:ds="http://schemas.openxmlformats.org/officeDocument/2006/customXml" ds:itemID="{FC8F6DC3-5C8B-469F-95D1-DA110A6E9CF7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90AC184A-0C1B-46E2-89EC-5D47F6B630F8}">
  <ds:schemaRefs>
    <ds:schemaRef ds:uri="http://schemas.microsoft.com/VisualStudio/2011/storyboarding/control"/>
  </ds:schemaRefs>
</ds:datastoreItem>
</file>

<file path=customXml/itemProps620.xml><?xml version="1.0" encoding="utf-8"?>
<ds:datastoreItem xmlns:ds="http://schemas.openxmlformats.org/officeDocument/2006/customXml" ds:itemID="{E1489EA5-B04A-4855-9950-9B4F4BF751CC}">
  <ds:schemaRefs>
    <ds:schemaRef ds:uri="http://schemas.microsoft.com/VisualStudio/2011/storyboarding/control"/>
  </ds:schemaRefs>
</ds:datastoreItem>
</file>

<file path=customXml/itemProps621.xml><?xml version="1.0" encoding="utf-8"?>
<ds:datastoreItem xmlns:ds="http://schemas.openxmlformats.org/officeDocument/2006/customXml" ds:itemID="{C2A14E22-FE63-4E5D-829A-C7B8E819AD60}">
  <ds:schemaRefs>
    <ds:schemaRef ds:uri="http://schemas.microsoft.com/VisualStudio/2011/storyboarding/control"/>
  </ds:schemaRefs>
</ds:datastoreItem>
</file>

<file path=customXml/itemProps622.xml><?xml version="1.0" encoding="utf-8"?>
<ds:datastoreItem xmlns:ds="http://schemas.openxmlformats.org/officeDocument/2006/customXml" ds:itemID="{41A699F5-D881-444C-93E5-819F280FCAB7}">
  <ds:schemaRefs>
    <ds:schemaRef ds:uri="http://schemas.microsoft.com/VisualStudio/2011/storyboarding/control"/>
  </ds:schemaRefs>
</ds:datastoreItem>
</file>

<file path=customXml/itemProps623.xml><?xml version="1.0" encoding="utf-8"?>
<ds:datastoreItem xmlns:ds="http://schemas.openxmlformats.org/officeDocument/2006/customXml" ds:itemID="{9BDCC43F-E0AC-4A85-A5A1-34F234944BA2}">
  <ds:schemaRefs>
    <ds:schemaRef ds:uri="http://schemas.microsoft.com/VisualStudio/2011/storyboarding/control"/>
  </ds:schemaRefs>
</ds:datastoreItem>
</file>

<file path=customXml/itemProps624.xml><?xml version="1.0" encoding="utf-8"?>
<ds:datastoreItem xmlns:ds="http://schemas.openxmlformats.org/officeDocument/2006/customXml" ds:itemID="{F11A56BE-BA02-428D-84CF-49F39E0EDB41}">
  <ds:schemaRefs>
    <ds:schemaRef ds:uri="http://schemas.microsoft.com/VisualStudio/2011/storyboarding/control"/>
  </ds:schemaRefs>
</ds:datastoreItem>
</file>

<file path=customXml/itemProps625.xml><?xml version="1.0" encoding="utf-8"?>
<ds:datastoreItem xmlns:ds="http://schemas.openxmlformats.org/officeDocument/2006/customXml" ds:itemID="{1CD7349A-C13B-4344-95D5-700E21DF1088}">
  <ds:schemaRefs>
    <ds:schemaRef ds:uri="http://schemas.microsoft.com/VisualStudio/2011/storyboarding/control"/>
  </ds:schemaRefs>
</ds:datastoreItem>
</file>

<file path=customXml/itemProps626.xml><?xml version="1.0" encoding="utf-8"?>
<ds:datastoreItem xmlns:ds="http://schemas.openxmlformats.org/officeDocument/2006/customXml" ds:itemID="{96385510-3CF4-4B79-B6B4-4CC2C87F4603}">
  <ds:schemaRefs>
    <ds:schemaRef ds:uri="http://schemas.microsoft.com/VisualStudio/2011/storyboarding/control"/>
  </ds:schemaRefs>
</ds:datastoreItem>
</file>

<file path=customXml/itemProps627.xml><?xml version="1.0" encoding="utf-8"?>
<ds:datastoreItem xmlns:ds="http://schemas.openxmlformats.org/officeDocument/2006/customXml" ds:itemID="{263F90D9-B684-41C9-B099-01287A891910}">
  <ds:schemaRefs>
    <ds:schemaRef ds:uri="http://schemas.microsoft.com/VisualStudio/2011/storyboarding/control"/>
  </ds:schemaRefs>
</ds:datastoreItem>
</file>

<file path=customXml/itemProps628.xml><?xml version="1.0" encoding="utf-8"?>
<ds:datastoreItem xmlns:ds="http://schemas.openxmlformats.org/officeDocument/2006/customXml" ds:itemID="{B09F7849-B1FD-496D-9970-2CE760593FDA}">
  <ds:schemaRefs>
    <ds:schemaRef ds:uri="http://schemas.microsoft.com/VisualStudio/2011/storyboarding/control"/>
  </ds:schemaRefs>
</ds:datastoreItem>
</file>

<file path=customXml/itemProps629.xml><?xml version="1.0" encoding="utf-8"?>
<ds:datastoreItem xmlns:ds="http://schemas.openxmlformats.org/officeDocument/2006/customXml" ds:itemID="{2C32C37A-EB94-4E23-8AF9-6261C7B69890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510764C5-47C0-429F-9CCA-41462BBBEE95}">
  <ds:schemaRefs>
    <ds:schemaRef ds:uri="http://schemas.microsoft.com/VisualStudio/2011/storyboarding/control"/>
  </ds:schemaRefs>
</ds:datastoreItem>
</file>

<file path=customXml/itemProps630.xml><?xml version="1.0" encoding="utf-8"?>
<ds:datastoreItem xmlns:ds="http://schemas.openxmlformats.org/officeDocument/2006/customXml" ds:itemID="{A63E5C5F-C653-4F9A-A050-C62BFF7AA503}">
  <ds:schemaRefs>
    <ds:schemaRef ds:uri="http://schemas.microsoft.com/VisualStudio/2011/storyboarding/control"/>
  </ds:schemaRefs>
</ds:datastoreItem>
</file>

<file path=customXml/itemProps631.xml><?xml version="1.0" encoding="utf-8"?>
<ds:datastoreItem xmlns:ds="http://schemas.openxmlformats.org/officeDocument/2006/customXml" ds:itemID="{10B227F8-FF72-4193-8265-BF365ACE66C1}">
  <ds:schemaRefs>
    <ds:schemaRef ds:uri="http://schemas.microsoft.com/VisualStudio/2011/storyboarding/control"/>
  </ds:schemaRefs>
</ds:datastoreItem>
</file>

<file path=customXml/itemProps632.xml><?xml version="1.0" encoding="utf-8"?>
<ds:datastoreItem xmlns:ds="http://schemas.openxmlformats.org/officeDocument/2006/customXml" ds:itemID="{262EAD7C-0270-416A-98B0-C3C459618C81}">
  <ds:schemaRefs>
    <ds:schemaRef ds:uri="http://schemas.microsoft.com/VisualStudio/2011/storyboarding/control"/>
  </ds:schemaRefs>
</ds:datastoreItem>
</file>

<file path=customXml/itemProps633.xml><?xml version="1.0" encoding="utf-8"?>
<ds:datastoreItem xmlns:ds="http://schemas.openxmlformats.org/officeDocument/2006/customXml" ds:itemID="{8B6A76F4-89DF-4928-9A56-B258D8CC7AAD}">
  <ds:schemaRefs>
    <ds:schemaRef ds:uri="http://schemas.microsoft.com/VisualStudio/2011/storyboarding/control"/>
  </ds:schemaRefs>
</ds:datastoreItem>
</file>

<file path=customXml/itemProps634.xml><?xml version="1.0" encoding="utf-8"?>
<ds:datastoreItem xmlns:ds="http://schemas.openxmlformats.org/officeDocument/2006/customXml" ds:itemID="{E0CA5831-0EEB-4010-AD95-4B90EC484CAF}">
  <ds:schemaRefs>
    <ds:schemaRef ds:uri="http://schemas.microsoft.com/VisualStudio/2011/storyboarding/control"/>
  </ds:schemaRefs>
</ds:datastoreItem>
</file>

<file path=customXml/itemProps635.xml><?xml version="1.0" encoding="utf-8"?>
<ds:datastoreItem xmlns:ds="http://schemas.openxmlformats.org/officeDocument/2006/customXml" ds:itemID="{E1CDE27F-FB7F-4AC3-802F-2455D954AB4A}">
  <ds:schemaRefs>
    <ds:schemaRef ds:uri="http://schemas.microsoft.com/VisualStudio/2011/storyboarding/control"/>
  </ds:schemaRefs>
</ds:datastoreItem>
</file>

<file path=customXml/itemProps636.xml><?xml version="1.0" encoding="utf-8"?>
<ds:datastoreItem xmlns:ds="http://schemas.openxmlformats.org/officeDocument/2006/customXml" ds:itemID="{C2CE30FE-C965-4DC7-9E46-7328007C061F}">
  <ds:schemaRefs>
    <ds:schemaRef ds:uri="http://schemas.microsoft.com/VisualStudio/2011/storyboarding/control"/>
  </ds:schemaRefs>
</ds:datastoreItem>
</file>

<file path=customXml/itemProps637.xml><?xml version="1.0" encoding="utf-8"?>
<ds:datastoreItem xmlns:ds="http://schemas.openxmlformats.org/officeDocument/2006/customXml" ds:itemID="{11A1EE9F-09EA-4CF5-9B6F-8D47C9091D6F}">
  <ds:schemaRefs>
    <ds:schemaRef ds:uri="http://schemas.microsoft.com/VisualStudio/2011/storyboarding/control"/>
  </ds:schemaRefs>
</ds:datastoreItem>
</file>

<file path=customXml/itemProps638.xml><?xml version="1.0" encoding="utf-8"?>
<ds:datastoreItem xmlns:ds="http://schemas.openxmlformats.org/officeDocument/2006/customXml" ds:itemID="{7EBEBFAB-3F63-414D-BF48-FDEB2EF8F86B}">
  <ds:schemaRefs>
    <ds:schemaRef ds:uri="http://schemas.microsoft.com/VisualStudio/2011/storyboarding/control"/>
  </ds:schemaRefs>
</ds:datastoreItem>
</file>

<file path=customXml/itemProps639.xml><?xml version="1.0" encoding="utf-8"?>
<ds:datastoreItem xmlns:ds="http://schemas.openxmlformats.org/officeDocument/2006/customXml" ds:itemID="{9323A850-DF84-4AD2-8E95-BE6217617573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F8269101-CF94-4AD3-8221-F3A80DD35DDE}">
  <ds:schemaRefs>
    <ds:schemaRef ds:uri="http://schemas.microsoft.com/VisualStudio/2011/storyboarding/control"/>
  </ds:schemaRefs>
</ds:datastoreItem>
</file>

<file path=customXml/itemProps640.xml><?xml version="1.0" encoding="utf-8"?>
<ds:datastoreItem xmlns:ds="http://schemas.openxmlformats.org/officeDocument/2006/customXml" ds:itemID="{ACF3B722-1DFE-49AD-9C82-1F0764AC31B9}">
  <ds:schemaRefs>
    <ds:schemaRef ds:uri="http://schemas.microsoft.com/VisualStudio/2011/storyboarding/control"/>
  </ds:schemaRefs>
</ds:datastoreItem>
</file>

<file path=customXml/itemProps641.xml><?xml version="1.0" encoding="utf-8"?>
<ds:datastoreItem xmlns:ds="http://schemas.openxmlformats.org/officeDocument/2006/customXml" ds:itemID="{28C91091-2244-4DA3-BEE6-ACCCBB28B8EA}">
  <ds:schemaRefs>
    <ds:schemaRef ds:uri="http://schemas.microsoft.com/VisualStudio/2011/storyboarding/control"/>
  </ds:schemaRefs>
</ds:datastoreItem>
</file>

<file path=customXml/itemProps642.xml><?xml version="1.0" encoding="utf-8"?>
<ds:datastoreItem xmlns:ds="http://schemas.openxmlformats.org/officeDocument/2006/customXml" ds:itemID="{76E2B311-DAE4-46F1-8320-DB601F30C203}">
  <ds:schemaRefs>
    <ds:schemaRef ds:uri="http://schemas.microsoft.com/VisualStudio/2011/storyboarding/control"/>
  </ds:schemaRefs>
</ds:datastoreItem>
</file>

<file path=customXml/itemProps643.xml><?xml version="1.0" encoding="utf-8"?>
<ds:datastoreItem xmlns:ds="http://schemas.openxmlformats.org/officeDocument/2006/customXml" ds:itemID="{CD799FFA-D1DA-4672-95ED-49E2F66128B4}">
  <ds:schemaRefs>
    <ds:schemaRef ds:uri="http://schemas.microsoft.com/VisualStudio/2011/storyboarding/control"/>
  </ds:schemaRefs>
</ds:datastoreItem>
</file>

<file path=customXml/itemProps644.xml><?xml version="1.0" encoding="utf-8"?>
<ds:datastoreItem xmlns:ds="http://schemas.openxmlformats.org/officeDocument/2006/customXml" ds:itemID="{CB866256-D543-4422-A751-041E1E932C35}">
  <ds:schemaRefs>
    <ds:schemaRef ds:uri="http://schemas.microsoft.com/VisualStudio/2011/storyboarding/control"/>
  </ds:schemaRefs>
</ds:datastoreItem>
</file>

<file path=customXml/itemProps645.xml><?xml version="1.0" encoding="utf-8"?>
<ds:datastoreItem xmlns:ds="http://schemas.openxmlformats.org/officeDocument/2006/customXml" ds:itemID="{E4D08AB8-5871-4681-B39A-C6E36491098D}">
  <ds:schemaRefs>
    <ds:schemaRef ds:uri="http://schemas.microsoft.com/VisualStudio/2011/storyboarding/control"/>
  </ds:schemaRefs>
</ds:datastoreItem>
</file>

<file path=customXml/itemProps646.xml><?xml version="1.0" encoding="utf-8"?>
<ds:datastoreItem xmlns:ds="http://schemas.openxmlformats.org/officeDocument/2006/customXml" ds:itemID="{75B2B088-2787-4854-82F0-61BC6B171D90}">
  <ds:schemaRefs>
    <ds:schemaRef ds:uri="http://schemas.microsoft.com/VisualStudio/2011/storyboarding/control"/>
  </ds:schemaRefs>
</ds:datastoreItem>
</file>

<file path=customXml/itemProps647.xml><?xml version="1.0" encoding="utf-8"?>
<ds:datastoreItem xmlns:ds="http://schemas.openxmlformats.org/officeDocument/2006/customXml" ds:itemID="{8FED5C6E-72F0-4CCD-A87E-4691823B0FA4}">
  <ds:schemaRefs>
    <ds:schemaRef ds:uri="http://schemas.microsoft.com/VisualStudio/2011/storyboarding/control"/>
  </ds:schemaRefs>
</ds:datastoreItem>
</file>

<file path=customXml/itemProps648.xml><?xml version="1.0" encoding="utf-8"?>
<ds:datastoreItem xmlns:ds="http://schemas.openxmlformats.org/officeDocument/2006/customXml" ds:itemID="{B7C17791-4C39-4241-8CA2-C4AE38B53153}">
  <ds:schemaRefs>
    <ds:schemaRef ds:uri="http://schemas.microsoft.com/VisualStudio/2011/storyboarding/control"/>
  </ds:schemaRefs>
</ds:datastoreItem>
</file>

<file path=customXml/itemProps649.xml><?xml version="1.0" encoding="utf-8"?>
<ds:datastoreItem xmlns:ds="http://schemas.openxmlformats.org/officeDocument/2006/customXml" ds:itemID="{F3DFAE70-00B4-45F6-8F09-96D3438B7EF3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F4EF234C-4A6E-41EA-83C5-AE64F50025B7}">
  <ds:schemaRefs>
    <ds:schemaRef ds:uri="http://schemas.microsoft.com/VisualStudio/2011/storyboarding/control"/>
  </ds:schemaRefs>
</ds:datastoreItem>
</file>

<file path=customXml/itemProps650.xml><?xml version="1.0" encoding="utf-8"?>
<ds:datastoreItem xmlns:ds="http://schemas.openxmlformats.org/officeDocument/2006/customXml" ds:itemID="{C97FF089-9387-4D71-B6FD-04FED5C10569}">
  <ds:schemaRefs>
    <ds:schemaRef ds:uri="http://schemas.microsoft.com/VisualStudio/2011/storyboarding/control"/>
  </ds:schemaRefs>
</ds:datastoreItem>
</file>

<file path=customXml/itemProps651.xml><?xml version="1.0" encoding="utf-8"?>
<ds:datastoreItem xmlns:ds="http://schemas.openxmlformats.org/officeDocument/2006/customXml" ds:itemID="{489909C8-0CC4-4AEE-9A7E-B9C4B130AF76}">
  <ds:schemaRefs>
    <ds:schemaRef ds:uri="http://schemas.microsoft.com/VisualStudio/2011/storyboarding/control"/>
  </ds:schemaRefs>
</ds:datastoreItem>
</file>

<file path=customXml/itemProps652.xml><?xml version="1.0" encoding="utf-8"?>
<ds:datastoreItem xmlns:ds="http://schemas.openxmlformats.org/officeDocument/2006/customXml" ds:itemID="{84DBFC90-61CF-44EF-B699-67DCFA901011}">
  <ds:schemaRefs>
    <ds:schemaRef ds:uri="http://schemas.microsoft.com/VisualStudio/2011/storyboarding/control"/>
  </ds:schemaRefs>
</ds:datastoreItem>
</file>

<file path=customXml/itemProps653.xml><?xml version="1.0" encoding="utf-8"?>
<ds:datastoreItem xmlns:ds="http://schemas.openxmlformats.org/officeDocument/2006/customXml" ds:itemID="{1A894D61-D2FC-4974-9B55-FDFDAC56E0A2}">
  <ds:schemaRefs>
    <ds:schemaRef ds:uri="http://schemas.microsoft.com/VisualStudio/2011/storyboarding/control"/>
  </ds:schemaRefs>
</ds:datastoreItem>
</file>

<file path=customXml/itemProps654.xml><?xml version="1.0" encoding="utf-8"?>
<ds:datastoreItem xmlns:ds="http://schemas.openxmlformats.org/officeDocument/2006/customXml" ds:itemID="{2845E2D4-6E02-4C48-90DD-A41318FAD043}">
  <ds:schemaRefs>
    <ds:schemaRef ds:uri="http://schemas.microsoft.com/VisualStudio/2011/storyboarding/control"/>
  </ds:schemaRefs>
</ds:datastoreItem>
</file>

<file path=customXml/itemProps655.xml><?xml version="1.0" encoding="utf-8"?>
<ds:datastoreItem xmlns:ds="http://schemas.openxmlformats.org/officeDocument/2006/customXml" ds:itemID="{735CC790-B0CD-44CA-9AC9-E234CA76ED08}">
  <ds:schemaRefs>
    <ds:schemaRef ds:uri="http://schemas.microsoft.com/VisualStudio/2011/storyboarding/control"/>
  </ds:schemaRefs>
</ds:datastoreItem>
</file>

<file path=customXml/itemProps656.xml><?xml version="1.0" encoding="utf-8"?>
<ds:datastoreItem xmlns:ds="http://schemas.openxmlformats.org/officeDocument/2006/customXml" ds:itemID="{E219013C-B478-4203-A7D8-44CCD4E2A3CE}">
  <ds:schemaRefs>
    <ds:schemaRef ds:uri="http://schemas.microsoft.com/VisualStudio/2011/storyboarding/control"/>
  </ds:schemaRefs>
</ds:datastoreItem>
</file>

<file path=customXml/itemProps657.xml><?xml version="1.0" encoding="utf-8"?>
<ds:datastoreItem xmlns:ds="http://schemas.openxmlformats.org/officeDocument/2006/customXml" ds:itemID="{E2D6DDCF-AD16-4F03-ACE8-9E4D3C46F703}">
  <ds:schemaRefs>
    <ds:schemaRef ds:uri="http://schemas.microsoft.com/VisualStudio/2011/storyboarding/control"/>
  </ds:schemaRefs>
</ds:datastoreItem>
</file>

<file path=customXml/itemProps658.xml><?xml version="1.0" encoding="utf-8"?>
<ds:datastoreItem xmlns:ds="http://schemas.openxmlformats.org/officeDocument/2006/customXml" ds:itemID="{02979042-AFF5-4B97-A733-E95F16EDC814}">
  <ds:schemaRefs>
    <ds:schemaRef ds:uri="http://schemas.microsoft.com/VisualStudio/2011/storyboarding/control"/>
  </ds:schemaRefs>
</ds:datastoreItem>
</file>

<file path=customXml/itemProps659.xml><?xml version="1.0" encoding="utf-8"?>
<ds:datastoreItem xmlns:ds="http://schemas.openxmlformats.org/officeDocument/2006/customXml" ds:itemID="{CCFB4489-7B19-4857-A920-78058FC022B6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FD859B3B-F886-4467-9B8E-E5A65603CABA}">
  <ds:schemaRefs>
    <ds:schemaRef ds:uri="http://schemas.microsoft.com/VisualStudio/2011/storyboarding/control"/>
  </ds:schemaRefs>
</ds:datastoreItem>
</file>

<file path=customXml/itemProps660.xml><?xml version="1.0" encoding="utf-8"?>
<ds:datastoreItem xmlns:ds="http://schemas.openxmlformats.org/officeDocument/2006/customXml" ds:itemID="{CB183E4C-9AB4-4E2C-9715-0027D7B19F23}">
  <ds:schemaRefs>
    <ds:schemaRef ds:uri="http://schemas.microsoft.com/VisualStudio/2011/storyboarding/control"/>
  </ds:schemaRefs>
</ds:datastoreItem>
</file>

<file path=customXml/itemProps661.xml><?xml version="1.0" encoding="utf-8"?>
<ds:datastoreItem xmlns:ds="http://schemas.openxmlformats.org/officeDocument/2006/customXml" ds:itemID="{3595197A-56AB-46C1-9A6B-91D7442366D9}">
  <ds:schemaRefs>
    <ds:schemaRef ds:uri="http://schemas.microsoft.com/VisualStudio/2011/storyboarding/control"/>
  </ds:schemaRefs>
</ds:datastoreItem>
</file>

<file path=customXml/itemProps662.xml><?xml version="1.0" encoding="utf-8"?>
<ds:datastoreItem xmlns:ds="http://schemas.openxmlformats.org/officeDocument/2006/customXml" ds:itemID="{A1319539-73C1-43D8-A9E9-F77EB93AB516}">
  <ds:schemaRefs>
    <ds:schemaRef ds:uri="http://schemas.microsoft.com/VisualStudio/2011/storyboarding/control"/>
  </ds:schemaRefs>
</ds:datastoreItem>
</file>

<file path=customXml/itemProps663.xml><?xml version="1.0" encoding="utf-8"?>
<ds:datastoreItem xmlns:ds="http://schemas.openxmlformats.org/officeDocument/2006/customXml" ds:itemID="{C4457663-9F6A-4214-95BA-D270E237DEB1}">
  <ds:schemaRefs>
    <ds:schemaRef ds:uri="http://schemas.microsoft.com/VisualStudio/2011/storyboarding/control"/>
  </ds:schemaRefs>
</ds:datastoreItem>
</file>

<file path=customXml/itemProps664.xml><?xml version="1.0" encoding="utf-8"?>
<ds:datastoreItem xmlns:ds="http://schemas.openxmlformats.org/officeDocument/2006/customXml" ds:itemID="{97948F61-C556-41CA-9D7A-EDA234153E67}">
  <ds:schemaRefs>
    <ds:schemaRef ds:uri="http://schemas.microsoft.com/VisualStudio/2011/storyboarding/control"/>
  </ds:schemaRefs>
</ds:datastoreItem>
</file>

<file path=customXml/itemProps665.xml><?xml version="1.0" encoding="utf-8"?>
<ds:datastoreItem xmlns:ds="http://schemas.openxmlformats.org/officeDocument/2006/customXml" ds:itemID="{8256D39E-EC0E-4585-9604-0D6D61A7DE50}">
  <ds:schemaRefs>
    <ds:schemaRef ds:uri="http://schemas.microsoft.com/VisualStudio/2011/storyboarding/control"/>
  </ds:schemaRefs>
</ds:datastoreItem>
</file>

<file path=customXml/itemProps666.xml><?xml version="1.0" encoding="utf-8"?>
<ds:datastoreItem xmlns:ds="http://schemas.openxmlformats.org/officeDocument/2006/customXml" ds:itemID="{EAC43B63-89F6-489A-A820-8E0E140A9237}">
  <ds:schemaRefs>
    <ds:schemaRef ds:uri="http://schemas.microsoft.com/VisualStudio/2011/storyboarding/control"/>
  </ds:schemaRefs>
</ds:datastoreItem>
</file>

<file path=customXml/itemProps667.xml><?xml version="1.0" encoding="utf-8"?>
<ds:datastoreItem xmlns:ds="http://schemas.openxmlformats.org/officeDocument/2006/customXml" ds:itemID="{1013E2D0-3C89-4B6D-AD3C-87729AE928E5}">
  <ds:schemaRefs>
    <ds:schemaRef ds:uri="http://schemas.microsoft.com/VisualStudio/2011/storyboarding/control"/>
  </ds:schemaRefs>
</ds:datastoreItem>
</file>

<file path=customXml/itemProps668.xml><?xml version="1.0" encoding="utf-8"?>
<ds:datastoreItem xmlns:ds="http://schemas.openxmlformats.org/officeDocument/2006/customXml" ds:itemID="{988AE193-D2EF-414C-95A2-4F25B7CFAC70}">
  <ds:schemaRefs>
    <ds:schemaRef ds:uri="http://schemas.microsoft.com/VisualStudio/2011/storyboarding/control"/>
  </ds:schemaRefs>
</ds:datastoreItem>
</file>

<file path=customXml/itemProps669.xml><?xml version="1.0" encoding="utf-8"?>
<ds:datastoreItem xmlns:ds="http://schemas.openxmlformats.org/officeDocument/2006/customXml" ds:itemID="{9E3EA823-0F85-4350-9D36-D44E31E6F63A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3A0B8642-4A61-493A-A20A-1D2B62896A25}">
  <ds:schemaRefs>
    <ds:schemaRef ds:uri="http://schemas.microsoft.com/VisualStudio/2011/storyboarding/control"/>
  </ds:schemaRefs>
</ds:datastoreItem>
</file>

<file path=customXml/itemProps670.xml><?xml version="1.0" encoding="utf-8"?>
<ds:datastoreItem xmlns:ds="http://schemas.openxmlformats.org/officeDocument/2006/customXml" ds:itemID="{4AA86C46-FEB4-4FF4-B102-748F13B9DA00}">
  <ds:schemaRefs>
    <ds:schemaRef ds:uri="http://schemas.microsoft.com/VisualStudio/2011/storyboarding/control"/>
  </ds:schemaRefs>
</ds:datastoreItem>
</file>

<file path=customXml/itemProps671.xml><?xml version="1.0" encoding="utf-8"?>
<ds:datastoreItem xmlns:ds="http://schemas.openxmlformats.org/officeDocument/2006/customXml" ds:itemID="{1A6CFA8C-C978-423D-A23B-A71CBF34B9BF}">
  <ds:schemaRefs>
    <ds:schemaRef ds:uri="http://schemas.microsoft.com/VisualStudio/2011/storyboarding/control"/>
  </ds:schemaRefs>
</ds:datastoreItem>
</file>

<file path=customXml/itemProps672.xml><?xml version="1.0" encoding="utf-8"?>
<ds:datastoreItem xmlns:ds="http://schemas.openxmlformats.org/officeDocument/2006/customXml" ds:itemID="{FA36BCC8-B0F3-4E95-8243-0184D8C430A5}">
  <ds:schemaRefs>
    <ds:schemaRef ds:uri="http://schemas.microsoft.com/VisualStudio/2011/storyboarding/control"/>
  </ds:schemaRefs>
</ds:datastoreItem>
</file>

<file path=customXml/itemProps673.xml><?xml version="1.0" encoding="utf-8"?>
<ds:datastoreItem xmlns:ds="http://schemas.openxmlformats.org/officeDocument/2006/customXml" ds:itemID="{4ED73E82-8626-4189-917C-E127073659BB}">
  <ds:schemaRefs>
    <ds:schemaRef ds:uri="http://schemas.microsoft.com/VisualStudio/2011/storyboarding/control"/>
  </ds:schemaRefs>
</ds:datastoreItem>
</file>

<file path=customXml/itemProps674.xml><?xml version="1.0" encoding="utf-8"?>
<ds:datastoreItem xmlns:ds="http://schemas.openxmlformats.org/officeDocument/2006/customXml" ds:itemID="{ED596341-8832-4F70-B5D4-7652B5ACEE59}">
  <ds:schemaRefs>
    <ds:schemaRef ds:uri="http://schemas.microsoft.com/VisualStudio/2011/storyboarding/control"/>
  </ds:schemaRefs>
</ds:datastoreItem>
</file>

<file path=customXml/itemProps675.xml><?xml version="1.0" encoding="utf-8"?>
<ds:datastoreItem xmlns:ds="http://schemas.openxmlformats.org/officeDocument/2006/customXml" ds:itemID="{0E012515-5C9B-4A37-BC51-8A678D5C7C23}">
  <ds:schemaRefs>
    <ds:schemaRef ds:uri="http://schemas.microsoft.com/VisualStudio/2011/storyboarding/control"/>
  </ds:schemaRefs>
</ds:datastoreItem>
</file>

<file path=customXml/itemProps676.xml><?xml version="1.0" encoding="utf-8"?>
<ds:datastoreItem xmlns:ds="http://schemas.openxmlformats.org/officeDocument/2006/customXml" ds:itemID="{CA667950-BDA3-4171-95F2-6C56249C7BAE}">
  <ds:schemaRefs>
    <ds:schemaRef ds:uri="http://schemas.microsoft.com/VisualStudio/2011/storyboarding/control"/>
  </ds:schemaRefs>
</ds:datastoreItem>
</file>

<file path=customXml/itemProps677.xml><?xml version="1.0" encoding="utf-8"?>
<ds:datastoreItem xmlns:ds="http://schemas.openxmlformats.org/officeDocument/2006/customXml" ds:itemID="{15264E58-4660-4D53-AB9C-EBB41336A6BD}">
  <ds:schemaRefs>
    <ds:schemaRef ds:uri="http://schemas.microsoft.com/VisualStudio/2011/storyboarding/control"/>
  </ds:schemaRefs>
</ds:datastoreItem>
</file>

<file path=customXml/itemProps678.xml><?xml version="1.0" encoding="utf-8"?>
<ds:datastoreItem xmlns:ds="http://schemas.openxmlformats.org/officeDocument/2006/customXml" ds:itemID="{403F4A72-B98A-4BBB-89F8-7F95C22D5A94}">
  <ds:schemaRefs>
    <ds:schemaRef ds:uri="http://schemas.microsoft.com/VisualStudio/2011/storyboarding/control"/>
  </ds:schemaRefs>
</ds:datastoreItem>
</file>

<file path=customXml/itemProps679.xml><?xml version="1.0" encoding="utf-8"?>
<ds:datastoreItem xmlns:ds="http://schemas.openxmlformats.org/officeDocument/2006/customXml" ds:itemID="{0DEA74B8-42D5-434D-BCE4-639773B4E35D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3E63F8CE-87DD-4927-B00A-E43CC913BFE9}">
  <ds:schemaRefs>
    <ds:schemaRef ds:uri="http://schemas.microsoft.com/VisualStudio/2011/storyboarding/control"/>
  </ds:schemaRefs>
</ds:datastoreItem>
</file>

<file path=customXml/itemProps680.xml><?xml version="1.0" encoding="utf-8"?>
<ds:datastoreItem xmlns:ds="http://schemas.openxmlformats.org/officeDocument/2006/customXml" ds:itemID="{B319FB78-DD1D-4258-9D71-B0F03F89F53F}">
  <ds:schemaRefs>
    <ds:schemaRef ds:uri="http://schemas.microsoft.com/VisualStudio/2011/storyboarding/control"/>
  </ds:schemaRefs>
</ds:datastoreItem>
</file>

<file path=customXml/itemProps681.xml><?xml version="1.0" encoding="utf-8"?>
<ds:datastoreItem xmlns:ds="http://schemas.openxmlformats.org/officeDocument/2006/customXml" ds:itemID="{8A4C2748-A6E9-4393-9C91-585B4BAC8451}">
  <ds:schemaRefs>
    <ds:schemaRef ds:uri="http://schemas.microsoft.com/VisualStudio/2011/storyboarding/control"/>
  </ds:schemaRefs>
</ds:datastoreItem>
</file>

<file path=customXml/itemProps682.xml><?xml version="1.0" encoding="utf-8"?>
<ds:datastoreItem xmlns:ds="http://schemas.openxmlformats.org/officeDocument/2006/customXml" ds:itemID="{F6C39855-C10B-4F4D-890E-726ECEA94A68}">
  <ds:schemaRefs>
    <ds:schemaRef ds:uri="http://schemas.microsoft.com/VisualStudio/2011/storyboarding/control"/>
  </ds:schemaRefs>
</ds:datastoreItem>
</file>

<file path=customXml/itemProps683.xml><?xml version="1.0" encoding="utf-8"?>
<ds:datastoreItem xmlns:ds="http://schemas.openxmlformats.org/officeDocument/2006/customXml" ds:itemID="{F1312645-3FB3-43FF-9B75-8F420ABFDDEB}">
  <ds:schemaRefs>
    <ds:schemaRef ds:uri="http://schemas.microsoft.com/VisualStudio/2011/storyboarding/control"/>
  </ds:schemaRefs>
</ds:datastoreItem>
</file>

<file path=customXml/itemProps684.xml><?xml version="1.0" encoding="utf-8"?>
<ds:datastoreItem xmlns:ds="http://schemas.openxmlformats.org/officeDocument/2006/customXml" ds:itemID="{08D37057-2ACC-47C2-B7D0-9A65D9D9D45A}">
  <ds:schemaRefs>
    <ds:schemaRef ds:uri="http://schemas.microsoft.com/VisualStudio/2011/storyboarding/control"/>
  </ds:schemaRefs>
</ds:datastoreItem>
</file>

<file path=customXml/itemProps685.xml><?xml version="1.0" encoding="utf-8"?>
<ds:datastoreItem xmlns:ds="http://schemas.openxmlformats.org/officeDocument/2006/customXml" ds:itemID="{ECD6E42D-5DE3-4330-9A7A-E8D13D9A5B6D}">
  <ds:schemaRefs>
    <ds:schemaRef ds:uri="http://schemas.microsoft.com/VisualStudio/2011/storyboarding/control"/>
  </ds:schemaRefs>
</ds:datastoreItem>
</file>

<file path=customXml/itemProps686.xml><?xml version="1.0" encoding="utf-8"?>
<ds:datastoreItem xmlns:ds="http://schemas.openxmlformats.org/officeDocument/2006/customXml" ds:itemID="{57689F3E-ED7A-4152-8200-AD6D3A53D71F}">
  <ds:schemaRefs>
    <ds:schemaRef ds:uri="http://schemas.microsoft.com/VisualStudio/2011/storyboarding/control"/>
  </ds:schemaRefs>
</ds:datastoreItem>
</file>

<file path=customXml/itemProps687.xml><?xml version="1.0" encoding="utf-8"?>
<ds:datastoreItem xmlns:ds="http://schemas.openxmlformats.org/officeDocument/2006/customXml" ds:itemID="{A0A33CA0-6758-4C7C-BE94-3055FA23909A}">
  <ds:schemaRefs>
    <ds:schemaRef ds:uri="http://schemas.microsoft.com/VisualStudio/2011/storyboarding/control"/>
  </ds:schemaRefs>
</ds:datastoreItem>
</file>

<file path=customXml/itemProps688.xml><?xml version="1.0" encoding="utf-8"?>
<ds:datastoreItem xmlns:ds="http://schemas.openxmlformats.org/officeDocument/2006/customXml" ds:itemID="{EABC47A4-EF0C-4157-AFA0-6A21D960B32E}">
  <ds:schemaRefs>
    <ds:schemaRef ds:uri="http://schemas.microsoft.com/VisualStudio/2011/storyboarding/control"/>
  </ds:schemaRefs>
</ds:datastoreItem>
</file>

<file path=customXml/itemProps689.xml><?xml version="1.0" encoding="utf-8"?>
<ds:datastoreItem xmlns:ds="http://schemas.openxmlformats.org/officeDocument/2006/customXml" ds:itemID="{C31EC123-52E1-4DDF-8564-0984D2A3E191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F686F443-AE2F-4D40-9CA9-9601CE5B2F50}">
  <ds:schemaRefs>
    <ds:schemaRef ds:uri="http://schemas.microsoft.com/VisualStudio/2011/storyboarding/control"/>
  </ds:schemaRefs>
</ds:datastoreItem>
</file>

<file path=customXml/itemProps690.xml><?xml version="1.0" encoding="utf-8"?>
<ds:datastoreItem xmlns:ds="http://schemas.openxmlformats.org/officeDocument/2006/customXml" ds:itemID="{EF3A8AC2-0DDA-4A6A-A013-8C8F1EE96672}">
  <ds:schemaRefs>
    <ds:schemaRef ds:uri="http://schemas.microsoft.com/VisualStudio/2011/storyboarding/control"/>
  </ds:schemaRefs>
</ds:datastoreItem>
</file>

<file path=customXml/itemProps691.xml><?xml version="1.0" encoding="utf-8"?>
<ds:datastoreItem xmlns:ds="http://schemas.openxmlformats.org/officeDocument/2006/customXml" ds:itemID="{27C984A7-8BE3-4CBC-A261-FD1AA6E74E8E}">
  <ds:schemaRefs>
    <ds:schemaRef ds:uri="http://schemas.microsoft.com/VisualStudio/2011/storyboarding/control"/>
  </ds:schemaRefs>
</ds:datastoreItem>
</file>

<file path=customXml/itemProps692.xml><?xml version="1.0" encoding="utf-8"?>
<ds:datastoreItem xmlns:ds="http://schemas.openxmlformats.org/officeDocument/2006/customXml" ds:itemID="{888C8984-4770-4354-9450-C608D1D777C1}">
  <ds:schemaRefs>
    <ds:schemaRef ds:uri="http://schemas.microsoft.com/VisualStudio/2011/storyboarding/control"/>
  </ds:schemaRefs>
</ds:datastoreItem>
</file>

<file path=customXml/itemProps693.xml><?xml version="1.0" encoding="utf-8"?>
<ds:datastoreItem xmlns:ds="http://schemas.openxmlformats.org/officeDocument/2006/customXml" ds:itemID="{4BFE7782-8853-46F0-BB84-7CC99A4C46A6}">
  <ds:schemaRefs>
    <ds:schemaRef ds:uri="http://schemas.microsoft.com/VisualStudio/2011/storyboarding/control"/>
  </ds:schemaRefs>
</ds:datastoreItem>
</file>

<file path=customXml/itemProps694.xml><?xml version="1.0" encoding="utf-8"?>
<ds:datastoreItem xmlns:ds="http://schemas.openxmlformats.org/officeDocument/2006/customXml" ds:itemID="{B608DC11-7AB3-4421-881D-5FBE645CBA0C}">
  <ds:schemaRefs>
    <ds:schemaRef ds:uri="http://schemas.microsoft.com/VisualStudio/2011/storyboarding/control"/>
  </ds:schemaRefs>
</ds:datastoreItem>
</file>

<file path=customXml/itemProps695.xml><?xml version="1.0" encoding="utf-8"?>
<ds:datastoreItem xmlns:ds="http://schemas.openxmlformats.org/officeDocument/2006/customXml" ds:itemID="{8AD8AFA1-2198-4694-BA19-A0550674C697}">
  <ds:schemaRefs>
    <ds:schemaRef ds:uri="http://schemas.microsoft.com/VisualStudio/2011/storyboarding/control"/>
  </ds:schemaRefs>
</ds:datastoreItem>
</file>

<file path=customXml/itemProps696.xml><?xml version="1.0" encoding="utf-8"?>
<ds:datastoreItem xmlns:ds="http://schemas.openxmlformats.org/officeDocument/2006/customXml" ds:itemID="{8822706A-8CF4-40E0-9881-509C7455F890}">
  <ds:schemaRefs>
    <ds:schemaRef ds:uri="http://schemas.microsoft.com/VisualStudio/2011/storyboarding/control"/>
  </ds:schemaRefs>
</ds:datastoreItem>
</file>

<file path=customXml/itemProps697.xml><?xml version="1.0" encoding="utf-8"?>
<ds:datastoreItem xmlns:ds="http://schemas.openxmlformats.org/officeDocument/2006/customXml" ds:itemID="{EDD44F7C-E5B3-42DC-9500-C5293D875A1E}">
  <ds:schemaRefs>
    <ds:schemaRef ds:uri="http://schemas.microsoft.com/VisualStudio/2011/storyboarding/control"/>
  </ds:schemaRefs>
</ds:datastoreItem>
</file>

<file path=customXml/itemProps698.xml><?xml version="1.0" encoding="utf-8"?>
<ds:datastoreItem xmlns:ds="http://schemas.openxmlformats.org/officeDocument/2006/customXml" ds:itemID="{3DDBEFF8-846C-470F-A7A2-222362D90FF9}">
  <ds:schemaRefs>
    <ds:schemaRef ds:uri="http://schemas.microsoft.com/VisualStudio/2011/storyboarding/control"/>
  </ds:schemaRefs>
</ds:datastoreItem>
</file>

<file path=customXml/itemProps699.xml><?xml version="1.0" encoding="utf-8"?>
<ds:datastoreItem xmlns:ds="http://schemas.openxmlformats.org/officeDocument/2006/customXml" ds:itemID="{BDA9B2F1-D66E-46F8-B620-63721C99511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54915487-8AED-466A-8EB2-01290EB8C302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E91D9878-19BE-42FE-8C64-4913B1EF4E20}">
  <ds:schemaRefs>
    <ds:schemaRef ds:uri="http://schemas.microsoft.com/VisualStudio/2011/storyboarding/control"/>
  </ds:schemaRefs>
</ds:datastoreItem>
</file>

<file path=customXml/itemProps700.xml><?xml version="1.0" encoding="utf-8"?>
<ds:datastoreItem xmlns:ds="http://schemas.openxmlformats.org/officeDocument/2006/customXml" ds:itemID="{B608577F-1B54-4A85-920F-0E8E4BBA466E}">
  <ds:schemaRefs>
    <ds:schemaRef ds:uri="http://schemas.microsoft.com/VisualStudio/2011/storyboarding/control"/>
  </ds:schemaRefs>
</ds:datastoreItem>
</file>

<file path=customXml/itemProps701.xml><?xml version="1.0" encoding="utf-8"?>
<ds:datastoreItem xmlns:ds="http://schemas.openxmlformats.org/officeDocument/2006/customXml" ds:itemID="{A74F094F-4B51-43E5-8E91-D1389363059C}">
  <ds:schemaRefs>
    <ds:schemaRef ds:uri="http://schemas.microsoft.com/VisualStudio/2011/storyboarding/control"/>
  </ds:schemaRefs>
</ds:datastoreItem>
</file>

<file path=customXml/itemProps702.xml><?xml version="1.0" encoding="utf-8"?>
<ds:datastoreItem xmlns:ds="http://schemas.openxmlformats.org/officeDocument/2006/customXml" ds:itemID="{DBF2223E-3661-4D1A-9A03-EF7615B11FFD}">
  <ds:schemaRefs>
    <ds:schemaRef ds:uri="http://schemas.microsoft.com/VisualStudio/2011/storyboarding/control"/>
  </ds:schemaRefs>
</ds:datastoreItem>
</file>

<file path=customXml/itemProps703.xml><?xml version="1.0" encoding="utf-8"?>
<ds:datastoreItem xmlns:ds="http://schemas.openxmlformats.org/officeDocument/2006/customXml" ds:itemID="{0AF41791-D3F8-41C4-80D3-746F88F0F41C}">
  <ds:schemaRefs>
    <ds:schemaRef ds:uri="http://schemas.microsoft.com/VisualStudio/2011/storyboarding/control"/>
  </ds:schemaRefs>
</ds:datastoreItem>
</file>

<file path=customXml/itemProps704.xml><?xml version="1.0" encoding="utf-8"?>
<ds:datastoreItem xmlns:ds="http://schemas.openxmlformats.org/officeDocument/2006/customXml" ds:itemID="{B96D08E9-7A8F-43CA-A8D8-AE0E547E7917}">
  <ds:schemaRefs>
    <ds:schemaRef ds:uri="http://schemas.microsoft.com/VisualStudio/2011/storyboarding/control"/>
  </ds:schemaRefs>
</ds:datastoreItem>
</file>

<file path=customXml/itemProps705.xml><?xml version="1.0" encoding="utf-8"?>
<ds:datastoreItem xmlns:ds="http://schemas.openxmlformats.org/officeDocument/2006/customXml" ds:itemID="{01EBED25-0267-465E-86F8-CF6075960417}">
  <ds:schemaRefs>
    <ds:schemaRef ds:uri="http://schemas.microsoft.com/VisualStudio/2011/storyboarding/control"/>
  </ds:schemaRefs>
</ds:datastoreItem>
</file>

<file path=customXml/itemProps706.xml><?xml version="1.0" encoding="utf-8"?>
<ds:datastoreItem xmlns:ds="http://schemas.openxmlformats.org/officeDocument/2006/customXml" ds:itemID="{1E46DED8-2F65-407D-9A3C-F74EBCE2B56D}">
  <ds:schemaRefs>
    <ds:schemaRef ds:uri="http://schemas.microsoft.com/VisualStudio/2011/storyboarding/control"/>
  </ds:schemaRefs>
</ds:datastoreItem>
</file>

<file path=customXml/itemProps707.xml><?xml version="1.0" encoding="utf-8"?>
<ds:datastoreItem xmlns:ds="http://schemas.openxmlformats.org/officeDocument/2006/customXml" ds:itemID="{C3AE83C1-AC64-4DE5-AF65-061B0DA6B694}">
  <ds:schemaRefs>
    <ds:schemaRef ds:uri="http://schemas.microsoft.com/VisualStudio/2011/storyboarding/control"/>
  </ds:schemaRefs>
</ds:datastoreItem>
</file>

<file path=customXml/itemProps708.xml><?xml version="1.0" encoding="utf-8"?>
<ds:datastoreItem xmlns:ds="http://schemas.openxmlformats.org/officeDocument/2006/customXml" ds:itemID="{6B4157D6-AB21-45DC-84C8-ED514AB689FB}">
  <ds:schemaRefs>
    <ds:schemaRef ds:uri="http://schemas.microsoft.com/VisualStudio/2011/storyboarding/control"/>
  </ds:schemaRefs>
</ds:datastoreItem>
</file>

<file path=customXml/itemProps709.xml><?xml version="1.0" encoding="utf-8"?>
<ds:datastoreItem xmlns:ds="http://schemas.openxmlformats.org/officeDocument/2006/customXml" ds:itemID="{82238FEC-E0E3-46C1-BCE8-BE0A105FD5F9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70B29360-C5AA-4E80-A3F3-C4A34F06AD68}">
  <ds:schemaRefs>
    <ds:schemaRef ds:uri="http://schemas.microsoft.com/VisualStudio/2011/storyboarding/control"/>
  </ds:schemaRefs>
</ds:datastoreItem>
</file>

<file path=customXml/itemProps710.xml><?xml version="1.0" encoding="utf-8"?>
<ds:datastoreItem xmlns:ds="http://schemas.openxmlformats.org/officeDocument/2006/customXml" ds:itemID="{ECE8A439-933F-4726-9469-4DBA6FFD6143}">
  <ds:schemaRefs>
    <ds:schemaRef ds:uri="http://schemas.microsoft.com/VisualStudio/2011/storyboarding/control"/>
  </ds:schemaRefs>
</ds:datastoreItem>
</file>

<file path=customXml/itemProps711.xml><?xml version="1.0" encoding="utf-8"?>
<ds:datastoreItem xmlns:ds="http://schemas.openxmlformats.org/officeDocument/2006/customXml" ds:itemID="{40279C0A-EFC5-4C0A-AB43-A84836D48178}">
  <ds:schemaRefs>
    <ds:schemaRef ds:uri="http://schemas.microsoft.com/VisualStudio/2011/storyboarding/control"/>
  </ds:schemaRefs>
</ds:datastoreItem>
</file>

<file path=customXml/itemProps712.xml><?xml version="1.0" encoding="utf-8"?>
<ds:datastoreItem xmlns:ds="http://schemas.openxmlformats.org/officeDocument/2006/customXml" ds:itemID="{49FE5489-8A95-40C5-9C2E-B7AED22981E3}">
  <ds:schemaRefs>
    <ds:schemaRef ds:uri="http://schemas.microsoft.com/VisualStudio/2011/storyboarding/control"/>
  </ds:schemaRefs>
</ds:datastoreItem>
</file>

<file path=customXml/itemProps713.xml><?xml version="1.0" encoding="utf-8"?>
<ds:datastoreItem xmlns:ds="http://schemas.openxmlformats.org/officeDocument/2006/customXml" ds:itemID="{3DF6AE21-3CE1-4264-8CE3-40C71C859F25}">
  <ds:schemaRefs>
    <ds:schemaRef ds:uri="http://schemas.microsoft.com/VisualStudio/2011/storyboarding/control"/>
  </ds:schemaRefs>
</ds:datastoreItem>
</file>

<file path=customXml/itemProps714.xml><?xml version="1.0" encoding="utf-8"?>
<ds:datastoreItem xmlns:ds="http://schemas.openxmlformats.org/officeDocument/2006/customXml" ds:itemID="{D2268ABF-389B-497E-9A48-908F774CE5E0}">
  <ds:schemaRefs>
    <ds:schemaRef ds:uri="http://schemas.microsoft.com/VisualStudio/2011/storyboarding/control"/>
  </ds:schemaRefs>
</ds:datastoreItem>
</file>

<file path=customXml/itemProps715.xml><?xml version="1.0" encoding="utf-8"?>
<ds:datastoreItem xmlns:ds="http://schemas.openxmlformats.org/officeDocument/2006/customXml" ds:itemID="{206118B2-2899-41E2-ABA7-8DC5B984E4BB}">
  <ds:schemaRefs>
    <ds:schemaRef ds:uri="http://schemas.microsoft.com/VisualStudio/2011/storyboarding/control"/>
  </ds:schemaRefs>
</ds:datastoreItem>
</file>

<file path=customXml/itemProps716.xml><?xml version="1.0" encoding="utf-8"?>
<ds:datastoreItem xmlns:ds="http://schemas.openxmlformats.org/officeDocument/2006/customXml" ds:itemID="{086E1523-CF45-42EA-8F4E-3A91FDD8EF0D}">
  <ds:schemaRefs>
    <ds:schemaRef ds:uri="http://schemas.microsoft.com/VisualStudio/2011/storyboarding/control"/>
  </ds:schemaRefs>
</ds:datastoreItem>
</file>

<file path=customXml/itemProps717.xml><?xml version="1.0" encoding="utf-8"?>
<ds:datastoreItem xmlns:ds="http://schemas.openxmlformats.org/officeDocument/2006/customXml" ds:itemID="{49A82619-D8EF-45CF-A510-77B7A33C32E7}">
  <ds:schemaRefs>
    <ds:schemaRef ds:uri="http://schemas.microsoft.com/VisualStudio/2011/storyboarding/control"/>
  </ds:schemaRefs>
</ds:datastoreItem>
</file>

<file path=customXml/itemProps718.xml><?xml version="1.0" encoding="utf-8"?>
<ds:datastoreItem xmlns:ds="http://schemas.openxmlformats.org/officeDocument/2006/customXml" ds:itemID="{476C9193-927D-4D28-A91B-761F2DDCCE20}">
  <ds:schemaRefs>
    <ds:schemaRef ds:uri="http://schemas.microsoft.com/VisualStudio/2011/storyboarding/control"/>
  </ds:schemaRefs>
</ds:datastoreItem>
</file>

<file path=customXml/itemProps719.xml><?xml version="1.0" encoding="utf-8"?>
<ds:datastoreItem xmlns:ds="http://schemas.openxmlformats.org/officeDocument/2006/customXml" ds:itemID="{1333D829-D537-415B-9637-F827BA518A03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7C5885E2-B86C-49FE-8DE2-81AFE3E34B1A}">
  <ds:schemaRefs>
    <ds:schemaRef ds:uri="http://schemas.microsoft.com/VisualStudio/2011/storyboarding/control"/>
  </ds:schemaRefs>
</ds:datastoreItem>
</file>

<file path=customXml/itemProps720.xml><?xml version="1.0" encoding="utf-8"?>
<ds:datastoreItem xmlns:ds="http://schemas.openxmlformats.org/officeDocument/2006/customXml" ds:itemID="{E2345D3E-27AC-4EC0-BF10-B4DC320F6B8E}">
  <ds:schemaRefs>
    <ds:schemaRef ds:uri="http://schemas.microsoft.com/VisualStudio/2011/storyboarding/control"/>
  </ds:schemaRefs>
</ds:datastoreItem>
</file>

<file path=customXml/itemProps721.xml><?xml version="1.0" encoding="utf-8"?>
<ds:datastoreItem xmlns:ds="http://schemas.openxmlformats.org/officeDocument/2006/customXml" ds:itemID="{2729D51B-89F3-403E-B6D3-4AA6F1913EAA}">
  <ds:schemaRefs>
    <ds:schemaRef ds:uri="http://schemas.microsoft.com/VisualStudio/2011/storyboarding/control"/>
  </ds:schemaRefs>
</ds:datastoreItem>
</file>

<file path=customXml/itemProps722.xml><?xml version="1.0" encoding="utf-8"?>
<ds:datastoreItem xmlns:ds="http://schemas.openxmlformats.org/officeDocument/2006/customXml" ds:itemID="{2221F993-FDC6-412C-A405-6C3660A2B628}">
  <ds:schemaRefs>
    <ds:schemaRef ds:uri="http://schemas.microsoft.com/VisualStudio/2011/storyboarding/control"/>
  </ds:schemaRefs>
</ds:datastoreItem>
</file>

<file path=customXml/itemProps723.xml><?xml version="1.0" encoding="utf-8"?>
<ds:datastoreItem xmlns:ds="http://schemas.openxmlformats.org/officeDocument/2006/customXml" ds:itemID="{B419BB3B-9CA0-41E7-9B98-1584B13F46D8}">
  <ds:schemaRefs>
    <ds:schemaRef ds:uri="http://schemas.microsoft.com/VisualStudio/2011/storyboarding/control"/>
  </ds:schemaRefs>
</ds:datastoreItem>
</file>

<file path=customXml/itemProps724.xml><?xml version="1.0" encoding="utf-8"?>
<ds:datastoreItem xmlns:ds="http://schemas.openxmlformats.org/officeDocument/2006/customXml" ds:itemID="{2A589E02-FFBB-4FEE-9CF7-B43D890CC81A}">
  <ds:schemaRefs>
    <ds:schemaRef ds:uri="http://schemas.microsoft.com/VisualStudio/2011/storyboarding/control"/>
  </ds:schemaRefs>
</ds:datastoreItem>
</file>

<file path=customXml/itemProps725.xml><?xml version="1.0" encoding="utf-8"?>
<ds:datastoreItem xmlns:ds="http://schemas.openxmlformats.org/officeDocument/2006/customXml" ds:itemID="{12B841DA-48CE-4FCD-802C-48B4B23641E5}">
  <ds:schemaRefs>
    <ds:schemaRef ds:uri="http://schemas.microsoft.com/VisualStudio/2011/storyboarding/control"/>
  </ds:schemaRefs>
</ds:datastoreItem>
</file>

<file path=customXml/itemProps726.xml><?xml version="1.0" encoding="utf-8"?>
<ds:datastoreItem xmlns:ds="http://schemas.openxmlformats.org/officeDocument/2006/customXml" ds:itemID="{72A76020-CCBF-49A5-936E-F6FD371925A5}">
  <ds:schemaRefs>
    <ds:schemaRef ds:uri="http://schemas.microsoft.com/VisualStudio/2011/storyboarding/control"/>
  </ds:schemaRefs>
</ds:datastoreItem>
</file>

<file path=customXml/itemProps727.xml><?xml version="1.0" encoding="utf-8"?>
<ds:datastoreItem xmlns:ds="http://schemas.openxmlformats.org/officeDocument/2006/customXml" ds:itemID="{A2A19C8E-1E2D-46D8-92C5-B25AD6DF72DC}">
  <ds:schemaRefs>
    <ds:schemaRef ds:uri="http://schemas.microsoft.com/VisualStudio/2011/storyboarding/control"/>
  </ds:schemaRefs>
</ds:datastoreItem>
</file>

<file path=customXml/itemProps728.xml><?xml version="1.0" encoding="utf-8"?>
<ds:datastoreItem xmlns:ds="http://schemas.openxmlformats.org/officeDocument/2006/customXml" ds:itemID="{88B6E8BD-B25C-4A7D-BDA6-C7EC2D77B960}">
  <ds:schemaRefs>
    <ds:schemaRef ds:uri="http://schemas.microsoft.com/VisualStudio/2011/storyboarding/control"/>
  </ds:schemaRefs>
</ds:datastoreItem>
</file>

<file path=customXml/itemProps729.xml><?xml version="1.0" encoding="utf-8"?>
<ds:datastoreItem xmlns:ds="http://schemas.openxmlformats.org/officeDocument/2006/customXml" ds:itemID="{B1328D55-C75B-4B1B-A967-27066B9E1699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5805505F-D8B7-4AFF-9267-5A2BFB4C8971}">
  <ds:schemaRefs>
    <ds:schemaRef ds:uri="http://schemas.microsoft.com/VisualStudio/2011/storyboarding/control"/>
  </ds:schemaRefs>
</ds:datastoreItem>
</file>

<file path=customXml/itemProps730.xml><?xml version="1.0" encoding="utf-8"?>
<ds:datastoreItem xmlns:ds="http://schemas.openxmlformats.org/officeDocument/2006/customXml" ds:itemID="{CD257BD2-44C7-495D-8F00-934A67BDC661}">
  <ds:schemaRefs>
    <ds:schemaRef ds:uri="http://schemas.microsoft.com/VisualStudio/2011/storyboarding/control"/>
  </ds:schemaRefs>
</ds:datastoreItem>
</file>

<file path=customXml/itemProps731.xml><?xml version="1.0" encoding="utf-8"?>
<ds:datastoreItem xmlns:ds="http://schemas.openxmlformats.org/officeDocument/2006/customXml" ds:itemID="{B453BAA4-3B85-4702-9021-B0BC85844406}">
  <ds:schemaRefs>
    <ds:schemaRef ds:uri="http://schemas.microsoft.com/VisualStudio/2011/storyboarding/control"/>
  </ds:schemaRefs>
</ds:datastoreItem>
</file>

<file path=customXml/itemProps732.xml><?xml version="1.0" encoding="utf-8"?>
<ds:datastoreItem xmlns:ds="http://schemas.openxmlformats.org/officeDocument/2006/customXml" ds:itemID="{4654E54E-0B10-4831-8484-EDC1EE032FDD}">
  <ds:schemaRefs>
    <ds:schemaRef ds:uri="http://schemas.microsoft.com/VisualStudio/2011/storyboarding/control"/>
  </ds:schemaRefs>
</ds:datastoreItem>
</file>

<file path=customXml/itemProps733.xml><?xml version="1.0" encoding="utf-8"?>
<ds:datastoreItem xmlns:ds="http://schemas.openxmlformats.org/officeDocument/2006/customXml" ds:itemID="{19E47359-C9D9-4474-9C21-D15D09DAA09B}">
  <ds:schemaRefs>
    <ds:schemaRef ds:uri="http://schemas.microsoft.com/VisualStudio/2011/storyboarding/control"/>
  </ds:schemaRefs>
</ds:datastoreItem>
</file>

<file path=customXml/itemProps734.xml><?xml version="1.0" encoding="utf-8"?>
<ds:datastoreItem xmlns:ds="http://schemas.openxmlformats.org/officeDocument/2006/customXml" ds:itemID="{C0ACD87E-118D-4FE9-9168-773DF7CAE95D}">
  <ds:schemaRefs>
    <ds:schemaRef ds:uri="http://schemas.microsoft.com/VisualStudio/2011/storyboarding/control"/>
  </ds:schemaRefs>
</ds:datastoreItem>
</file>

<file path=customXml/itemProps735.xml><?xml version="1.0" encoding="utf-8"?>
<ds:datastoreItem xmlns:ds="http://schemas.openxmlformats.org/officeDocument/2006/customXml" ds:itemID="{88F728F1-78BE-499E-B846-ECE414D27A80}">
  <ds:schemaRefs>
    <ds:schemaRef ds:uri="http://schemas.microsoft.com/VisualStudio/2011/storyboarding/control"/>
  </ds:schemaRefs>
</ds:datastoreItem>
</file>

<file path=customXml/itemProps736.xml><?xml version="1.0" encoding="utf-8"?>
<ds:datastoreItem xmlns:ds="http://schemas.openxmlformats.org/officeDocument/2006/customXml" ds:itemID="{D1D07D4D-132C-465C-84A7-9CCCD5B31874}">
  <ds:schemaRefs>
    <ds:schemaRef ds:uri="http://schemas.microsoft.com/VisualStudio/2011/storyboarding/control"/>
  </ds:schemaRefs>
</ds:datastoreItem>
</file>

<file path=customXml/itemProps737.xml><?xml version="1.0" encoding="utf-8"?>
<ds:datastoreItem xmlns:ds="http://schemas.openxmlformats.org/officeDocument/2006/customXml" ds:itemID="{230B20B4-D264-4042-B90F-6B0C40FCAA2E}">
  <ds:schemaRefs>
    <ds:schemaRef ds:uri="http://schemas.microsoft.com/VisualStudio/2011/storyboarding/control"/>
  </ds:schemaRefs>
</ds:datastoreItem>
</file>

<file path=customXml/itemProps738.xml><?xml version="1.0" encoding="utf-8"?>
<ds:datastoreItem xmlns:ds="http://schemas.openxmlformats.org/officeDocument/2006/customXml" ds:itemID="{5DC1EAA6-88FD-4F91-A8D4-A59FAE44A610}">
  <ds:schemaRefs>
    <ds:schemaRef ds:uri="http://schemas.microsoft.com/VisualStudio/2011/storyboarding/control"/>
  </ds:schemaRefs>
</ds:datastoreItem>
</file>

<file path=customXml/itemProps739.xml><?xml version="1.0" encoding="utf-8"?>
<ds:datastoreItem xmlns:ds="http://schemas.openxmlformats.org/officeDocument/2006/customXml" ds:itemID="{C5AD6C37-82EF-4BC5-9DE1-E8215AC3C748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A6C4F4CB-119A-4178-9DE9-53E215615EB7}">
  <ds:schemaRefs>
    <ds:schemaRef ds:uri="http://schemas.microsoft.com/VisualStudio/2011/storyboarding/control"/>
  </ds:schemaRefs>
</ds:datastoreItem>
</file>

<file path=customXml/itemProps740.xml><?xml version="1.0" encoding="utf-8"?>
<ds:datastoreItem xmlns:ds="http://schemas.openxmlformats.org/officeDocument/2006/customXml" ds:itemID="{4268E1BC-A63F-4D96-9C0C-49417956B380}">
  <ds:schemaRefs>
    <ds:schemaRef ds:uri="http://schemas.microsoft.com/VisualStudio/2011/storyboarding/control"/>
  </ds:schemaRefs>
</ds:datastoreItem>
</file>

<file path=customXml/itemProps741.xml><?xml version="1.0" encoding="utf-8"?>
<ds:datastoreItem xmlns:ds="http://schemas.openxmlformats.org/officeDocument/2006/customXml" ds:itemID="{AA6A0A77-5EB9-4631-BCDD-0FD10FC7FB33}">
  <ds:schemaRefs>
    <ds:schemaRef ds:uri="http://schemas.microsoft.com/VisualStudio/2011/storyboarding/control"/>
  </ds:schemaRefs>
</ds:datastoreItem>
</file>

<file path=customXml/itemProps742.xml><?xml version="1.0" encoding="utf-8"?>
<ds:datastoreItem xmlns:ds="http://schemas.openxmlformats.org/officeDocument/2006/customXml" ds:itemID="{5DAF48D0-13AE-4E1D-8B64-5C75D520D1F1}">
  <ds:schemaRefs>
    <ds:schemaRef ds:uri="http://schemas.microsoft.com/VisualStudio/2011/storyboarding/control"/>
  </ds:schemaRefs>
</ds:datastoreItem>
</file>

<file path=customXml/itemProps743.xml><?xml version="1.0" encoding="utf-8"?>
<ds:datastoreItem xmlns:ds="http://schemas.openxmlformats.org/officeDocument/2006/customXml" ds:itemID="{FBBD873B-2DD9-4854-88C9-761DE14B03C8}">
  <ds:schemaRefs>
    <ds:schemaRef ds:uri="http://schemas.microsoft.com/VisualStudio/2011/storyboarding/control"/>
  </ds:schemaRefs>
</ds:datastoreItem>
</file>

<file path=customXml/itemProps744.xml><?xml version="1.0" encoding="utf-8"?>
<ds:datastoreItem xmlns:ds="http://schemas.openxmlformats.org/officeDocument/2006/customXml" ds:itemID="{4C5DA2E0-65D1-4C3A-B9DD-858C4E01211B}">
  <ds:schemaRefs>
    <ds:schemaRef ds:uri="http://schemas.microsoft.com/VisualStudio/2011/storyboarding/control"/>
  </ds:schemaRefs>
</ds:datastoreItem>
</file>

<file path=customXml/itemProps745.xml><?xml version="1.0" encoding="utf-8"?>
<ds:datastoreItem xmlns:ds="http://schemas.openxmlformats.org/officeDocument/2006/customXml" ds:itemID="{0EF86E0A-5BD9-4A69-AA8E-4D32286F137D}">
  <ds:schemaRefs>
    <ds:schemaRef ds:uri="http://schemas.microsoft.com/VisualStudio/2011/storyboarding/control"/>
  </ds:schemaRefs>
</ds:datastoreItem>
</file>

<file path=customXml/itemProps746.xml><?xml version="1.0" encoding="utf-8"?>
<ds:datastoreItem xmlns:ds="http://schemas.openxmlformats.org/officeDocument/2006/customXml" ds:itemID="{98024C8C-071B-4743-BA5D-B9DB85F44AEC}">
  <ds:schemaRefs>
    <ds:schemaRef ds:uri="http://schemas.microsoft.com/VisualStudio/2011/storyboarding/control"/>
  </ds:schemaRefs>
</ds:datastoreItem>
</file>

<file path=customXml/itemProps747.xml><?xml version="1.0" encoding="utf-8"?>
<ds:datastoreItem xmlns:ds="http://schemas.openxmlformats.org/officeDocument/2006/customXml" ds:itemID="{083660A7-BC45-4659-A595-54EDAD0781F5}">
  <ds:schemaRefs>
    <ds:schemaRef ds:uri="http://schemas.microsoft.com/VisualStudio/2011/storyboarding/control"/>
  </ds:schemaRefs>
</ds:datastoreItem>
</file>

<file path=customXml/itemProps748.xml><?xml version="1.0" encoding="utf-8"?>
<ds:datastoreItem xmlns:ds="http://schemas.openxmlformats.org/officeDocument/2006/customXml" ds:itemID="{486BD752-AA88-46F3-93DA-36BDEBF792F5}">
  <ds:schemaRefs>
    <ds:schemaRef ds:uri="http://schemas.microsoft.com/VisualStudio/2011/storyboarding/control"/>
  </ds:schemaRefs>
</ds:datastoreItem>
</file>

<file path=customXml/itemProps749.xml><?xml version="1.0" encoding="utf-8"?>
<ds:datastoreItem xmlns:ds="http://schemas.openxmlformats.org/officeDocument/2006/customXml" ds:itemID="{88FA31BA-9F0C-4C7D-83B5-1DEA93F908BF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DD82F742-A338-4CBA-87DA-F256FDCDC09C}">
  <ds:schemaRefs>
    <ds:schemaRef ds:uri="http://schemas.microsoft.com/VisualStudio/2011/storyboarding/control"/>
  </ds:schemaRefs>
</ds:datastoreItem>
</file>

<file path=customXml/itemProps750.xml><?xml version="1.0" encoding="utf-8"?>
<ds:datastoreItem xmlns:ds="http://schemas.openxmlformats.org/officeDocument/2006/customXml" ds:itemID="{273C7D77-2AED-48DB-8D0F-7D127DC61987}">
  <ds:schemaRefs>
    <ds:schemaRef ds:uri="http://schemas.microsoft.com/VisualStudio/2011/storyboarding/control"/>
  </ds:schemaRefs>
</ds:datastoreItem>
</file>

<file path=customXml/itemProps751.xml><?xml version="1.0" encoding="utf-8"?>
<ds:datastoreItem xmlns:ds="http://schemas.openxmlformats.org/officeDocument/2006/customXml" ds:itemID="{942630BA-8CA3-49F4-81FC-BDC06876C6B1}">
  <ds:schemaRefs>
    <ds:schemaRef ds:uri="http://schemas.microsoft.com/VisualStudio/2011/storyboarding/control"/>
  </ds:schemaRefs>
</ds:datastoreItem>
</file>

<file path=customXml/itemProps752.xml><?xml version="1.0" encoding="utf-8"?>
<ds:datastoreItem xmlns:ds="http://schemas.openxmlformats.org/officeDocument/2006/customXml" ds:itemID="{6DB5A4C6-91E0-4A07-8469-9F1A294B5B4F}">
  <ds:schemaRefs>
    <ds:schemaRef ds:uri="http://schemas.microsoft.com/VisualStudio/2011/storyboarding/control"/>
  </ds:schemaRefs>
</ds:datastoreItem>
</file>

<file path=customXml/itemProps753.xml><?xml version="1.0" encoding="utf-8"?>
<ds:datastoreItem xmlns:ds="http://schemas.openxmlformats.org/officeDocument/2006/customXml" ds:itemID="{B0577D15-412D-40A0-BDFC-C97A4DA8D9F0}">
  <ds:schemaRefs>
    <ds:schemaRef ds:uri="http://schemas.microsoft.com/VisualStudio/2011/storyboarding/control"/>
  </ds:schemaRefs>
</ds:datastoreItem>
</file>

<file path=customXml/itemProps754.xml><?xml version="1.0" encoding="utf-8"?>
<ds:datastoreItem xmlns:ds="http://schemas.openxmlformats.org/officeDocument/2006/customXml" ds:itemID="{6ACBE931-295C-4708-8D08-9A2AC0A228F3}">
  <ds:schemaRefs>
    <ds:schemaRef ds:uri="http://schemas.microsoft.com/VisualStudio/2011/storyboarding/control"/>
  </ds:schemaRefs>
</ds:datastoreItem>
</file>

<file path=customXml/itemProps755.xml><?xml version="1.0" encoding="utf-8"?>
<ds:datastoreItem xmlns:ds="http://schemas.openxmlformats.org/officeDocument/2006/customXml" ds:itemID="{274C4270-0201-45EE-99E1-6B654A2F62D6}">
  <ds:schemaRefs>
    <ds:schemaRef ds:uri="http://schemas.microsoft.com/VisualStudio/2011/storyboarding/control"/>
  </ds:schemaRefs>
</ds:datastoreItem>
</file>

<file path=customXml/itemProps756.xml><?xml version="1.0" encoding="utf-8"?>
<ds:datastoreItem xmlns:ds="http://schemas.openxmlformats.org/officeDocument/2006/customXml" ds:itemID="{977CB09D-3DAB-4363-B4F5-4BCE70234275}">
  <ds:schemaRefs>
    <ds:schemaRef ds:uri="http://schemas.microsoft.com/VisualStudio/2011/storyboarding/control"/>
  </ds:schemaRefs>
</ds:datastoreItem>
</file>

<file path=customXml/itemProps757.xml><?xml version="1.0" encoding="utf-8"?>
<ds:datastoreItem xmlns:ds="http://schemas.openxmlformats.org/officeDocument/2006/customXml" ds:itemID="{651DEF58-08F7-4A7C-ADD1-B78D981B112E}">
  <ds:schemaRefs>
    <ds:schemaRef ds:uri="http://schemas.microsoft.com/VisualStudio/2011/storyboarding/control"/>
  </ds:schemaRefs>
</ds:datastoreItem>
</file>

<file path=customXml/itemProps758.xml><?xml version="1.0" encoding="utf-8"?>
<ds:datastoreItem xmlns:ds="http://schemas.openxmlformats.org/officeDocument/2006/customXml" ds:itemID="{92583879-C467-4B2D-8AED-9D2CFA05A71E}">
  <ds:schemaRefs>
    <ds:schemaRef ds:uri="http://schemas.microsoft.com/VisualStudio/2011/storyboarding/control"/>
  </ds:schemaRefs>
</ds:datastoreItem>
</file>

<file path=customXml/itemProps759.xml><?xml version="1.0" encoding="utf-8"?>
<ds:datastoreItem xmlns:ds="http://schemas.openxmlformats.org/officeDocument/2006/customXml" ds:itemID="{BD6EEC6A-E36B-4D59-A0D3-4FD74D43215D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C5BA30DF-4533-429A-897D-120CA7190AF2}">
  <ds:schemaRefs>
    <ds:schemaRef ds:uri="http://schemas.microsoft.com/VisualStudio/2011/storyboarding/control"/>
  </ds:schemaRefs>
</ds:datastoreItem>
</file>

<file path=customXml/itemProps760.xml><?xml version="1.0" encoding="utf-8"?>
<ds:datastoreItem xmlns:ds="http://schemas.openxmlformats.org/officeDocument/2006/customXml" ds:itemID="{498FFDEA-5DB0-4C6B-84AD-3CDA3D2E0607}">
  <ds:schemaRefs>
    <ds:schemaRef ds:uri="http://schemas.microsoft.com/VisualStudio/2011/storyboarding/control"/>
  </ds:schemaRefs>
</ds:datastoreItem>
</file>

<file path=customXml/itemProps761.xml><?xml version="1.0" encoding="utf-8"?>
<ds:datastoreItem xmlns:ds="http://schemas.openxmlformats.org/officeDocument/2006/customXml" ds:itemID="{6407707A-B833-4AD7-B77F-5B4943459646}">
  <ds:schemaRefs>
    <ds:schemaRef ds:uri="http://schemas.microsoft.com/VisualStudio/2011/storyboarding/control"/>
  </ds:schemaRefs>
</ds:datastoreItem>
</file>

<file path=customXml/itemProps762.xml><?xml version="1.0" encoding="utf-8"?>
<ds:datastoreItem xmlns:ds="http://schemas.openxmlformats.org/officeDocument/2006/customXml" ds:itemID="{FB7DC71A-F089-4458-AAB2-2918DE676D60}">
  <ds:schemaRefs>
    <ds:schemaRef ds:uri="http://schemas.microsoft.com/VisualStudio/2011/storyboarding/control"/>
  </ds:schemaRefs>
</ds:datastoreItem>
</file>

<file path=customXml/itemProps763.xml><?xml version="1.0" encoding="utf-8"?>
<ds:datastoreItem xmlns:ds="http://schemas.openxmlformats.org/officeDocument/2006/customXml" ds:itemID="{517C3053-AE28-40EA-A37A-5496265A5072}">
  <ds:schemaRefs>
    <ds:schemaRef ds:uri="http://schemas.microsoft.com/VisualStudio/2011/storyboarding/control"/>
  </ds:schemaRefs>
</ds:datastoreItem>
</file>

<file path=customXml/itemProps764.xml><?xml version="1.0" encoding="utf-8"?>
<ds:datastoreItem xmlns:ds="http://schemas.openxmlformats.org/officeDocument/2006/customXml" ds:itemID="{2A73AFB2-3F1A-4B39-B297-B53F19FC53F3}">
  <ds:schemaRefs>
    <ds:schemaRef ds:uri="http://schemas.microsoft.com/VisualStudio/2011/storyboarding/control"/>
  </ds:schemaRefs>
</ds:datastoreItem>
</file>

<file path=customXml/itemProps765.xml><?xml version="1.0" encoding="utf-8"?>
<ds:datastoreItem xmlns:ds="http://schemas.openxmlformats.org/officeDocument/2006/customXml" ds:itemID="{C6414394-B718-4878-9E9E-FB43711F0F2B}">
  <ds:schemaRefs>
    <ds:schemaRef ds:uri="http://schemas.microsoft.com/VisualStudio/2011/storyboarding/control"/>
  </ds:schemaRefs>
</ds:datastoreItem>
</file>

<file path=customXml/itemProps766.xml><?xml version="1.0" encoding="utf-8"?>
<ds:datastoreItem xmlns:ds="http://schemas.openxmlformats.org/officeDocument/2006/customXml" ds:itemID="{E96EE9B6-F449-4D34-8159-74E384BDB068}">
  <ds:schemaRefs>
    <ds:schemaRef ds:uri="http://schemas.microsoft.com/VisualStudio/2011/storyboarding/control"/>
  </ds:schemaRefs>
</ds:datastoreItem>
</file>

<file path=customXml/itemProps767.xml><?xml version="1.0" encoding="utf-8"?>
<ds:datastoreItem xmlns:ds="http://schemas.openxmlformats.org/officeDocument/2006/customXml" ds:itemID="{6C15451D-5FAA-47B8-B3CE-A1DEC5C8286F}">
  <ds:schemaRefs>
    <ds:schemaRef ds:uri="http://schemas.microsoft.com/VisualStudio/2011/storyboarding/control"/>
  </ds:schemaRefs>
</ds:datastoreItem>
</file>

<file path=customXml/itemProps768.xml><?xml version="1.0" encoding="utf-8"?>
<ds:datastoreItem xmlns:ds="http://schemas.openxmlformats.org/officeDocument/2006/customXml" ds:itemID="{30B9AFD4-E94A-4EB7-9939-C9BCB4382646}">
  <ds:schemaRefs>
    <ds:schemaRef ds:uri="http://schemas.microsoft.com/VisualStudio/2011/storyboarding/control"/>
  </ds:schemaRefs>
</ds:datastoreItem>
</file>

<file path=customXml/itemProps769.xml><?xml version="1.0" encoding="utf-8"?>
<ds:datastoreItem xmlns:ds="http://schemas.openxmlformats.org/officeDocument/2006/customXml" ds:itemID="{A1591B64-1FA5-4990-BA7B-9AE4CDC47699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3197D147-CD39-4A99-8812-14363EBB64B1}">
  <ds:schemaRefs>
    <ds:schemaRef ds:uri="http://schemas.microsoft.com/VisualStudio/2011/storyboarding/control"/>
  </ds:schemaRefs>
</ds:datastoreItem>
</file>

<file path=customXml/itemProps770.xml><?xml version="1.0" encoding="utf-8"?>
<ds:datastoreItem xmlns:ds="http://schemas.openxmlformats.org/officeDocument/2006/customXml" ds:itemID="{EB522E3F-F4F0-493B-9D79-85C9458EC4D7}">
  <ds:schemaRefs>
    <ds:schemaRef ds:uri="http://schemas.microsoft.com/VisualStudio/2011/storyboarding/control"/>
  </ds:schemaRefs>
</ds:datastoreItem>
</file>

<file path=customXml/itemProps771.xml><?xml version="1.0" encoding="utf-8"?>
<ds:datastoreItem xmlns:ds="http://schemas.openxmlformats.org/officeDocument/2006/customXml" ds:itemID="{C9BBBEF0-60D5-4D0A-99F2-7B54054871EE}">
  <ds:schemaRefs>
    <ds:schemaRef ds:uri="http://schemas.microsoft.com/VisualStudio/2011/storyboarding/control"/>
  </ds:schemaRefs>
</ds:datastoreItem>
</file>

<file path=customXml/itemProps772.xml><?xml version="1.0" encoding="utf-8"?>
<ds:datastoreItem xmlns:ds="http://schemas.openxmlformats.org/officeDocument/2006/customXml" ds:itemID="{53BC5931-1567-4C15-8E6C-FE7C60CF17A7}">
  <ds:schemaRefs>
    <ds:schemaRef ds:uri="http://schemas.microsoft.com/VisualStudio/2011/storyboarding/control"/>
  </ds:schemaRefs>
</ds:datastoreItem>
</file>

<file path=customXml/itemProps773.xml><?xml version="1.0" encoding="utf-8"?>
<ds:datastoreItem xmlns:ds="http://schemas.openxmlformats.org/officeDocument/2006/customXml" ds:itemID="{DAE94DF1-C0A4-4BF4-8320-0BD0DFF05F08}">
  <ds:schemaRefs>
    <ds:schemaRef ds:uri="http://schemas.microsoft.com/VisualStudio/2011/storyboarding/control"/>
  </ds:schemaRefs>
</ds:datastoreItem>
</file>

<file path=customXml/itemProps774.xml><?xml version="1.0" encoding="utf-8"?>
<ds:datastoreItem xmlns:ds="http://schemas.openxmlformats.org/officeDocument/2006/customXml" ds:itemID="{6B2DC0A5-28DA-414B-8F78-4F2E10719DFA}">
  <ds:schemaRefs>
    <ds:schemaRef ds:uri="http://schemas.microsoft.com/VisualStudio/2011/storyboarding/control"/>
  </ds:schemaRefs>
</ds:datastoreItem>
</file>

<file path=customXml/itemProps775.xml><?xml version="1.0" encoding="utf-8"?>
<ds:datastoreItem xmlns:ds="http://schemas.openxmlformats.org/officeDocument/2006/customXml" ds:itemID="{BB6E3652-B2F2-452C-AD8A-B6CEB10159E7}">
  <ds:schemaRefs>
    <ds:schemaRef ds:uri="http://schemas.microsoft.com/VisualStudio/2011/storyboarding/control"/>
  </ds:schemaRefs>
</ds:datastoreItem>
</file>

<file path=customXml/itemProps776.xml><?xml version="1.0" encoding="utf-8"?>
<ds:datastoreItem xmlns:ds="http://schemas.openxmlformats.org/officeDocument/2006/customXml" ds:itemID="{AF058354-F762-4EDB-ADF0-8BC598F423B2}">
  <ds:schemaRefs>
    <ds:schemaRef ds:uri="http://schemas.microsoft.com/VisualStudio/2011/storyboarding/control"/>
  </ds:schemaRefs>
</ds:datastoreItem>
</file>

<file path=customXml/itemProps777.xml><?xml version="1.0" encoding="utf-8"?>
<ds:datastoreItem xmlns:ds="http://schemas.openxmlformats.org/officeDocument/2006/customXml" ds:itemID="{43869C81-2E49-4DC8-8972-0E7D30DD1F46}">
  <ds:schemaRefs>
    <ds:schemaRef ds:uri="http://schemas.microsoft.com/VisualStudio/2011/storyboarding/control"/>
  </ds:schemaRefs>
</ds:datastoreItem>
</file>

<file path=customXml/itemProps778.xml><?xml version="1.0" encoding="utf-8"?>
<ds:datastoreItem xmlns:ds="http://schemas.openxmlformats.org/officeDocument/2006/customXml" ds:itemID="{B917263F-F478-4F7D-8F4A-F3DE46843A0A}">
  <ds:schemaRefs>
    <ds:schemaRef ds:uri="http://schemas.microsoft.com/VisualStudio/2011/storyboarding/control"/>
  </ds:schemaRefs>
</ds:datastoreItem>
</file>

<file path=customXml/itemProps779.xml><?xml version="1.0" encoding="utf-8"?>
<ds:datastoreItem xmlns:ds="http://schemas.openxmlformats.org/officeDocument/2006/customXml" ds:itemID="{8524455E-B48D-41A3-B230-8D334D9BA6AB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7E514FCF-AF5F-44AB-AB3F-3AF603BE46B4}">
  <ds:schemaRefs>
    <ds:schemaRef ds:uri="http://schemas.microsoft.com/VisualStudio/2011/storyboarding/control"/>
  </ds:schemaRefs>
</ds:datastoreItem>
</file>

<file path=customXml/itemProps780.xml><?xml version="1.0" encoding="utf-8"?>
<ds:datastoreItem xmlns:ds="http://schemas.openxmlformats.org/officeDocument/2006/customXml" ds:itemID="{A255977A-315E-4EEA-B351-318C59921492}">
  <ds:schemaRefs>
    <ds:schemaRef ds:uri="http://schemas.microsoft.com/VisualStudio/2011/storyboarding/control"/>
  </ds:schemaRefs>
</ds:datastoreItem>
</file>

<file path=customXml/itemProps781.xml><?xml version="1.0" encoding="utf-8"?>
<ds:datastoreItem xmlns:ds="http://schemas.openxmlformats.org/officeDocument/2006/customXml" ds:itemID="{FD671889-AD41-483B-A1A1-F36C6EFEB866}">
  <ds:schemaRefs>
    <ds:schemaRef ds:uri="http://schemas.microsoft.com/VisualStudio/2011/storyboarding/control"/>
  </ds:schemaRefs>
</ds:datastoreItem>
</file>

<file path=customXml/itemProps782.xml><?xml version="1.0" encoding="utf-8"?>
<ds:datastoreItem xmlns:ds="http://schemas.openxmlformats.org/officeDocument/2006/customXml" ds:itemID="{05154405-67F6-41D2-8D1B-890EE50C8045}">
  <ds:schemaRefs>
    <ds:schemaRef ds:uri="http://schemas.microsoft.com/VisualStudio/2011/storyboarding/control"/>
  </ds:schemaRefs>
</ds:datastoreItem>
</file>

<file path=customXml/itemProps783.xml><?xml version="1.0" encoding="utf-8"?>
<ds:datastoreItem xmlns:ds="http://schemas.openxmlformats.org/officeDocument/2006/customXml" ds:itemID="{05F65444-FB08-4399-816D-C1B5451C5E47}">
  <ds:schemaRefs>
    <ds:schemaRef ds:uri="http://schemas.microsoft.com/VisualStudio/2011/storyboarding/control"/>
  </ds:schemaRefs>
</ds:datastoreItem>
</file>

<file path=customXml/itemProps784.xml><?xml version="1.0" encoding="utf-8"?>
<ds:datastoreItem xmlns:ds="http://schemas.openxmlformats.org/officeDocument/2006/customXml" ds:itemID="{34FBDBA6-56C6-42B5-A0C3-568CFE0C0B3B}">
  <ds:schemaRefs>
    <ds:schemaRef ds:uri="http://schemas.microsoft.com/VisualStudio/2011/storyboarding/control"/>
  </ds:schemaRefs>
</ds:datastoreItem>
</file>

<file path=customXml/itemProps785.xml><?xml version="1.0" encoding="utf-8"?>
<ds:datastoreItem xmlns:ds="http://schemas.openxmlformats.org/officeDocument/2006/customXml" ds:itemID="{32265749-E715-4E94-B392-99BFF3248125}">
  <ds:schemaRefs>
    <ds:schemaRef ds:uri="http://schemas.microsoft.com/VisualStudio/2011/storyboarding/control"/>
  </ds:schemaRefs>
</ds:datastoreItem>
</file>

<file path=customXml/itemProps786.xml><?xml version="1.0" encoding="utf-8"?>
<ds:datastoreItem xmlns:ds="http://schemas.openxmlformats.org/officeDocument/2006/customXml" ds:itemID="{44E26A48-093A-4547-AA61-E81624551480}">
  <ds:schemaRefs>
    <ds:schemaRef ds:uri="http://schemas.microsoft.com/VisualStudio/2011/storyboarding/control"/>
  </ds:schemaRefs>
</ds:datastoreItem>
</file>

<file path=customXml/itemProps787.xml><?xml version="1.0" encoding="utf-8"?>
<ds:datastoreItem xmlns:ds="http://schemas.openxmlformats.org/officeDocument/2006/customXml" ds:itemID="{5F8EE5DD-AB92-4413-BFA8-8845C241C54E}">
  <ds:schemaRefs>
    <ds:schemaRef ds:uri="http://schemas.microsoft.com/VisualStudio/2011/storyboarding/control"/>
  </ds:schemaRefs>
</ds:datastoreItem>
</file>

<file path=customXml/itemProps788.xml><?xml version="1.0" encoding="utf-8"?>
<ds:datastoreItem xmlns:ds="http://schemas.openxmlformats.org/officeDocument/2006/customXml" ds:itemID="{F2C9C9EB-0009-4F2A-90EC-9742E36A3AEE}">
  <ds:schemaRefs>
    <ds:schemaRef ds:uri="http://schemas.microsoft.com/VisualStudio/2011/storyboarding/control"/>
  </ds:schemaRefs>
</ds:datastoreItem>
</file>

<file path=customXml/itemProps789.xml><?xml version="1.0" encoding="utf-8"?>
<ds:datastoreItem xmlns:ds="http://schemas.openxmlformats.org/officeDocument/2006/customXml" ds:itemID="{A834AFEC-6725-41CE-9D08-D0020962F400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2BD884B5-B31B-40B4-B1BE-D1E8761B0A2E}">
  <ds:schemaRefs>
    <ds:schemaRef ds:uri="http://schemas.microsoft.com/VisualStudio/2011/storyboarding/control"/>
  </ds:schemaRefs>
</ds:datastoreItem>
</file>

<file path=customXml/itemProps790.xml><?xml version="1.0" encoding="utf-8"?>
<ds:datastoreItem xmlns:ds="http://schemas.openxmlformats.org/officeDocument/2006/customXml" ds:itemID="{D5F7A058-765D-43BB-AB6D-036ADD3F1854}">
  <ds:schemaRefs>
    <ds:schemaRef ds:uri="http://schemas.microsoft.com/VisualStudio/2011/storyboarding/control"/>
  </ds:schemaRefs>
</ds:datastoreItem>
</file>

<file path=customXml/itemProps791.xml><?xml version="1.0" encoding="utf-8"?>
<ds:datastoreItem xmlns:ds="http://schemas.openxmlformats.org/officeDocument/2006/customXml" ds:itemID="{AA76BB36-CD14-4CEF-8FD9-E014B41B44AB}">
  <ds:schemaRefs>
    <ds:schemaRef ds:uri="http://schemas.microsoft.com/VisualStudio/2011/storyboarding/control"/>
  </ds:schemaRefs>
</ds:datastoreItem>
</file>

<file path=customXml/itemProps792.xml><?xml version="1.0" encoding="utf-8"?>
<ds:datastoreItem xmlns:ds="http://schemas.openxmlformats.org/officeDocument/2006/customXml" ds:itemID="{3195B474-EE31-473B-B97E-607E42DE09A7}">
  <ds:schemaRefs>
    <ds:schemaRef ds:uri="http://schemas.microsoft.com/VisualStudio/2011/storyboarding/control"/>
  </ds:schemaRefs>
</ds:datastoreItem>
</file>

<file path=customXml/itemProps793.xml><?xml version="1.0" encoding="utf-8"?>
<ds:datastoreItem xmlns:ds="http://schemas.openxmlformats.org/officeDocument/2006/customXml" ds:itemID="{A9DF4A66-3BE2-49FC-A3C3-7CB997422D98}">
  <ds:schemaRefs>
    <ds:schemaRef ds:uri="http://schemas.microsoft.com/VisualStudio/2011/storyboarding/control"/>
  </ds:schemaRefs>
</ds:datastoreItem>
</file>

<file path=customXml/itemProps794.xml><?xml version="1.0" encoding="utf-8"?>
<ds:datastoreItem xmlns:ds="http://schemas.openxmlformats.org/officeDocument/2006/customXml" ds:itemID="{616C8698-6577-46F5-9B75-A2891EFD2B4B}">
  <ds:schemaRefs>
    <ds:schemaRef ds:uri="http://schemas.microsoft.com/VisualStudio/2011/storyboarding/control"/>
  </ds:schemaRefs>
</ds:datastoreItem>
</file>

<file path=customXml/itemProps795.xml><?xml version="1.0" encoding="utf-8"?>
<ds:datastoreItem xmlns:ds="http://schemas.openxmlformats.org/officeDocument/2006/customXml" ds:itemID="{AAAA6DE7-E1D0-4345-A926-4FAB54D77825}">
  <ds:schemaRefs>
    <ds:schemaRef ds:uri="http://schemas.microsoft.com/VisualStudio/2011/storyboarding/control"/>
  </ds:schemaRefs>
</ds:datastoreItem>
</file>

<file path=customXml/itemProps796.xml><?xml version="1.0" encoding="utf-8"?>
<ds:datastoreItem xmlns:ds="http://schemas.openxmlformats.org/officeDocument/2006/customXml" ds:itemID="{4F3B367A-6606-4B8F-ADBB-A9D7D0201562}">
  <ds:schemaRefs>
    <ds:schemaRef ds:uri="http://schemas.microsoft.com/VisualStudio/2011/storyboarding/control"/>
  </ds:schemaRefs>
</ds:datastoreItem>
</file>

<file path=customXml/itemProps797.xml><?xml version="1.0" encoding="utf-8"?>
<ds:datastoreItem xmlns:ds="http://schemas.openxmlformats.org/officeDocument/2006/customXml" ds:itemID="{C20222AF-A806-4F1D-BE96-D6919724E8E3}">
  <ds:schemaRefs>
    <ds:schemaRef ds:uri="http://schemas.microsoft.com/VisualStudio/2011/storyboarding/control"/>
  </ds:schemaRefs>
</ds:datastoreItem>
</file>

<file path=customXml/itemProps798.xml><?xml version="1.0" encoding="utf-8"?>
<ds:datastoreItem xmlns:ds="http://schemas.openxmlformats.org/officeDocument/2006/customXml" ds:itemID="{2C54BED8-351B-4939-8DCC-9204F479713D}">
  <ds:schemaRefs>
    <ds:schemaRef ds:uri="http://schemas.microsoft.com/VisualStudio/2011/storyboarding/control"/>
  </ds:schemaRefs>
</ds:datastoreItem>
</file>

<file path=customXml/itemProps799.xml><?xml version="1.0" encoding="utf-8"?>
<ds:datastoreItem xmlns:ds="http://schemas.openxmlformats.org/officeDocument/2006/customXml" ds:itemID="{9D266CBB-5D28-4E5E-B4F3-99AA976D91A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175BF7F-5B4D-460B-B25D-BE144A01B2A1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1F25379B-86FB-4A75-AC9D-9AEA0A759C4A}">
  <ds:schemaRefs>
    <ds:schemaRef ds:uri="http://schemas.microsoft.com/VisualStudio/2011/storyboarding/control"/>
  </ds:schemaRefs>
</ds:datastoreItem>
</file>

<file path=customXml/itemProps800.xml><?xml version="1.0" encoding="utf-8"?>
<ds:datastoreItem xmlns:ds="http://schemas.openxmlformats.org/officeDocument/2006/customXml" ds:itemID="{4B7734BB-6B66-4A72-80F6-B75BE722929E}">
  <ds:schemaRefs>
    <ds:schemaRef ds:uri="http://schemas.microsoft.com/VisualStudio/2011/storyboarding/control"/>
  </ds:schemaRefs>
</ds:datastoreItem>
</file>

<file path=customXml/itemProps801.xml><?xml version="1.0" encoding="utf-8"?>
<ds:datastoreItem xmlns:ds="http://schemas.openxmlformats.org/officeDocument/2006/customXml" ds:itemID="{5F5550D3-B58D-4392-8109-CAED36FD772D}">
  <ds:schemaRefs>
    <ds:schemaRef ds:uri="http://schemas.microsoft.com/VisualStudio/2011/storyboarding/control"/>
  </ds:schemaRefs>
</ds:datastoreItem>
</file>

<file path=customXml/itemProps802.xml><?xml version="1.0" encoding="utf-8"?>
<ds:datastoreItem xmlns:ds="http://schemas.openxmlformats.org/officeDocument/2006/customXml" ds:itemID="{35542A61-4D88-448F-961D-BD58AFDBCA70}">
  <ds:schemaRefs>
    <ds:schemaRef ds:uri="http://schemas.microsoft.com/VisualStudio/2011/storyboarding/control"/>
  </ds:schemaRefs>
</ds:datastoreItem>
</file>

<file path=customXml/itemProps803.xml><?xml version="1.0" encoding="utf-8"?>
<ds:datastoreItem xmlns:ds="http://schemas.openxmlformats.org/officeDocument/2006/customXml" ds:itemID="{B4ABE2C6-FEE8-4AF5-9A5F-AA3DB4EB189C}">
  <ds:schemaRefs>
    <ds:schemaRef ds:uri="http://schemas.microsoft.com/VisualStudio/2011/storyboarding/control"/>
  </ds:schemaRefs>
</ds:datastoreItem>
</file>

<file path=customXml/itemProps804.xml><?xml version="1.0" encoding="utf-8"?>
<ds:datastoreItem xmlns:ds="http://schemas.openxmlformats.org/officeDocument/2006/customXml" ds:itemID="{29E566BF-F64E-43D1-B794-064397BCF86A}">
  <ds:schemaRefs>
    <ds:schemaRef ds:uri="http://schemas.microsoft.com/VisualStudio/2011/storyboarding/control"/>
  </ds:schemaRefs>
</ds:datastoreItem>
</file>

<file path=customXml/itemProps805.xml><?xml version="1.0" encoding="utf-8"?>
<ds:datastoreItem xmlns:ds="http://schemas.openxmlformats.org/officeDocument/2006/customXml" ds:itemID="{B7978BD8-BDE3-4707-B0E1-FDA4856A6178}">
  <ds:schemaRefs>
    <ds:schemaRef ds:uri="http://schemas.microsoft.com/VisualStudio/2011/storyboarding/control"/>
  </ds:schemaRefs>
</ds:datastoreItem>
</file>

<file path=customXml/itemProps806.xml><?xml version="1.0" encoding="utf-8"?>
<ds:datastoreItem xmlns:ds="http://schemas.openxmlformats.org/officeDocument/2006/customXml" ds:itemID="{A20F76CB-F2D9-4EF6-AE84-0337D3BC77DA}">
  <ds:schemaRefs>
    <ds:schemaRef ds:uri="http://schemas.microsoft.com/VisualStudio/2011/storyboarding/control"/>
  </ds:schemaRefs>
</ds:datastoreItem>
</file>

<file path=customXml/itemProps807.xml><?xml version="1.0" encoding="utf-8"?>
<ds:datastoreItem xmlns:ds="http://schemas.openxmlformats.org/officeDocument/2006/customXml" ds:itemID="{439129A5-C217-4123-B472-796EC87A5D10}">
  <ds:schemaRefs>
    <ds:schemaRef ds:uri="http://schemas.microsoft.com/VisualStudio/2011/storyboarding/control"/>
  </ds:schemaRefs>
</ds:datastoreItem>
</file>

<file path=customXml/itemProps808.xml><?xml version="1.0" encoding="utf-8"?>
<ds:datastoreItem xmlns:ds="http://schemas.openxmlformats.org/officeDocument/2006/customXml" ds:itemID="{1C2E15FE-BB13-4B06-B453-E2D56B86E9CD}">
  <ds:schemaRefs>
    <ds:schemaRef ds:uri="http://schemas.microsoft.com/VisualStudio/2011/storyboarding/control"/>
  </ds:schemaRefs>
</ds:datastoreItem>
</file>

<file path=customXml/itemProps809.xml><?xml version="1.0" encoding="utf-8"?>
<ds:datastoreItem xmlns:ds="http://schemas.openxmlformats.org/officeDocument/2006/customXml" ds:itemID="{CC146FBB-3D48-45FC-8774-F15B45959C3F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4E15C3A2-F48F-494B-BF82-EADE3C94D96C}">
  <ds:schemaRefs>
    <ds:schemaRef ds:uri="http://schemas.microsoft.com/VisualStudio/2011/storyboarding/control"/>
  </ds:schemaRefs>
</ds:datastoreItem>
</file>

<file path=customXml/itemProps810.xml><?xml version="1.0" encoding="utf-8"?>
<ds:datastoreItem xmlns:ds="http://schemas.openxmlformats.org/officeDocument/2006/customXml" ds:itemID="{B224C149-F95D-44AC-BE28-79237CB24A2A}">
  <ds:schemaRefs>
    <ds:schemaRef ds:uri="http://schemas.microsoft.com/VisualStudio/2011/storyboarding/control"/>
  </ds:schemaRefs>
</ds:datastoreItem>
</file>

<file path=customXml/itemProps811.xml><?xml version="1.0" encoding="utf-8"?>
<ds:datastoreItem xmlns:ds="http://schemas.openxmlformats.org/officeDocument/2006/customXml" ds:itemID="{B8C84B55-2182-4B1C-8ED3-5125057B6763}">
  <ds:schemaRefs>
    <ds:schemaRef ds:uri="http://schemas.microsoft.com/VisualStudio/2011/storyboarding/control"/>
  </ds:schemaRefs>
</ds:datastoreItem>
</file>

<file path=customXml/itemProps812.xml><?xml version="1.0" encoding="utf-8"?>
<ds:datastoreItem xmlns:ds="http://schemas.openxmlformats.org/officeDocument/2006/customXml" ds:itemID="{35E715B5-A230-4866-978D-C240D9EC2570}">
  <ds:schemaRefs>
    <ds:schemaRef ds:uri="http://schemas.microsoft.com/VisualStudio/2011/storyboarding/control"/>
  </ds:schemaRefs>
</ds:datastoreItem>
</file>

<file path=customXml/itemProps813.xml><?xml version="1.0" encoding="utf-8"?>
<ds:datastoreItem xmlns:ds="http://schemas.openxmlformats.org/officeDocument/2006/customXml" ds:itemID="{C0C8A656-020E-4385-8E01-BAF2913CF648}">
  <ds:schemaRefs>
    <ds:schemaRef ds:uri="http://schemas.microsoft.com/VisualStudio/2011/storyboarding/control"/>
  </ds:schemaRefs>
</ds:datastoreItem>
</file>

<file path=customXml/itemProps814.xml><?xml version="1.0" encoding="utf-8"?>
<ds:datastoreItem xmlns:ds="http://schemas.openxmlformats.org/officeDocument/2006/customXml" ds:itemID="{B15237CB-F1DA-49EE-8099-164814CBF8DF}">
  <ds:schemaRefs>
    <ds:schemaRef ds:uri="http://schemas.microsoft.com/VisualStudio/2011/storyboarding/control"/>
  </ds:schemaRefs>
</ds:datastoreItem>
</file>

<file path=customXml/itemProps815.xml><?xml version="1.0" encoding="utf-8"?>
<ds:datastoreItem xmlns:ds="http://schemas.openxmlformats.org/officeDocument/2006/customXml" ds:itemID="{95C5126B-1D1E-441D-8D81-6C5D75DB8335}">
  <ds:schemaRefs>
    <ds:schemaRef ds:uri="http://schemas.microsoft.com/VisualStudio/2011/storyboarding/control"/>
  </ds:schemaRefs>
</ds:datastoreItem>
</file>

<file path=customXml/itemProps816.xml><?xml version="1.0" encoding="utf-8"?>
<ds:datastoreItem xmlns:ds="http://schemas.openxmlformats.org/officeDocument/2006/customXml" ds:itemID="{31CE3C3B-F516-45FA-A1AF-9DE450A5B4E2}">
  <ds:schemaRefs>
    <ds:schemaRef ds:uri="http://schemas.microsoft.com/VisualStudio/2011/storyboarding/control"/>
  </ds:schemaRefs>
</ds:datastoreItem>
</file>

<file path=customXml/itemProps817.xml><?xml version="1.0" encoding="utf-8"?>
<ds:datastoreItem xmlns:ds="http://schemas.openxmlformats.org/officeDocument/2006/customXml" ds:itemID="{0F82EEF3-9D39-46C1-A8D6-CFF7C3611E49}">
  <ds:schemaRefs>
    <ds:schemaRef ds:uri="http://schemas.microsoft.com/VisualStudio/2011/storyboarding/control"/>
  </ds:schemaRefs>
</ds:datastoreItem>
</file>

<file path=customXml/itemProps818.xml><?xml version="1.0" encoding="utf-8"?>
<ds:datastoreItem xmlns:ds="http://schemas.openxmlformats.org/officeDocument/2006/customXml" ds:itemID="{5549546E-41F9-4ECE-8D32-59EBFBD986DB}">
  <ds:schemaRefs>
    <ds:schemaRef ds:uri="http://schemas.microsoft.com/VisualStudio/2011/storyboarding/control"/>
  </ds:schemaRefs>
</ds:datastoreItem>
</file>

<file path=customXml/itemProps819.xml><?xml version="1.0" encoding="utf-8"?>
<ds:datastoreItem xmlns:ds="http://schemas.openxmlformats.org/officeDocument/2006/customXml" ds:itemID="{A8DFBFC4-4C55-48CA-9F29-5E09A0978239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B09D4961-A6DC-4A9F-8D96-D1A15EC8D697}">
  <ds:schemaRefs>
    <ds:schemaRef ds:uri="http://schemas.microsoft.com/VisualStudio/2011/storyboarding/control"/>
  </ds:schemaRefs>
</ds:datastoreItem>
</file>

<file path=customXml/itemProps820.xml><?xml version="1.0" encoding="utf-8"?>
<ds:datastoreItem xmlns:ds="http://schemas.openxmlformats.org/officeDocument/2006/customXml" ds:itemID="{C4E1B50B-7FFC-4FBD-8DF2-1084D5313CFF}">
  <ds:schemaRefs>
    <ds:schemaRef ds:uri="http://schemas.microsoft.com/VisualStudio/2011/storyboarding/control"/>
  </ds:schemaRefs>
</ds:datastoreItem>
</file>

<file path=customXml/itemProps821.xml><?xml version="1.0" encoding="utf-8"?>
<ds:datastoreItem xmlns:ds="http://schemas.openxmlformats.org/officeDocument/2006/customXml" ds:itemID="{3150C01C-CE73-4784-9383-F56E08423827}">
  <ds:schemaRefs>
    <ds:schemaRef ds:uri="http://schemas.microsoft.com/VisualStudio/2011/storyboarding/control"/>
  </ds:schemaRefs>
</ds:datastoreItem>
</file>

<file path=customXml/itemProps822.xml><?xml version="1.0" encoding="utf-8"?>
<ds:datastoreItem xmlns:ds="http://schemas.openxmlformats.org/officeDocument/2006/customXml" ds:itemID="{0F5DEFBD-309B-4EFC-873D-168710A30F38}">
  <ds:schemaRefs>
    <ds:schemaRef ds:uri="http://schemas.microsoft.com/VisualStudio/2011/storyboarding/control"/>
  </ds:schemaRefs>
</ds:datastoreItem>
</file>

<file path=customXml/itemProps823.xml><?xml version="1.0" encoding="utf-8"?>
<ds:datastoreItem xmlns:ds="http://schemas.openxmlformats.org/officeDocument/2006/customXml" ds:itemID="{886A3010-57B2-4CF2-BB0B-90FA10D44078}">
  <ds:schemaRefs>
    <ds:schemaRef ds:uri="http://schemas.microsoft.com/VisualStudio/2011/storyboarding/control"/>
  </ds:schemaRefs>
</ds:datastoreItem>
</file>

<file path=customXml/itemProps824.xml><?xml version="1.0" encoding="utf-8"?>
<ds:datastoreItem xmlns:ds="http://schemas.openxmlformats.org/officeDocument/2006/customXml" ds:itemID="{F5598840-0DEA-474D-82CB-AA7A068674F7}">
  <ds:schemaRefs>
    <ds:schemaRef ds:uri="http://schemas.microsoft.com/VisualStudio/2011/storyboarding/control"/>
  </ds:schemaRefs>
</ds:datastoreItem>
</file>

<file path=customXml/itemProps825.xml><?xml version="1.0" encoding="utf-8"?>
<ds:datastoreItem xmlns:ds="http://schemas.openxmlformats.org/officeDocument/2006/customXml" ds:itemID="{680E04D7-E799-426F-95A5-2A92BED29C51}">
  <ds:schemaRefs>
    <ds:schemaRef ds:uri="http://schemas.microsoft.com/VisualStudio/2011/storyboarding/control"/>
  </ds:schemaRefs>
</ds:datastoreItem>
</file>

<file path=customXml/itemProps826.xml><?xml version="1.0" encoding="utf-8"?>
<ds:datastoreItem xmlns:ds="http://schemas.openxmlformats.org/officeDocument/2006/customXml" ds:itemID="{7396324B-0698-4DAA-9F29-535D36D6CB76}">
  <ds:schemaRefs>
    <ds:schemaRef ds:uri="http://schemas.microsoft.com/VisualStudio/2011/storyboarding/control"/>
  </ds:schemaRefs>
</ds:datastoreItem>
</file>

<file path=customXml/itemProps827.xml><?xml version="1.0" encoding="utf-8"?>
<ds:datastoreItem xmlns:ds="http://schemas.openxmlformats.org/officeDocument/2006/customXml" ds:itemID="{4C669FDC-1911-4636-925F-A1ECE9200A5A}">
  <ds:schemaRefs>
    <ds:schemaRef ds:uri="http://schemas.microsoft.com/VisualStudio/2011/storyboarding/control"/>
  </ds:schemaRefs>
</ds:datastoreItem>
</file>

<file path=customXml/itemProps828.xml><?xml version="1.0" encoding="utf-8"?>
<ds:datastoreItem xmlns:ds="http://schemas.openxmlformats.org/officeDocument/2006/customXml" ds:itemID="{84947AA1-1A3B-42EA-B0D8-C631FBFEAA42}">
  <ds:schemaRefs>
    <ds:schemaRef ds:uri="http://schemas.microsoft.com/VisualStudio/2011/storyboarding/control"/>
  </ds:schemaRefs>
</ds:datastoreItem>
</file>

<file path=customXml/itemProps829.xml><?xml version="1.0" encoding="utf-8"?>
<ds:datastoreItem xmlns:ds="http://schemas.openxmlformats.org/officeDocument/2006/customXml" ds:itemID="{36AF2C14-B476-463A-9427-70698C618FBA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9AE6CAC5-9F7F-45E4-991A-98D462942878}">
  <ds:schemaRefs>
    <ds:schemaRef ds:uri="http://schemas.microsoft.com/VisualStudio/2011/storyboarding/control"/>
  </ds:schemaRefs>
</ds:datastoreItem>
</file>

<file path=customXml/itemProps830.xml><?xml version="1.0" encoding="utf-8"?>
<ds:datastoreItem xmlns:ds="http://schemas.openxmlformats.org/officeDocument/2006/customXml" ds:itemID="{D116C466-B645-40E6-962D-46423F530A51}">
  <ds:schemaRefs>
    <ds:schemaRef ds:uri="http://schemas.microsoft.com/VisualStudio/2011/storyboarding/control"/>
  </ds:schemaRefs>
</ds:datastoreItem>
</file>

<file path=customXml/itemProps831.xml><?xml version="1.0" encoding="utf-8"?>
<ds:datastoreItem xmlns:ds="http://schemas.openxmlformats.org/officeDocument/2006/customXml" ds:itemID="{65210A1D-2B73-4E6E-8B35-07F5B2D9E086}">
  <ds:schemaRefs>
    <ds:schemaRef ds:uri="http://schemas.microsoft.com/VisualStudio/2011/storyboarding/control"/>
  </ds:schemaRefs>
</ds:datastoreItem>
</file>

<file path=customXml/itemProps832.xml><?xml version="1.0" encoding="utf-8"?>
<ds:datastoreItem xmlns:ds="http://schemas.openxmlformats.org/officeDocument/2006/customXml" ds:itemID="{7CD9E1BC-984A-4017-A9E4-B6AA5C29FFBF}">
  <ds:schemaRefs>
    <ds:schemaRef ds:uri="http://schemas.microsoft.com/VisualStudio/2011/storyboarding/control"/>
  </ds:schemaRefs>
</ds:datastoreItem>
</file>

<file path=customXml/itemProps833.xml><?xml version="1.0" encoding="utf-8"?>
<ds:datastoreItem xmlns:ds="http://schemas.openxmlformats.org/officeDocument/2006/customXml" ds:itemID="{9123BDB5-C1F6-42D6-B55B-8768AE445C91}">
  <ds:schemaRefs>
    <ds:schemaRef ds:uri="http://schemas.microsoft.com/VisualStudio/2011/storyboarding/control"/>
  </ds:schemaRefs>
</ds:datastoreItem>
</file>

<file path=customXml/itemProps834.xml><?xml version="1.0" encoding="utf-8"?>
<ds:datastoreItem xmlns:ds="http://schemas.openxmlformats.org/officeDocument/2006/customXml" ds:itemID="{4BDB267A-3054-4A7E-AAAB-C308881229C8}">
  <ds:schemaRefs>
    <ds:schemaRef ds:uri="http://schemas.microsoft.com/VisualStudio/2011/storyboarding/control"/>
  </ds:schemaRefs>
</ds:datastoreItem>
</file>

<file path=customXml/itemProps835.xml><?xml version="1.0" encoding="utf-8"?>
<ds:datastoreItem xmlns:ds="http://schemas.openxmlformats.org/officeDocument/2006/customXml" ds:itemID="{C471DB6B-D365-4F60-B09A-04DD7C8FE18C}">
  <ds:schemaRefs>
    <ds:schemaRef ds:uri="http://schemas.microsoft.com/VisualStudio/2011/storyboarding/control"/>
  </ds:schemaRefs>
</ds:datastoreItem>
</file>

<file path=customXml/itemProps836.xml><?xml version="1.0" encoding="utf-8"?>
<ds:datastoreItem xmlns:ds="http://schemas.openxmlformats.org/officeDocument/2006/customXml" ds:itemID="{8C350CE5-3864-46E8-8211-4B17B70CF6BB}">
  <ds:schemaRefs>
    <ds:schemaRef ds:uri="http://schemas.microsoft.com/VisualStudio/2011/storyboarding/control"/>
  </ds:schemaRefs>
</ds:datastoreItem>
</file>

<file path=customXml/itemProps837.xml><?xml version="1.0" encoding="utf-8"?>
<ds:datastoreItem xmlns:ds="http://schemas.openxmlformats.org/officeDocument/2006/customXml" ds:itemID="{8260F9E4-1505-45C2-9452-71B3A8C44F87}">
  <ds:schemaRefs>
    <ds:schemaRef ds:uri="http://schemas.microsoft.com/VisualStudio/2011/storyboarding/control"/>
  </ds:schemaRefs>
</ds:datastoreItem>
</file>

<file path=customXml/itemProps838.xml><?xml version="1.0" encoding="utf-8"?>
<ds:datastoreItem xmlns:ds="http://schemas.openxmlformats.org/officeDocument/2006/customXml" ds:itemID="{6B481A9C-A2EA-4267-B0FC-DCC8E5A179F4}">
  <ds:schemaRefs>
    <ds:schemaRef ds:uri="http://schemas.microsoft.com/VisualStudio/2011/storyboarding/control"/>
  </ds:schemaRefs>
</ds:datastoreItem>
</file>

<file path=customXml/itemProps839.xml><?xml version="1.0" encoding="utf-8"?>
<ds:datastoreItem xmlns:ds="http://schemas.openxmlformats.org/officeDocument/2006/customXml" ds:itemID="{1A1CF056-11A5-4230-A32A-129CC6D2D835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848B24E3-BE3A-45C8-9E19-997432D49F9D}">
  <ds:schemaRefs>
    <ds:schemaRef ds:uri="http://schemas.microsoft.com/VisualStudio/2011/storyboarding/control"/>
  </ds:schemaRefs>
</ds:datastoreItem>
</file>

<file path=customXml/itemProps840.xml><?xml version="1.0" encoding="utf-8"?>
<ds:datastoreItem xmlns:ds="http://schemas.openxmlformats.org/officeDocument/2006/customXml" ds:itemID="{FD65396D-08CA-4AB3-B07F-C7B5A43D66A8}">
  <ds:schemaRefs>
    <ds:schemaRef ds:uri="http://schemas.microsoft.com/VisualStudio/2011/storyboarding/control"/>
  </ds:schemaRefs>
</ds:datastoreItem>
</file>

<file path=customXml/itemProps841.xml><?xml version="1.0" encoding="utf-8"?>
<ds:datastoreItem xmlns:ds="http://schemas.openxmlformats.org/officeDocument/2006/customXml" ds:itemID="{9C6828A0-7FAC-4A3C-8D58-20BF324A9719}">
  <ds:schemaRefs>
    <ds:schemaRef ds:uri="http://schemas.microsoft.com/VisualStudio/2011/storyboarding/control"/>
  </ds:schemaRefs>
</ds:datastoreItem>
</file>

<file path=customXml/itemProps842.xml><?xml version="1.0" encoding="utf-8"?>
<ds:datastoreItem xmlns:ds="http://schemas.openxmlformats.org/officeDocument/2006/customXml" ds:itemID="{CD700277-F4EA-468E-8920-0C049974FEDF}">
  <ds:schemaRefs>
    <ds:schemaRef ds:uri="http://schemas.microsoft.com/VisualStudio/2011/storyboarding/control"/>
  </ds:schemaRefs>
</ds:datastoreItem>
</file>

<file path=customXml/itemProps843.xml><?xml version="1.0" encoding="utf-8"?>
<ds:datastoreItem xmlns:ds="http://schemas.openxmlformats.org/officeDocument/2006/customXml" ds:itemID="{C82E683A-DC08-4189-A5E5-4076DF015C32}">
  <ds:schemaRefs>
    <ds:schemaRef ds:uri="http://schemas.microsoft.com/VisualStudio/2011/storyboarding/control"/>
  </ds:schemaRefs>
</ds:datastoreItem>
</file>

<file path=customXml/itemProps844.xml><?xml version="1.0" encoding="utf-8"?>
<ds:datastoreItem xmlns:ds="http://schemas.openxmlformats.org/officeDocument/2006/customXml" ds:itemID="{3273E525-5A22-4C21-9E56-D66C500846A3}">
  <ds:schemaRefs>
    <ds:schemaRef ds:uri="http://schemas.microsoft.com/VisualStudio/2011/storyboarding/control"/>
  </ds:schemaRefs>
</ds:datastoreItem>
</file>

<file path=customXml/itemProps845.xml><?xml version="1.0" encoding="utf-8"?>
<ds:datastoreItem xmlns:ds="http://schemas.openxmlformats.org/officeDocument/2006/customXml" ds:itemID="{41929997-5013-46D7-BA74-2007933BCB8D}">
  <ds:schemaRefs>
    <ds:schemaRef ds:uri="http://schemas.microsoft.com/VisualStudio/2011/storyboarding/control"/>
  </ds:schemaRefs>
</ds:datastoreItem>
</file>

<file path=customXml/itemProps846.xml><?xml version="1.0" encoding="utf-8"?>
<ds:datastoreItem xmlns:ds="http://schemas.openxmlformats.org/officeDocument/2006/customXml" ds:itemID="{8C811EC6-CB37-4E48-BAB6-2F54542F33E7}">
  <ds:schemaRefs>
    <ds:schemaRef ds:uri="http://schemas.microsoft.com/VisualStudio/2011/storyboarding/control"/>
  </ds:schemaRefs>
</ds:datastoreItem>
</file>

<file path=customXml/itemProps847.xml><?xml version="1.0" encoding="utf-8"?>
<ds:datastoreItem xmlns:ds="http://schemas.openxmlformats.org/officeDocument/2006/customXml" ds:itemID="{6FBBD27E-4D67-4FFE-9FB7-D59932B1364B}">
  <ds:schemaRefs>
    <ds:schemaRef ds:uri="http://schemas.microsoft.com/VisualStudio/2011/storyboarding/control"/>
  </ds:schemaRefs>
</ds:datastoreItem>
</file>

<file path=customXml/itemProps848.xml><?xml version="1.0" encoding="utf-8"?>
<ds:datastoreItem xmlns:ds="http://schemas.openxmlformats.org/officeDocument/2006/customXml" ds:itemID="{E1336DA5-82B5-41A4-84FA-93CDD3D13308}">
  <ds:schemaRefs>
    <ds:schemaRef ds:uri="http://schemas.microsoft.com/VisualStudio/2011/storyboarding/control"/>
  </ds:schemaRefs>
</ds:datastoreItem>
</file>

<file path=customXml/itemProps849.xml><?xml version="1.0" encoding="utf-8"?>
<ds:datastoreItem xmlns:ds="http://schemas.openxmlformats.org/officeDocument/2006/customXml" ds:itemID="{2FAD9408-F609-4AE3-B869-8A507E615417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43D2560D-DCC4-4361-8450-A40E0B82779F}">
  <ds:schemaRefs>
    <ds:schemaRef ds:uri="http://schemas.microsoft.com/VisualStudio/2011/storyboarding/control"/>
  </ds:schemaRefs>
</ds:datastoreItem>
</file>

<file path=customXml/itemProps850.xml><?xml version="1.0" encoding="utf-8"?>
<ds:datastoreItem xmlns:ds="http://schemas.openxmlformats.org/officeDocument/2006/customXml" ds:itemID="{AEC362B5-1560-41F9-893B-2812D8B10838}">
  <ds:schemaRefs>
    <ds:schemaRef ds:uri="http://schemas.microsoft.com/VisualStudio/2011/storyboarding/control"/>
  </ds:schemaRefs>
</ds:datastoreItem>
</file>

<file path=customXml/itemProps851.xml><?xml version="1.0" encoding="utf-8"?>
<ds:datastoreItem xmlns:ds="http://schemas.openxmlformats.org/officeDocument/2006/customXml" ds:itemID="{63BA03D6-2D37-4535-BC77-A248602F2AE8}">
  <ds:schemaRefs>
    <ds:schemaRef ds:uri="http://schemas.microsoft.com/VisualStudio/2011/storyboarding/control"/>
  </ds:schemaRefs>
</ds:datastoreItem>
</file>

<file path=customXml/itemProps852.xml><?xml version="1.0" encoding="utf-8"?>
<ds:datastoreItem xmlns:ds="http://schemas.openxmlformats.org/officeDocument/2006/customXml" ds:itemID="{1DBE3DF1-D5AB-404A-AC2A-3BE419D0781C}">
  <ds:schemaRefs>
    <ds:schemaRef ds:uri="http://schemas.microsoft.com/VisualStudio/2011/storyboarding/control"/>
  </ds:schemaRefs>
</ds:datastoreItem>
</file>

<file path=customXml/itemProps853.xml><?xml version="1.0" encoding="utf-8"?>
<ds:datastoreItem xmlns:ds="http://schemas.openxmlformats.org/officeDocument/2006/customXml" ds:itemID="{640CD577-1702-4288-A3C0-A0D4F7BA16C8}">
  <ds:schemaRefs>
    <ds:schemaRef ds:uri="http://schemas.microsoft.com/VisualStudio/2011/storyboarding/control"/>
  </ds:schemaRefs>
</ds:datastoreItem>
</file>

<file path=customXml/itemProps854.xml><?xml version="1.0" encoding="utf-8"?>
<ds:datastoreItem xmlns:ds="http://schemas.openxmlformats.org/officeDocument/2006/customXml" ds:itemID="{48600C5D-38A1-49E0-A269-20E6CE31463D}">
  <ds:schemaRefs>
    <ds:schemaRef ds:uri="http://schemas.microsoft.com/VisualStudio/2011/storyboarding/control"/>
  </ds:schemaRefs>
</ds:datastoreItem>
</file>

<file path=customXml/itemProps855.xml><?xml version="1.0" encoding="utf-8"?>
<ds:datastoreItem xmlns:ds="http://schemas.openxmlformats.org/officeDocument/2006/customXml" ds:itemID="{C366268C-5A6E-46BA-BAFD-0CE7DB1AD6A8}">
  <ds:schemaRefs>
    <ds:schemaRef ds:uri="http://schemas.microsoft.com/VisualStudio/2011/storyboarding/control"/>
  </ds:schemaRefs>
</ds:datastoreItem>
</file>

<file path=customXml/itemProps856.xml><?xml version="1.0" encoding="utf-8"?>
<ds:datastoreItem xmlns:ds="http://schemas.openxmlformats.org/officeDocument/2006/customXml" ds:itemID="{50F9DEFE-FDB9-45C8-BB98-637E6F0B4487}">
  <ds:schemaRefs>
    <ds:schemaRef ds:uri="http://schemas.microsoft.com/VisualStudio/2011/storyboarding/control"/>
  </ds:schemaRefs>
</ds:datastoreItem>
</file>

<file path=customXml/itemProps857.xml><?xml version="1.0" encoding="utf-8"?>
<ds:datastoreItem xmlns:ds="http://schemas.openxmlformats.org/officeDocument/2006/customXml" ds:itemID="{6921B54B-1E03-4D63-8FF5-AC096BD6C56C}">
  <ds:schemaRefs>
    <ds:schemaRef ds:uri="http://schemas.microsoft.com/VisualStudio/2011/storyboarding/control"/>
  </ds:schemaRefs>
</ds:datastoreItem>
</file>

<file path=customXml/itemProps858.xml><?xml version="1.0" encoding="utf-8"?>
<ds:datastoreItem xmlns:ds="http://schemas.openxmlformats.org/officeDocument/2006/customXml" ds:itemID="{D092880D-5A24-4EA5-AE7B-23FA0687DDEB}">
  <ds:schemaRefs>
    <ds:schemaRef ds:uri="http://schemas.microsoft.com/VisualStudio/2011/storyboarding/control"/>
  </ds:schemaRefs>
</ds:datastoreItem>
</file>

<file path=customXml/itemProps859.xml><?xml version="1.0" encoding="utf-8"?>
<ds:datastoreItem xmlns:ds="http://schemas.openxmlformats.org/officeDocument/2006/customXml" ds:itemID="{874B5202-D2F1-4C33-9034-7681E0B2CCF5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E2A6D6FD-71AB-4B83-A529-7DB77CB051F0}">
  <ds:schemaRefs>
    <ds:schemaRef ds:uri="http://schemas.microsoft.com/VisualStudio/2011/storyboarding/control"/>
  </ds:schemaRefs>
</ds:datastoreItem>
</file>

<file path=customXml/itemProps860.xml><?xml version="1.0" encoding="utf-8"?>
<ds:datastoreItem xmlns:ds="http://schemas.openxmlformats.org/officeDocument/2006/customXml" ds:itemID="{AFADF96A-AE9B-43BE-A279-51048B386F02}">
  <ds:schemaRefs>
    <ds:schemaRef ds:uri="http://schemas.microsoft.com/VisualStudio/2011/storyboarding/control"/>
  </ds:schemaRefs>
</ds:datastoreItem>
</file>

<file path=customXml/itemProps861.xml><?xml version="1.0" encoding="utf-8"?>
<ds:datastoreItem xmlns:ds="http://schemas.openxmlformats.org/officeDocument/2006/customXml" ds:itemID="{F0AC24EB-59A9-46BC-AC95-E73F896CB3F7}">
  <ds:schemaRefs>
    <ds:schemaRef ds:uri="http://schemas.microsoft.com/VisualStudio/2011/storyboarding/control"/>
  </ds:schemaRefs>
</ds:datastoreItem>
</file>

<file path=customXml/itemProps862.xml><?xml version="1.0" encoding="utf-8"?>
<ds:datastoreItem xmlns:ds="http://schemas.openxmlformats.org/officeDocument/2006/customXml" ds:itemID="{8DE1FC29-EB04-4409-9993-306B459FE9BC}">
  <ds:schemaRefs>
    <ds:schemaRef ds:uri="http://schemas.microsoft.com/VisualStudio/2011/storyboarding/control"/>
  </ds:schemaRefs>
</ds:datastoreItem>
</file>

<file path=customXml/itemProps863.xml><?xml version="1.0" encoding="utf-8"?>
<ds:datastoreItem xmlns:ds="http://schemas.openxmlformats.org/officeDocument/2006/customXml" ds:itemID="{F0C6FA06-E558-4C16-9DBF-CCB5BE235E8B}">
  <ds:schemaRefs>
    <ds:schemaRef ds:uri="http://schemas.microsoft.com/VisualStudio/2011/storyboarding/control"/>
  </ds:schemaRefs>
</ds:datastoreItem>
</file>

<file path=customXml/itemProps864.xml><?xml version="1.0" encoding="utf-8"?>
<ds:datastoreItem xmlns:ds="http://schemas.openxmlformats.org/officeDocument/2006/customXml" ds:itemID="{8B3E011A-2BFA-4282-99B7-5B83B2DCBF0E}">
  <ds:schemaRefs>
    <ds:schemaRef ds:uri="http://schemas.microsoft.com/VisualStudio/2011/storyboarding/control"/>
  </ds:schemaRefs>
</ds:datastoreItem>
</file>

<file path=customXml/itemProps865.xml><?xml version="1.0" encoding="utf-8"?>
<ds:datastoreItem xmlns:ds="http://schemas.openxmlformats.org/officeDocument/2006/customXml" ds:itemID="{794CEF3C-29CA-4881-9E0C-578D148CFFEC}">
  <ds:schemaRefs>
    <ds:schemaRef ds:uri="http://schemas.microsoft.com/VisualStudio/2011/storyboarding/control"/>
  </ds:schemaRefs>
</ds:datastoreItem>
</file>

<file path=customXml/itemProps866.xml><?xml version="1.0" encoding="utf-8"?>
<ds:datastoreItem xmlns:ds="http://schemas.openxmlformats.org/officeDocument/2006/customXml" ds:itemID="{E223FC81-33B2-4A00-993B-CA13D61C8DD6}">
  <ds:schemaRefs>
    <ds:schemaRef ds:uri="http://schemas.microsoft.com/VisualStudio/2011/storyboarding/control"/>
  </ds:schemaRefs>
</ds:datastoreItem>
</file>

<file path=customXml/itemProps867.xml><?xml version="1.0" encoding="utf-8"?>
<ds:datastoreItem xmlns:ds="http://schemas.openxmlformats.org/officeDocument/2006/customXml" ds:itemID="{E444F560-488E-4885-993A-09614FBFAF42}">
  <ds:schemaRefs>
    <ds:schemaRef ds:uri="http://schemas.microsoft.com/VisualStudio/2011/storyboarding/control"/>
  </ds:schemaRefs>
</ds:datastoreItem>
</file>

<file path=customXml/itemProps868.xml><?xml version="1.0" encoding="utf-8"?>
<ds:datastoreItem xmlns:ds="http://schemas.openxmlformats.org/officeDocument/2006/customXml" ds:itemID="{329021F8-CB92-49E8-B966-A0CFC92DF215}">
  <ds:schemaRefs>
    <ds:schemaRef ds:uri="http://schemas.microsoft.com/VisualStudio/2011/storyboarding/control"/>
  </ds:schemaRefs>
</ds:datastoreItem>
</file>

<file path=customXml/itemProps869.xml><?xml version="1.0" encoding="utf-8"?>
<ds:datastoreItem xmlns:ds="http://schemas.openxmlformats.org/officeDocument/2006/customXml" ds:itemID="{DF09C66B-EBAA-44C5-90F5-2A01A937121C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FA392778-0495-4CC6-896B-F2E837B7D30C}">
  <ds:schemaRefs>
    <ds:schemaRef ds:uri="http://schemas.microsoft.com/VisualStudio/2011/storyboarding/control"/>
  </ds:schemaRefs>
</ds:datastoreItem>
</file>

<file path=customXml/itemProps870.xml><?xml version="1.0" encoding="utf-8"?>
<ds:datastoreItem xmlns:ds="http://schemas.openxmlformats.org/officeDocument/2006/customXml" ds:itemID="{A499D121-9B40-4955-93AF-693C0E9358A6}">
  <ds:schemaRefs>
    <ds:schemaRef ds:uri="http://schemas.microsoft.com/VisualStudio/2011/storyboarding/control"/>
  </ds:schemaRefs>
</ds:datastoreItem>
</file>

<file path=customXml/itemProps871.xml><?xml version="1.0" encoding="utf-8"?>
<ds:datastoreItem xmlns:ds="http://schemas.openxmlformats.org/officeDocument/2006/customXml" ds:itemID="{7DF9FC38-D912-4CC6-8B3B-0C39F32FD558}">
  <ds:schemaRefs>
    <ds:schemaRef ds:uri="http://schemas.microsoft.com/VisualStudio/2011/storyboarding/control"/>
  </ds:schemaRefs>
</ds:datastoreItem>
</file>

<file path=customXml/itemProps872.xml><?xml version="1.0" encoding="utf-8"?>
<ds:datastoreItem xmlns:ds="http://schemas.openxmlformats.org/officeDocument/2006/customXml" ds:itemID="{15E0AEB8-2E1D-4BF8-B058-38A9260B926C}">
  <ds:schemaRefs>
    <ds:schemaRef ds:uri="http://schemas.microsoft.com/VisualStudio/2011/storyboarding/control"/>
  </ds:schemaRefs>
</ds:datastoreItem>
</file>

<file path=customXml/itemProps873.xml><?xml version="1.0" encoding="utf-8"?>
<ds:datastoreItem xmlns:ds="http://schemas.openxmlformats.org/officeDocument/2006/customXml" ds:itemID="{DD7B15E9-EE02-4F4B-B73D-E36D0104276C}">
  <ds:schemaRefs>
    <ds:schemaRef ds:uri="http://schemas.microsoft.com/VisualStudio/2011/storyboarding/control"/>
  </ds:schemaRefs>
</ds:datastoreItem>
</file>

<file path=customXml/itemProps874.xml><?xml version="1.0" encoding="utf-8"?>
<ds:datastoreItem xmlns:ds="http://schemas.openxmlformats.org/officeDocument/2006/customXml" ds:itemID="{4A047892-05F8-4A94-9453-F53A99778901}">
  <ds:schemaRefs>
    <ds:schemaRef ds:uri="http://schemas.microsoft.com/VisualStudio/2011/storyboarding/control"/>
  </ds:schemaRefs>
</ds:datastoreItem>
</file>

<file path=customXml/itemProps875.xml><?xml version="1.0" encoding="utf-8"?>
<ds:datastoreItem xmlns:ds="http://schemas.openxmlformats.org/officeDocument/2006/customXml" ds:itemID="{AF4E58AD-7611-4919-81F2-E25D45F0741A}">
  <ds:schemaRefs>
    <ds:schemaRef ds:uri="http://schemas.microsoft.com/VisualStudio/2011/storyboarding/control"/>
  </ds:schemaRefs>
</ds:datastoreItem>
</file>

<file path=customXml/itemProps876.xml><?xml version="1.0" encoding="utf-8"?>
<ds:datastoreItem xmlns:ds="http://schemas.openxmlformats.org/officeDocument/2006/customXml" ds:itemID="{BEF6057B-71EC-49B0-854E-15A8BA84EDBD}">
  <ds:schemaRefs>
    <ds:schemaRef ds:uri="http://schemas.microsoft.com/VisualStudio/2011/storyboarding/control"/>
  </ds:schemaRefs>
</ds:datastoreItem>
</file>

<file path=customXml/itemProps877.xml><?xml version="1.0" encoding="utf-8"?>
<ds:datastoreItem xmlns:ds="http://schemas.openxmlformats.org/officeDocument/2006/customXml" ds:itemID="{636C5C0C-36F3-488F-9BCA-F9E5BF58FE18}">
  <ds:schemaRefs>
    <ds:schemaRef ds:uri="http://schemas.microsoft.com/VisualStudio/2011/storyboarding/control"/>
  </ds:schemaRefs>
</ds:datastoreItem>
</file>

<file path=customXml/itemProps878.xml><?xml version="1.0" encoding="utf-8"?>
<ds:datastoreItem xmlns:ds="http://schemas.openxmlformats.org/officeDocument/2006/customXml" ds:itemID="{4C34EF50-B7E4-4EC2-B24B-F7B0F5FA2029}">
  <ds:schemaRefs>
    <ds:schemaRef ds:uri="http://schemas.microsoft.com/VisualStudio/2011/storyboarding/control"/>
  </ds:schemaRefs>
</ds:datastoreItem>
</file>

<file path=customXml/itemProps879.xml><?xml version="1.0" encoding="utf-8"?>
<ds:datastoreItem xmlns:ds="http://schemas.openxmlformats.org/officeDocument/2006/customXml" ds:itemID="{9FB852E5-B349-4E46-BD8F-FC5936BDA676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0BEDB80D-6E92-4BC3-9C41-41A410D51B3B}">
  <ds:schemaRefs>
    <ds:schemaRef ds:uri="http://schemas.microsoft.com/VisualStudio/2011/storyboarding/control"/>
  </ds:schemaRefs>
</ds:datastoreItem>
</file>

<file path=customXml/itemProps880.xml><?xml version="1.0" encoding="utf-8"?>
<ds:datastoreItem xmlns:ds="http://schemas.openxmlformats.org/officeDocument/2006/customXml" ds:itemID="{4DC37A74-24B2-4B41-A378-E1C24D367929}">
  <ds:schemaRefs>
    <ds:schemaRef ds:uri="http://schemas.microsoft.com/VisualStudio/2011/storyboarding/control"/>
  </ds:schemaRefs>
</ds:datastoreItem>
</file>

<file path=customXml/itemProps881.xml><?xml version="1.0" encoding="utf-8"?>
<ds:datastoreItem xmlns:ds="http://schemas.openxmlformats.org/officeDocument/2006/customXml" ds:itemID="{56DFD82D-3078-46C9-BC03-CF1D7D5EB7AB}">
  <ds:schemaRefs>
    <ds:schemaRef ds:uri="http://schemas.microsoft.com/VisualStudio/2011/storyboarding/control"/>
  </ds:schemaRefs>
</ds:datastoreItem>
</file>

<file path=customXml/itemProps882.xml><?xml version="1.0" encoding="utf-8"?>
<ds:datastoreItem xmlns:ds="http://schemas.openxmlformats.org/officeDocument/2006/customXml" ds:itemID="{C68C6127-8AF8-4943-B412-2831B1B08D4A}">
  <ds:schemaRefs>
    <ds:schemaRef ds:uri="http://schemas.microsoft.com/VisualStudio/2011/storyboarding/control"/>
  </ds:schemaRefs>
</ds:datastoreItem>
</file>

<file path=customXml/itemProps883.xml><?xml version="1.0" encoding="utf-8"?>
<ds:datastoreItem xmlns:ds="http://schemas.openxmlformats.org/officeDocument/2006/customXml" ds:itemID="{5E566012-BC62-4AED-8931-FEB1D647D050}">
  <ds:schemaRefs>
    <ds:schemaRef ds:uri="http://schemas.microsoft.com/VisualStudio/2011/storyboarding/control"/>
  </ds:schemaRefs>
</ds:datastoreItem>
</file>

<file path=customXml/itemProps884.xml><?xml version="1.0" encoding="utf-8"?>
<ds:datastoreItem xmlns:ds="http://schemas.openxmlformats.org/officeDocument/2006/customXml" ds:itemID="{48E0B17D-2BAE-4C65-9CE7-EDB2D265A9C0}">
  <ds:schemaRefs>
    <ds:schemaRef ds:uri="http://schemas.microsoft.com/VisualStudio/2011/storyboarding/control"/>
  </ds:schemaRefs>
</ds:datastoreItem>
</file>

<file path=customXml/itemProps885.xml><?xml version="1.0" encoding="utf-8"?>
<ds:datastoreItem xmlns:ds="http://schemas.openxmlformats.org/officeDocument/2006/customXml" ds:itemID="{DF6CE6A9-12FF-42A6-A017-08BD4A58CCF2}">
  <ds:schemaRefs>
    <ds:schemaRef ds:uri="http://schemas.microsoft.com/VisualStudio/2011/storyboarding/control"/>
  </ds:schemaRefs>
</ds:datastoreItem>
</file>

<file path=customXml/itemProps886.xml><?xml version="1.0" encoding="utf-8"?>
<ds:datastoreItem xmlns:ds="http://schemas.openxmlformats.org/officeDocument/2006/customXml" ds:itemID="{C8D0288E-21BA-4068-B9C5-097B85CC6042}">
  <ds:schemaRefs>
    <ds:schemaRef ds:uri="http://schemas.microsoft.com/VisualStudio/2011/storyboarding/control"/>
  </ds:schemaRefs>
</ds:datastoreItem>
</file>

<file path=customXml/itemProps887.xml><?xml version="1.0" encoding="utf-8"?>
<ds:datastoreItem xmlns:ds="http://schemas.openxmlformats.org/officeDocument/2006/customXml" ds:itemID="{404E4E95-5D24-4981-83EF-29F243B4CE8B}">
  <ds:schemaRefs>
    <ds:schemaRef ds:uri="http://schemas.microsoft.com/VisualStudio/2011/storyboarding/control"/>
  </ds:schemaRefs>
</ds:datastoreItem>
</file>

<file path=customXml/itemProps888.xml><?xml version="1.0" encoding="utf-8"?>
<ds:datastoreItem xmlns:ds="http://schemas.openxmlformats.org/officeDocument/2006/customXml" ds:itemID="{E00C38F3-9B4A-4E29-BC13-13B8177B2595}">
  <ds:schemaRefs>
    <ds:schemaRef ds:uri="http://schemas.microsoft.com/VisualStudio/2011/storyboarding/control"/>
  </ds:schemaRefs>
</ds:datastoreItem>
</file>

<file path=customXml/itemProps889.xml><?xml version="1.0" encoding="utf-8"?>
<ds:datastoreItem xmlns:ds="http://schemas.openxmlformats.org/officeDocument/2006/customXml" ds:itemID="{FD00DC34-E087-46C9-B955-D854E0594734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B550031B-A4CC-4927-82E9-6A0F14465225}">
  <ds:schemaRefs>
    <ds:schemaRef ds:uri="http://schemas.microsoft.com/VisualStudio/2011/storyboarding/control"/>
  </ds:schemaRefs>
</ds:datastoreItem>
</file>

<file path=customXml/itemProps890.xml><?xml version="1.0" encoding="utf-8"?>
<ds:datastoreItem xmlns:ds="http://schemas.openxmlformats.org/officeDocument/2006/customXml" ds:itemID="{45DEBB87-BD82-4AFF-8571-EDCC2692002E}">
  <ds:schemaRefs>
    <ds:schemaRef ds:uri="http://schemas.microsoft.com/VisualStudio/2011/storyboarding/control"/>
  </ds:schemaRefs>
</ds:datastoreItem>
</file>

<file path=customXml/itemProps891.xml><?xml version="1.0" encoding="utf-8"?>
<ds:datastoreItem xmlns:ds="http://schemas.openxmlformats.org/officeDocument/2006/customXml" ds:itemID="{316B8471-64CC-49A1-82E3-7D1262ED3754}">
  <ds:schemaRefs>
    <ds:schemaRef ds:uri="http://schemas.microsoft.com/VisualStudio/2011/storyboarding/control"/>
  </ds:schemaRefs>
</ds:datastoreItem>
</file>

<file path=customXml/itemProps892.xml><?xml version="1.0" encoding="utf-8"?>
<ds:datastoreItem xmlns:ds="http://schemas.openxmlformats.org/officeDocument/2006/customXml" ds:itemID="{9F878B9D-8961-4D9B-9D17-5B7B17315724}">
  <ds:schemaRefs>
    <ds:schemaRef ds:uri="http://schemas.microsoft.com/VisualStudio/2011/storyboarding/control"/>
  </ds:schemaRefs>
</ds:datastoreItem>
</file>

<file path=customXml/itemProps893.xml><?xml version="1.0" encoding="utf-8"?>
<ds:datastoreItem xmlns:ds="http://schemas.openxmlformats.org/officeDocument/2006/customXml" ds:itemID="{5BB77EDC-6546-4FB4-9887-1513CE680276}">
  <ds:schemaRefs>
    <ds:schemaRef ds:uri="http://schemas.microsoft.com/VisualStudio/2011/storyboarding/control"/>
  </ds:schemaRefs>
</ds:datastoreItem>
</file>

<file path=customXml/itemProps894.xml><?xml version="1.0" encoding="utf-8"?>
<ds:datastoreItem xmlns:ds="http://schemas.openxmlformats.org/officeDocument/2006/customXml" ds:itemID="{E76DC3E6-0C86-4532-9D0C-7AEF523F7BC9}">
  <ds:schemaRefs>
    <ds:schemaRef ds:uri="http://schemas.microsoft.com/VisualStudio/2011/storyboarding/control"/>
  </ds:schemaRefs>
</ds:datastoreItem>
</file>

<file path=customXml/itemProps895.xml><?xml version="1.0" encoding="utf-8"?>
<ds:datastoreItem xmlns:ds="http://schemas.openxmlformats.org/officeDocument/2006/customXml" ds:itemID="{1E7E8A51-D576-478C-BD8A-A7666B4F2F24}">
  <ds:schemaRefs>
    <ds:schemaRef ds:uri="http://schemas.microsoft.com/VisualStudio/2011/storyboarding/control"/>
  </ds:schemaRefs>
</ds:datastoreItem>
</file>

<file path=customXml/itemProps896.xml><?xml version="1.0" encoding="utf-8"?>
<ds:datastoreItem xmlns:ds="http://schemas.openxmlformats.org/officeDocument/2006/customXml" ds:itemID="{AD9ABD1D-FB11-458F-A0DA-BC31CA0E52F9}">
  <ds:schemaRefs>
    <ds:schemaRef ds:uri="http://schemas.microsoft.com/VisualStudio/2011/storyboarding/control"/>
  </ds:schemaRefs>
</ds:datastoreItem>
</file>

<file path=customXml/itemProps897.xml><?xml version="1.0" encoding="utf-8"?>
<ds:datastoreItem xmlns:ds="http://schemas.openxmlformats.org/officeDocument/2006/customXml" ds:itemID="{92292DE9-E909-40DE-BE25-B33C171EE4F8}">
  <ds:schemaRefs>
    <ds:schemaRef ds:uri="http://schemas.microsoft.com/VisualStudio/2011/storyboarding/control"/>
  </ds:schemaRefs>
</ds:datastoreItem>
</file>

<file path=customXml/itemProps898.xml><?xml version="1.0" encoding="utf-8"?>
<ds:datastoreItem xmlns:ds="http://schemas.openxmlformats.org/officeDocument/2006/customXml" ds:itemID="{94C086B2-064F-47BD-B41A-54D76B5ECEF0}">
  <ds:schemaRefs>
    <ds:schemaRef ds:uri="http://schemas.microsoft.com/VisualStudio/2011/storyboarding/control"/>
  </ds:schemaRefs>
</ds:datastoreItem>
</file>

<file path=customXml/itemProps899.xml><?xml version="1.0" encoding="utf-8"?>
<ds:datastoreItem xmlns:ds="http://schemas.openxmlformats.org/officeDocument/2006/customXml" ds:itemID="{B767B613-D2B6-4D2B-B7C8-27BEE4EE9CD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3FCEF19E-4F43-474A-980E-944D72E66D98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7056F0B2-D932-41FB-A0DC-A676168788DA}">
  <ds:schemaRefs>
    <ds:schemaRef ds:uri="http://schemas.microsoft.com/VisualStudio/2011/storyboarding/control"/>
  </ds:schemaRefs>
</ds:datastoreItem>
</file>

<file path=customXml/itemProps900.xml><?xml version="1.0" encoding="utf-8"?>
<ds:datastoreItem xmlns:ds="http://schemas.openxmlformats.org/officeDocument/2006/customXml" ds:itemID="{2EF82731-23EB-4E23-846A-EF79AF699092}">
  <ds:schemaRefs>
    <ds:schemaRef ds:uri="http://schemas.microsoft.com/VisualStudio/2011/storyboarding/control"/>
  </ds:schemaRefs>
</ds:datastoreItem>
</file>

<file path=customXml/itemProps901.xml><?xml version="1.0" encoding="utf-8"?>
<ds:datastoreItem xmlns:ds="http://schemas.openxmlformats.org/officeDocument/2006/customXml" ds:itemID="{8767FCE1-2F74-4DA9-915B-F8DDABAFC789}">
  <ds:schemaRefs>
    <ds:schemaRef ds:uri="http://schemas.microsoft.com/VisualStudio/2011/storyboarding/control"/>
  </ds:schemaRefs>
</ds:datastoreItem>
</file>

<file path=customXml/itemProps902.xml><?xml version="1.0" encoding="utf-8"?>
<ds:datastoreItem xmlns:ds="http://schemas.openxmlformats.org/officeDocument/2006/customXml" ds:itemID="{239ACE72-A155-48C8-B9A4-D7BC64CF2F0E}">
  <ds:schemaRefs>
    <ds:schemaRef ds:uri="http://schemas.microsoft.com/VisualStudio/2011/storyboarding/control"/>
  </ds:schemaRefs>
</ds:datastoreItem>
</file>

<file path=customXml/itemProps903.xml><?xml version="1.0" encoding="utf-8"?>
<ds:datastoreItem xmlns:ds="http://schemas.openxmlformats.org/officeDocument/2006/customXml" ds:itemID="{2C09CDB9-572E-44F9-BA3B-3955B1008674}">
  <ds:schemaRefs>
    <ds:schemaRef ds:uri="http://schemas.microsoft.com/VisualStudio/2011/storyboarding/control"/>
  </ds:schemaRefs>
</ds:datastoreItem>
</file>

<file path=customXml/itemProps904.xml><?xml version="1.0" encoding="utf-8"?>
<ds:datastoreItem xmlns:ds="http://schemas.openxmlformats.org/officeDocument/2006/customXml" ds:itemID="{5BA93919-8D19-40E3-BE2C-91D1E236A886}">
  <ds:schemaRefs>
    <ds:schemaRef ds:uri="http://schemas.microsoft.com/VisualStudio/2011/storyboarding/control"/>
  </ds:schemaRefs>
</ds:datastoreItem>
</file>

<file path=customXml/itemProps905.xml><?xml version="1.0" encoding="utf-8"?>
<ds:datastoreItem xmlns:ds="http://schemas.openxmlformats.org/officeDocument/2006/customXml" ds:itemID="{74D5AE67-F618-423D-8DB0-CB25ECB9C02D}">
  <ds:schemaRefs>
    <ds:schemaRef ds:uri="http://schemas.microsoft.com/VisualStudio/2011/storyboarding/control"/>
  </ds:schemaRefs>
</ds:datastoreItem>
</file>

<file path=customXml/itemProps906.xml><?xml version="1.0" encoding="utf-8"?>
<ds:datastoreItem xmlns:ds="http://schemas.openxmlformats.org/officeDocument/2006/customXml" ds:itemID="{F86908E7-51BF-4596-B9F2-1D427006E173}">
  <ds:schemaRefs>
    <ds:schemaRef ds:uri="http://schemas.microsoft.com/VisualStudio/2011/storyboarding/control"/>
  </ds:schemaRefs>
</ds:datastoreItem>
</file>

<file path=customXml/itemProps907.xml><?xml version="1.0" encoding="utf-8"?>
<ds:datastoreItem xmlns:ds="http://schemas.openxmlformats.org/officeDocument/2006/customXml" ds:itemID="{59887FE1-8887-41DC-910D-A3446F77EF49}">
  <ds:schemaRefs>
    <ds:schemaRef ds:uri="http://schemas.microsoft.com/VisualStudio/2011/storyboarding/control"/>
  </ds:schemaRefs>
</ds:datastoreItem>
</file>

<file path=customXml/itemProps908.xml><?xml version="1.0" encoding="utf-8"?>
<ds:datastoreItem xmlns:ds="http://schemas.openxmlformats.org/officeDocument/2006/customXml" ds:itemID="{F25C92ED-BE1D-4529-970D-F91C6384550D}">
  <ds:schemaRefs>
    <ds:schemaRef ds:uri="http://schemas.microsoft.com/VisualStudio/2011/storyboarding/control"/>
  </ds:schemaRefs>
</ds:datastoreItem>
</file>

<file path=customXml/itemProps909.xml><?xml version="1.0" encoding="utf-8"?>
<ds:datastoreItem xmlns:ds="http://schemas.openxmlformats.org/officeDocument/2006/customXml" ds:itemID="{C4341D72-38B3-4624-A6AA-177FBDD32674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DDCBC692-B991-491E-B56F-4AABBAE4DF16}">
  <ds:schemaRefs>
    <ds:schemaRef ds:uri="http://schemas.microsoft.com/VisualStudio/2011/storyboarding/control"/>
  </ds:schemaRefs>
</ds:datastoreItem>
</file>

<file path=customXml/itemProps910.xml><?xml version="1.0" encoding="utf-8"?>
<ds:datastoreItem xmlns:ds="http://schemas.openxmlformats.org/officeDocument/2006/customXml" ds:itemID="{CC538812-E430-47F9-A52F-D2BEA6586B26}">
  <ds:schemaRefs>
    <ds:schemaRef ds:uri="http://schemas.microsoft.com/VisualStudio/2011/storyboarding/control"/>
  </ds:schemaRefs>
</ds:datastoreItem>
</file>

<file path=customXml/itemProps911.xml><?xml version="1.0" encoding="utf-8"?>
<ds:datastoreItem xmlns:ds="http://schemas.openxmlformats.org/officeDocument/2006/customXml" ds:itemID="{6EEC8DE2-6A1D-41C6-AB1A-B123C623FD48}">
  <ds:schemaRefs>
    <ds:schemaRef ds:uri="http://schemas.microsoft.com/VisualStudio/2011/storyboarding/control"/>
  </ds:schemaRefs>
</ds:datastoreItem>
</file>

<file path=customXml/itemProps912.xml><?xml version="1.0" encoding="utf-8"?>
<ds:datastoreItem xmlns:ds="http://schemas.openxmlformats.org/officeDocument/2006/customXml" ds:itemID="{38E2E599-B0C7-43A7-AE66-AF428FF19D2C}">
  <ds:schemaRefs>
    <ds:schemaRef ds:uri="http://schemas.microsoft.com/VisualStudio/2011/storyboarding/control"/>
  </ds:schemaRefs>
</ds:datastoreItem>
</file>

<file path=customXml/itemProps913.xml><?xml version="1.0" encoding="utf-8"?>
<ds:datastoreItem xmlns:ds="http://schemas.openxmlformats.org/officeDocument/2006/customXml" ds:itemID="{A9B9ED43-29BF-43FC-89E7-D18393ED3C84}">
  <ds:schemaRefs>
    <ds:schemaRef ds:uri="http://schemas.microsoft.com/VisualStudio/2011/storyboarding/control"/>
  </ds:schemaRefs>
</ds:datastoreItem>
</file>

<file path=customXml/itemProps914.xml><?xml version="1.0" encoding="utf-8"?>
<ds:datastoreItem xmlns:ds="http://schemas.openxmlformats.org/officeDocument/2006/customXml" ds:itemID="{AC65A5D1-FA85-4DC2-9533-4433DE58EEE3}">
  <ds:schemaRefs>
    <ds:schemaRef ds:uri="http://schemas.microsoft.com/VisualStudio/2011/storyboarding/control"/>
  </ds:schemaRefs>
</ds:datastoreItem>
</file>

<file path=customXml/itemProps915.xml><?xml version="1.0" encoding="utf-8"?>
<ds:datastoreItem xmlns:ds="http://schemas.openxmlformats.org/officeDocument/2006/customXml" ds:itemID="{CC830F69-33A9-4AA6-A498-8F35CD0671F9}">
  <ds:schemaRefs>
    <ds:schemaRef ds:uri="http://schemas.microsoft.com/VisualStudio/2011/storyboarding/control"/>
  </ds:schemaRefs>
</ds:datastoreItem>
</file>

<file path=customXml/itemProps916.xml><?xml version="1.0" encoding="utf-8"?>
<ds:datastoreItem xmlns:ds="http://schemas.openxmlformats.org/officeDocument/2006/customXml" ds:itemID="{DAF6A0E6-A47C-4093-A865-106BFF1FEBD3}">
  <ds:schemaRefs>
    <ds:schemaRef ds:uri="http://schemas.microsoft.com/VisualStudio/2011/storyboarding/control"/>
  </ds:schemaRefs>
</ds:datastoreItem>
</file>

<file path=customXml/itemProps917.xml><?xml version="1.0" encoding="utf-8"?>
<ds:datastoreItem xmlns:ds="http://schemas.openxmlformats.org/officeDocument/2006/customXml" ds:itemID="{2EF6BE40-31D2-4034-AE3E-8A80AF3F2279}">
  <ds:schemaRefs>
    <ds:schemaRef ds:uri="http://schemas.microsoft.com/VisualStudio/2011/storyboarding/control"/>
  </ds:schemaRefs>
</ds:datastoreItem>
</file>

<file path=customXml/itemProps918.xml><?xml version="1.0" encoding="utf-8"?>
<ds:datastoreItem xmlns:ds="http://schemas.openxmlformats.org/officeDocument/2006/customXml" ds:itemID="{3B6D3452-404B-4013-BFB9-AE848C79ABA0}">
  <ds:schemaRefs>
    <ds:schemaRef ds:uri="http://schemas.microsoft.com/VisualStudio/2011/storyboarding/control"/>
  </ds:schemaRefs>
</ds:datastoreItem>
</file>

<file path=customXml/itemProps919.xml><?xml version="1.0" encoding="utf-8"?>
<ds:datastoreItem xmlns:ds="http://schemas.openxmlformats.org/officeDocument/2006/customXml" ds:itemID="{07DFA33B-FC24-40E7-BEFC-006461930D40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F8D55630-F967-4C6E-9895-612166E1925B}">
  <ds:schemaRefs>
    <ds:schemaRef ds:uri="http://schemas.microsoft.com/VisualStudio/2011/storyboarding/control"/>
  </ds:schemaRefs>
</ds:datastoreItem>
</file>

<file path=customXml/itemProps920.xml><?xml version="1.0" encoding="utf-8"?>
<ds:datastoreItem xmlns:ds="http://schemas.openxmlformats.org/officeDocument/2006/customXml" ds:itemID="{FCDB30C2-2472-4044-8BA5-AC0294269094}">
  <ds:schemaRefs>
    <ds:schemaRef ds:uri="http://schemas.microsoft.com/VisualStudio/2011/storyboarding/control"/>
  </ds:schemaRefs>
</ds:datastoreItem>
</file>

<file path=customXml/itemProps921.xml><?xml version="1.0" encoding="utf-8"?>
<ds:datastoreItem xmlns:ds="http://schemas.openxmlformats.org/officeDocument/2006/customXml" ds:itemID="{3A7F2D6D-92EF-4388-A52D-DD3344C5E2ED}">
  <ds:schemaRefs>
    <ds:schemaRef ds:uri="http://schemas.microsoft.com/VisualStudio/2011/storyboarding/control"/>
  </ds:schemaRefs>
</ds:datastoreItem>
</file>

<file path=customXml/itemProps922.xml><?xml version="1.0" encoding="utf-8"?>
<ds:datastoreItem xmlns:ds="http://schemas.openxmlformats.org/officeDocument/2006/customXml" ds:itemID="{26C07C3F-7CEF-479B-BD8A-95E71807ADF6}">
  <ds:schemaRefs>
    <ds:schemaRef ds:uri="http://schemas.microsoft.com/VisualStudio/2011/storyboarding/control"/>
  </ds:schemaRefs>
</ds:datastoreItem>
</file>

<file path=customXml/itemProps923.xml><?xml version="1.0" encoding="utf-8"?>
<ds:datastoreItem xmlns:ds="http://schemas.openxmlformats.org/officeDocument/2006/customXml" ds:itemID="{DE4FE8CA-A5D8-4573-89BE-975998319C3B}">
  <ds:schemaRefs>
    <ds:schemaRef ds:uri="http://schemas.microsoft.com/VisualStudio/2011/storyboarding/control"/>
  </ds:schemaRefs>
</ds:datastoreItem>
</file>

<file path=customXml/itemProps924.xml><?xml version="1.0" encoding="utf-8"?>
<ds:datastoreItem xmlns:ds="http://schemas.openxmlformats.org/officeDocument/2006/customXml" ds:itemID="{CC7CFE0A-B68C-4F61-B5E2-5D140397E571}">
  <ds:schemaRefs>
    <ds:schemaRef ds:uri="http://schemas.microsoft.com/VisualStudio/2011/storyboarding/control"/>
  </ds:schemaRefs>
</ds:datastoreItem>
</file>

<file path=customXml/itemProps925.xml><?xml version="1.0" encoding="utf-8"?>
<ds:datastoreItem xmlns:ds="http://schemas.openxmlformats.org/officeDocument/2006/customXml" ds:itemID="{E13AAB3D-90E7-4730-970E-D2C2582BF8D5}">
  <ds:schemaRefs>
    <ds:schemaRef ds:uri="http://schemas.microsoft.com/VisualStudio/2011/storyboarding/control"/>
  </ds:schemaRefs>
</ds:datastoreItem>
</file>

<file path=customXml/itemProps926.xml><?xml version="1.0" encoding="utf-8"?>
<ds:datastoreItem xmlns:ds="http://schemas.openxmlformats.org/officeDocument/2006/customXml" ds:itemID="{E23519E3-D3C3-4C94-8B8A-20E2201EEA3D}">
  <ds:schemaRefs>
    <ds:schemaRef ds:uri="http://schemas.microsoft.com/VisualStudio/2011/storyboarding/control"/>
  </ds:schemaRefs>
</ds:datastoreItem>
</file>

<file path=customXml/itemProps927.xml><?xml version="1.0" encoding="utf-8"?>
<ds:datastoreItem xmlns:ds="http://schemas.openxmlformats.org/officeDocument/2006/customXml" ds:itemID="{0F3E68D9-F513-459C-B095-BC299A81DF63}">
  <ds:schemaRefs>
    <ds:schemaRef ds:uri="http://schemas.microsoft.com/VisualStudio/2011/storyboarding/control"/>
  </ds:schemaRefs>
</ds:datastoreItem>
</file>

<file path=customXml/itemProps928.xml><?xml version="1.0" encoding="utf-8"?>
<ds:datastoreItem xmlns:ds="http://schemas.openxmlformats.org/officeDocument/2006/customXml" ds:itemID="{EFFDAF7D-5315-470F-BFE6-65830F88E8F5}">
  <ds:schemaRefs>
    <ds:schemaRef ds:uri="http://schemas.microsoft.com/VisualStudio/2011/storyboarding/control"/>
  </ds:schemaRefs>
</ds:datastoreItem>
</file>

<file path=customXml/itemProps929.xml><?xml version="1.0" encoding="utf-8"?>
<ds:datastoreItem xmlns:ds="http://schemas.openxmlformats.org/officeDocument/2006/customXml" ds:itemID="{BEB97E3A-7081-49C8-966D-EE3B54E86DA4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F7A8DD8F-A525-4DB3-8924-BEC3184BB941}">
  <ds:schemaRefs>
    <ds:schemaRef ds:uri="http://schemas.microsoft.com/VisualStudio/2011/storyboarding/control"/>
  </ds:schemaRefs>
</ds:datastoreItem>
</file>

<file path=customXml/itemProps930.xml><?xml version="1.0" encoding="utf-8"?>
<ds:datastoreItem xmlns:ds="http://schemas.openxmlformats.org/officeDocument/2006/customXml" ds:itemID="{25A6264C-F5E3-4A48-BFFA-CA7A448E4257}">
  <ds:schemaRefs>
    <ds:schemaRef ds:uri="http://schemas.microsoft.com/VisualStudio/2011/storyboarding/control"/>
  </ds:schemaRefs>
</ds:datastoreItem>
</file>

<file path=customXml/itemProps931.xml><?xml version="1.0" encoding="utf-8"?>
<ds:datastoreItem xmlns:ds="http://schemas.openxmlformats.org/officeDocument/2006/customXml" ds:itemID="{DB19FE61-9897-4310-ACA4-CBE63ABC768E}">
  <ds:schemaRefs>
    <ds:schemaRef ds:uri="http://schemas.microsoft.com/VisualStudio/2011/storyboarding/control"/>
  </ds:schemaRefs>
</ds:datastoreItem>
</file>

<file path=customXml/itemProps932.xml><?xml version="1.0" encoding="utf-8"?>
<ds:datastoreItem xmlns:ds="http://schemas.openxmlformats.org/officeDocument/2006/customXml" ds:itemID="{501F31BF-FF84-4AB1-9DD9-1ABFC965B909}">
  <ds:schemaRefs>
    <ds:schemaRef ds:uri="http://schemas.microsoft.com/VisualStudio/2011/storyboarding/control"/>
  </ds:schemaRefs>
</ds:datastoreItem>
</file>

<file path=customXml/itemProps933.xml><?xml version="1.0" encoding="utf-8"?>
<ds:datastoreItem xmlns:ds="http://schemas.openxmlformats.org/officeDocument/2006/customXml" ds:itemID="{84D5B76B-FDBF-474A-AD61-B1EDDB4EAC8B}">
  <ds:schemaRefs>
    <ds:schemaRef ds:uri="http://schemas.microsoft.com/VisualStudio/2011/storyboarding/control"/>
  </ds:schemaRefs>
</ds:datastoreItem>
</file>

<file path=customXml/itemProps934.xml><?xml version="1.0" encoding="utf-8"?>
<ds:datastoreItem xmlns:ds="http://schemas.openxmlformats.org/officeDocument/2006/customXml" ds:itemID="{C84EEC1E-B41B-4973-B787-CA39909A9BBB}">
  <ds:schemaRefs>
    <ds:schemaRef ds:uri="http://schemas.microsoft.com/VisualStudio/2011/storyboarding/control"/>
  </ds:schemaRefs>
</ds:datastoreItem>
</file>

<file path=customXml/itemProps935.xml><?xml version="1.0" encoding="utf-8"?>
<ds:datastoreItem xmlns:ds="http://schemas.openxmlformats.org/officeDocument/2006/customXml" ds:itemID="{C4DB2EE8-CEA1-486B-8FF6-5168C6B57BAE}">
  <ds:schemaRefs>
    <ds:schemaRef ds:uri="http://schemas.microsoft.com/VisualStudio/2011/storyboarding/control"/>
  </ds:schemaRefs>
</ds:datastoreItem>
</file>

<file path=customXml/itemProps936.xml><?xml version="1.0" encoding="utf-8"?>
<ds:datastoreItem xmlns:ds="http://schemas.openxmlformats.org/officeDocument/2006/customXml" ds:itemID="{B8052D6F-E35A-4936-B0E0-011907BB3DAA}">
  <ds:schemaRefs>
    <ds:schemaRef ds:uri="http://schemas.microsoft.com/VisualStudio/2011/storyboarding/control"/>
  </ds:schemaRefs>
</ds:datastoreItem>
</file>

<file path=customXml/itemProps937.xml><?xml version="1.0" encoding="utf-8"?>
<ds:datastoreItem xmlns:ds="http://schemas.openxmlformats.org/officeDocument/2006/customXml" ds:itemID="{A056B215-8687-4F15-A011-73D1291ACEF1}">
  <ds:schemaRefs>
    <ds:schemaRef ds:uri="http://schemas.microsoft.com/VisualStudio/2011/storyboarding/control"/>
  </ds:schemaRefs>
</ds:datastoreItem>
</file>

<file path=customXml/itemProps938.xml><?xml version="1.0" encoding="utf-8"?>
<ds:datastoreItem xmlns:ds="http://schemas.openxmlformats.org/officeDocument/2006/customXml" ds:itemID="{AB12A770-07F3-4A63-BD94-628F50E545BA}">
  <ds:schemaRefs>
    <ds:schemaRef ds:uri="http://schemas.microsoft.com/VisualStudio/2011/storyboarding/control"/>
  </ds:schemaRefs>
</ds:datastoreItem>
</file>

<file path=customXml/itemProps939.xml><?xml version="1.0" encoding="utf-8"?>
<ds:datastoreItem xmlns:ds="http://schemas.openxmlformats.org/officeDocument/2006/customXml" ds:itemID="{90467475-0106-46DB-8244-91D7F139708F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FE80D980-6E1C-4330-9C55-9873227CD33A}">
  <ds:schemaRefs>
    <ds:schemaRef ds:uri="http://schemas.microsoft.com/VisualStudio/2011/storyboarding/control"/>
  </ds:schemaRefs>
</ds:datastoreItem>
</file>

<file path=customXml/itemProps940.xml><?xml version="1.0" encoding="utf-8"?>
<ds:datastoreItem xmlns:ds="http://schemas.openxmlformats.org/officeDocument/2006/customXml" ds:itemID="{6BE953F9-4F54-40FB-BC5B-A51D9D304137}">
  <ds:schemaRefs>
    <ds:schemaRef ds:uri="http://schemas.microsoft.com/VisualStudio/2011/storyboarding/control"/>
  </ds:schemaRefs>
</ds:datastoreItem>
</file>

<file path=customXml/itemProps941.xml><?xml version="1.0" encoding="utf-8"?>
<ds:datastoreItem xmlns:ds="http://schemas.openxmlformats.org/officeDocument/2006/customXml" ds:itemID="{945F6064-2708-4111-ABE4-16C26CF9834C}">
  <ds:schemaRefs>
    <ds:schemaRef ds:uri="http://schemas.microsoft.com/VisualStudio/2011/storyboarding/control"/>
  </ds:schemaRefs>
</ds:datastoreItem>
</file>

<file path=customXml/itemProps942.xml><?xml version="1.0" encoding="utf-8"?>
<ds:datastoreItem xmlns:ds="http://schemas.openxmlformats.org/officeDocument/2006/customXml" ds:itemID="{94E95C66-C4F9-4B49-B47C-BB86626B0B6B}">
  <ds:schemaRefs>
    <ds:schemaRef ds:uri="http://schemas.microsoft.com/VisualStudio/2011/storyboarding/control"/>
  </ds:schemaRefs>
</ds:datastoreItem>
</file>

<file path=customXml/itemProps943.xml><?xml version="1.0" encoding="utf-8"?>
<ds:datastoreItem xmlns:ds="http://schemas.openxmlformats.org/officeDocument/2006/customXml" ds:itemID="{19B78DFD-0278-4A72-965F-AD1FFD77A5F0}">
  <ds:schemaRefs>
    <ds:schemaRef ds:uri="http://schemas.microsoft.com/VisualStudio/2011/storyboarding/control"/>
  </ds:schemaRefs>
</ds:datastoreItem>
</file>

<file path=customXml/itemProps944.xml><?xml version="1.0" encoding="utf-8"?>
<ds:datastoreItem xmlns:ds="http://schemas.openxmlformats.org/officeDocument/2006/customXml" ds:itemID="{B37B833E-886A-4CB4-B965-46BE41F8D9BC}">
  <ds:schemaRefs>
    <ds:schemaRef ds:uri="http://schemas.microsoft.com/VisualStudio/2011/storyboarding/control"/>
  </ds:schemaRefs>
</ds:datastoreItem>
</file>

<file path=customXml/itemProps945.xml><?xml version="1.0" encoding="utf-8"?>
<ds:datastoreItem xmlns:ds="http://schemas.openxmlformats.org/officeDocument/2006/customXml" ds:itemID="{6D01423F-E42A-4C7D-908D-B35E39B059D0}">
  <ds:schemaRefs>
    <ds:schemaRef ds:uri="http://schemas.microsoft.com/VisualStudio/2011/storyboarding/control"/>
  </ds:schemaRefs>
</ds:datastoreItem>
</file>

<file path=customXml/itemProps946.xml><?xml version="1.0" encoding="utf-8"?>
<ds:datastoreItem xmlns:ds="http://schemas.openxmlformats.org/officeDocument/2006/customXml" ds:itemID="{8755B1D8-AB5E-4391-B749-D9013E3D6044}">
  <ds:schemaRefs>
    <ds:schemaRef ds:uri="http://schemas.microsoft.com/VisualStudio/2011/storyboarding/control"/>
  </ds:schemaRefs>
</ds:datastoreItem>
</file>

<file path=customXml/itemProps947.xml><?xml version="1.0" encoding="utf-8"?>
<ds:datastoreItem xmlns:ds="http://schemas.openxmlformats.org/officeDocument/2006/customXml" ds:itemID="{201216A6-C14B-4CD7-AC89-BA73D08CAC2F}">
  <ds:schemaRefs>
    <ds:schemaRef ds:uri="http://schemas.microsoft.com/VisualStudio/2011/storyboarding/control"/>
  </ds:schemaRefs>
</ds:datastoreItem>
</file>

<file path=customXml/itemProps948.xml><?xml version="1.0" encoding="utf-8"?>
<ds:datastoreItem xmlns:ds="http://schemas.openxmlformats.org/officeDocument/2006/customXml" ds:itemID="{FEAA70DB-0A02-4854-8ED7-E14A7199A52A}">
  <ds:schemaRefs>
    <ds:schemaRef ds:uri="http://schemas.microsoft.com/VisualStudio/2011/storyboarding/control"/>
  </ds:schemaRefs>
</ds:datastoreItem>
</file>

<file path=customXml/itemProps949.xml><?xml version="1.0" encoding="utf-8"?>
<ds:datastoreItem xmlns:ds="http://schemas.openxmlformats.org/officeDocument/2006/customXml" ds:itemID="{6DCFBAAD-F255-4170-BAD3-279508CC05DD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9075AADB-5EF7-4025-8757-ABB3B05758E2}">
  <ds:schemaRefs>
    <ds:schemaRef ds:uri="http://schemas.microsoft.com/VisualStudio/2011/storyboarding/control"/>
  </ds:schemaRefs>
</ds:datastoreItem>
</file>

<file path=customXml/itemProps950.xml><?xml version="1.0" encoding="utf-8"?>
<ds:datastoreItem xmlns:ds="http://schemas.openxmlformats.org/officeDocument/2006/customXml" ds:itemID="{5F95BBA7-8A7F-4C64-9365-7680B260AF8A}">
  <ds:schemaRefs>
    <ds:schemaRef ds:uri="http://schemas.microsoft.com/VisualStudio/2011/storyboarding/control"/>
  </ds:schemaRefs>
</ds:datastoreItem>
</file>

<file path=customXml/itemProps951.xml><?xml version="1.0" encoding="utf-8"?>
<ds:datastoreItem xmlns:ds="http://schemas.openxmlformats.org/officeDocument/2006/customXml" ds:itemID="{07BF0D87-09D7-436A-8D8C-B7EA0654FF8C}">
  <ds:schemaRefs>
    <ds:schemaRef ds:uri="http://schemas.microsoft.com/VisualStudio/2011/storyboarding/control"/>
  </ds:schemaRefs>
</ds:datastoreItem>
</file>

<file path=customXml/itemProps952.xml><?xml version="1.0" encoding="utf-8"?>
<ds:datastoreItem xmlns:ds="http://schemas.openxmlformats.org/officeDocument/2006/customXml" ds:itemID="{0BEA3026-DE26-4F90-8558-2CAA5EFE630E}">
  <ds:schemaRefs>
    <ds:schemaRef ds:uri="http://schemas.microsoft.com/VisualStudio/2011/storyboarding/control"/>
  </ds:schemaRefs>
</ds:datastoreItem>
</file>

<file path=customXml/itemProps953.xml><?xml version="1.0" encoding="utf-8"?>
<ds:datastoreItem xmlns:ds="http://schemas.openxmlformats.org/officeDocument/2006/customXml" ds:itemID="{9C2A3E10-F530-4FF9-AB41-6139612AD470}">
  <ds:schemaRefs>
    <ds:schemaRef ds:uri="http://schemas.microsoft.com/VisualStudio/2011/storyboarding/control"/>
  </ds:schemaRefs>
</ds:datastoreItem>
</file>

<file path=customXml/itemProps954.xml><?xml version="1.0" encoding="utf-8"?>
<ds:datastoreItem xmlns:ds="http://schemas.openxmlformats.org/officeDocument/2006/customXml" ds:itemID="{ED2894E3-4A76-49DD-B37D-C83E1698F90A}">
  <ds:schemaRefs>
    <ds:schemaRef ds:uri="http://schemas.microsoft.com/VisualStudio/2011/storyboarding/control"/>
  </ds:schemaRefs>
</ds:datastoreItem>
</file>

<file path=customXml/itemProps955.xml><?xml version="1.0" encoding="utf-8"?>
<ds:datastoreItem xmlns:ds="http://schemas.openxmlformats.org/officeDocument/2006/customXml" ds:itemID="{2B56F688-6FDE-46E8-8E1B-89BD1D04F89A}">
  <ds:schemaRefs>
    <ds:schemaRef ds:uri="http://schemas.microsoft.com/VisualStudio/2011/storyboarding/control"/>
  </ds:schemaRefs>
</ds:datastoreItem>
</file>

<file path=customXml/itemProps956.xml><?xml version="1.0" encoding="utf-8"?>
<ds:datastoreItem xmlns:ds="http://schemas.openxmlformats.org/officeDocument/2006/customXml" ds:itemID="{7E8E1ECD-574A-46B2-9061-F705EC4D6931}">
  <ds:schemaRefs>
    <ds:schemaRef ds:uri="http://schemas.microsoft.com/VisualStudio/2011/storyboarding/control"/>
  </ds:schemaRefs>
</ds:datastoreItem>
</file>

<file path=customXml/itemProps957.xml><?xml version="1.0" encoding="utf-8"?>
<ds:datastoreItem xmlns:ds="http://schemas.openxmlformats.org/officeDocument/2006/customXml" ds:itemID="{78285994-A905-4350-B65E-57F2964E5B39}">
  <ds:schemaRefs>
    <ds:schemaRef ds:uri="http://schemas.microsoft.com/VisualStudio/2011/storyboarding/control"/>
  </ds:schemaRefs>
</ds:datastoreItem>
</file>

<file path=customXml/itemProps958.xml><?xml version="1.0" encoding="utf-8"?>
<ds:datastoreItem xmlns:ds="http://schemas.openxmlformats.org/officeDocument/2006/customXml" ds:itemID="{5E607164-6662-4C30-A738-67328367C749}">
  <ds:schemaRefs>
    <ds:schemaRef ds:uri="http://schemas.microsoft.com/VisualStudio/2011/storyboarding/control"/>
  </ds:schemaRefs>
</ds:datastoreItem>
</file>

<file path=customXml/itemProps959.xml><?xml version="1.0" encoding="utf-8"?>
<ds:datastoreItem xmlns:ds="http://schemas.openxmlformats.org/officeDocument/2006/customXml" ds:itemID="{4937527B-09F0-4FC7-BD70-C344FEA51183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A1BCE449-C04F-474E-8F57-7464E96B3328}">
  <ds:schemaRefs>
    <ds:schemaRef ds:uri="http://schemas.microsoft.com/VisualStudio/2011/storyboarding/control"/>
  </ds:schemaRefs>
</ds:datastoreItem>
</file>

<file path=customXml/itemProps960.xml><?xml version="1.0" encoding="utf-8"?>
<ds:datastoreItem xmlns:ds="http://schemas.openxmlformats.org/officeDocument/2006/customXml" ds:itemID="{4C3EE6A7-F40B-4978-BCD9-9C2DBC55D0D7}">
  <ds:schemaRefs>
    <ds:schemaRef ds:uri="http://schemas.microsoft.com/VisualStudio/2011/storyboarding/control"/>
  </ds:schemaRefs>
</ds:datastoreItem>
</file>

<file path=customXml/itemProps961.xml><?xml version="1.0" encoding="utf-8"?>
<ds:datastoreItem xmlns:ds="http://schemas.openxmlformats.org/officeDocument/2006/customXml" ds:itemID="{D3075BA1-05B8-4B35-B25E-1236FFC64617}">
  <ds:schemaRefs>
    <ds:schemaRef ds:uri="http://schemas.microsoft.com/VisualStudio/2011/storyboarding/control"/>
  </ds:schemaRefs>
</ds:datastoreItem>
</file>

<file path=customXml/itemProps962.xml><?xml version="1.0" encoding="utf-8"?>
<ds:datastoreItem xmlns:ds="http://schemas.openxmlformats.org/officeDocument/2006/customXml" ds:itemID="{A0AC567B-FF5F-4136-BD24-E464B5718C97}">
  <ds:schemaRefs>
    <ds:schemaRef ds:uri="http://schemas.microsoft.com/VisualStudio/2011/storyboarding/control"/>
  </ds:schemaRefs>
</ds:datastoreItem>
</file>

<file path=customXml/itemProps963.xml><?xml version="1.0" encoding="utf-8"?>
<ds:datastoreItem xmlns:ds="http://schemas.openxmlformats.org/officeDocument/2006/customXml" ds:itemID="{5931F787-2810-47E6-B004-244B6D4E34BC}">
  <ds:schemaRefs>
    <ds:schemaRef ds:uri="http://schemas.microsoft.com/VisualStudio/2011/storyboarding/control"/>
  </ds:schemaRefs>
</ds:datastoreItem>
</file>

<file path=customXml/itemProps964.xml><?xml version="1.0" encoding="utf-8"?>
<ds:datastoreItem xmlns:ds="http://schemas.openxmlformats.org/officeDocument/2006/customXml" ds:itemID="{1961F8C0-401E-48A5-8B4B-1F0A1B0AA46F}">
  <ds:schemaRefs>
    <ds:schemaRef ds:uri="http://schemas.microsoft.com/VisualStudio/2011/storyboarding/control"/>
  </ds:schemaRefs>
</ds:datastoreItem>
</file>

<file path=customXml/itemProps965.xml><?xml version="1.0" encoding="utf-8"?>
<ds:datastoreItem xmlns:ds="http://schemas.openxmlformats.org/officeDocument/2006/customXml" ds:itemID="{F0CD4D86-89FE-4F33-99D7-A127EB12FE68}">
  <ds:schemaRefs>
    <ds:schemaRef ds:uri="http://schemas.microsoft.com/VisualStudio/2011/storyboarding/control"/>
  </ds:schemaRefs>
</ds:datastoreItem>
</file>

<file path=customXml/itemProps966.xml><?xml version="1.0" encoding="utf-8"?>
<ds:datastoreItem xmlns:ds="http://schemas.openxmlformats.org/officeDocument/2006/customXml" ds:itemID="{7924427D-D163-490A-8CEA-A5CBCF772515}">
  <ds:schemaRefs>
    <ds:schemaRef ds:uri="http://schemas.microsoft.com/VisualStudio/2011/storyboarding/control"/>
  </ds:schemaRefs>
</ds:datastoreItem>
</file>

<file path=customXml/itemProps967.xml><?xml version="1.0" encoding="utf-8"?>
<ds:datastoreItem xmlns:ds="http://schemas.openxmlformats.org/officeDocument/2006/customXml" ds:itemID="{4CE9867E-13A6-4F88-BCCA-4334AD1396F0}">
  <ds:schemaRefs>
    <ds:schemaRef ds:uri="http://schemas.microsoft.com/VisualStudio/2011/storyboarding/control"/>
  </ds:schemaRefs>
</ds:datastoreItem>
</file>

<file path=customXml/itemProps968.xml><?xml version="1.0" encoding="utf-8"?>
<ds:datastoreItem xmlns:ds="http://schemas.openxmlformats.org/officeDocument/2006/customXml" ds:itemID="{28FE2EDF-34EF-4EC5-9A7F-771A5AAC78A3}">
  <ds:schemaRefs>
    <ds:schemaRef ds:uri="http://schemas.microsoft.com/VisualStudio/2011/storyboarding/control"/>
  </ds:schemaRefs>
</ds:datastoreItem>
</file>

<file path=customXml/itemProps969.xml><?xml version="1.0" encoding="utf-8"?>
<ds:datastoreItem xmlns:ds="http://schemas.openxmlformats.org/officeDocument/2006/customXml" ds:itemID="{F1AB31A0-E3CC-420D-B931-2F37E88F2BAE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4B0EC9BD-E46C-4228-A72A-A1C92C87A2EE}">
  <ds:schemaRefs>
    <ds:schemaRef ds:uri="http://schemas.microsoft.com/VisualStudio/2011/storyboarding/control"/>
  </ds:schemaRefs>
</ds:datastoreItem>
</file>

<file path=customXml/itemProps970.xml><?xml version="1.0" encoding="utf-8"?>
<ds:datastoreItem xmlns:ds="http://schemas.openxmlformats.org/officeDocument/2006/customXml" ds:itemID="{991102D6-6BC6-4DCE-B94C-9E28DDBFF207}">
  <ds:schemaRefs>
    <ds:schemaRef ds:uri="http://schemas.microsoft.com/VisualStudio/2011/storyboarding/control"/>
  </ds:schemaRefs>
</ds:datastoreItem>
</file>

<file path=customXml/itemProps971.xml><?xml version="1.0" encoding="utf-8"?>
<ds:datastoreItem xmlns:ds="http://schemas.openxmlformats.org/officeDocument/2006/customXml" ds:itemID="{7125BEEF-6AA2-4603-9F77-560E475BF2C6}">
  <ds:schemaRefs>
    <ds:schemaRef ds:uri="http://schemas.microsoft.com/VisualStudio/2011/storyboarding/control"/>
  </ds:schemaRefs>
</ds:datastoreItem>
</file>

<file path=customXml/itemProps972.xml><?xml version="1.0" encoding="utf-8"?>
<ds:datastoreItem xmlns:ds="http://schemas.openxmlformats.org/officeDocument/2006/customXml" ds:itemID="{F827FF0F-07B0-40D2-B325-8F39139603B7}">
  <ds:schemaRefs>
    <ds:schemaRef ds:uri="http://schemas.microsoft.com/VisualStudio/2011/storyboarding/control"/>
  </ds:schemaRefs>
</ds:datastoreItem>
</file>

<file path=customXml/itemProps973.xml><?xml version="1.0" encoding="utf-8"?>
<ds:datastoreItem xmlns:ds="http://schemas.openxmlformats.org/officeDocument/2006/customXml" ds:itemID="{144E03BC-78AA-4B15-AB96-CB0B04CFCEEE}">
  <ds:schemaRefs>
    <ds:schemaRef ds:uri="http://schemas.microsoft.com/VisualStudio/2011/storyboarding/control"/>
  </ds:schemaRefs>
</ds:datastoreItem>
</file>

<file path=customXml/itemProps974.xml><?xml version="1.0" encoding="utf-8"?>
<ds:datastoreItem xmlns:ds="http://schemas.openxmlformats.org/officeDocument/2006/customXml" ds:itemID="{3FE2E8E8-D9D5-4942-84ED-984961288139}">
  <ds:schemaRefs>
    <ds:schemaRef ds:uri="http://schemas.microsoft.com/VisualStudio/2011/storyboarding/control"/>
  </ds:schemaRefs>
</ds:datastoreItem>
</file>

<file path=customXml/itemProps975.xml><?xml version="1.0" encoding="utf-8"?>
<ds:datastoreItem xmlns:ds="http://schemas.openxmlformats.org/officeDocument/2006/customXml" ds:itemID="{DEA5E5B2-D983-416C-99D2-7F761020386A}">
  <ds:schemaRefs>
    <ds:schemaRef ds:uri="http://schemas.microsoft.com/VisualStudio/2011/storyboarding/control"/>
  </ds:schemaRefs>
</ds:datastoreItem>
</file>

<file path=customXml/itemProps976.xml><?xml version="1.0" encoding="utf-8"?>
<ds:datastoreItem xmlns:ds="http://schemas.openxmlformats.org/officeDocument/2006/customXml" ds:itemID="{DB11F499-CF4F-4C24-AA35-0358BD864B40}">
  <ds:schemaRefs>
    <ds:schemaRef ds:uri="http://schemas.microsoft.com/VisualStudio/2011/storyboarding/control"/>
  </ds:schemaRefs>
</ds:datastoreItem>
</file>

<file path=customXml/itemProps977.xml><?xml version="1.0" encoding="utf-8"?>
<ds:datastoreItem xmlns:ds="http://schemas.openxmlformats.org/officeDocument/2006/customXml" ds:itemID="{DD70D5E8-1264-4E0B-8265-53E89B551754}">
  <ds:schemaRefs>
    <ds:schemaRef ds:uri="http://schemas.microsoft.com/VisualStudio/2011/storyboarding/control"/>
  </ds:schemaRefs>
</ds:datastoreItem>
</file>

<file path=customXml/itemProps978.xml><?xml version="1.0" encoding="utf-8"?>
<ds:datastoreItem xmlns:ds="http://schemas.openxmlformats.org/officeDocument/2006/customXml" ds:itemID="{4E30D7E7-DAFA-43E2-8F7A-D8A3BE60778A}">
  <ds:schemaRefs>
    <ds:schemaRef ds:uri="http://schemas.microsoft.com/VisualStudio/2011/storyboarding/control"/>
  </ds:schemaRefs>
</ds:datastoreItem>
</file>

<file path=customXml/itemProps979.xml><?xml version="1.0" encoding="utf-8"?>
<ds:datastoreItem xmlns:ds="http://schemas.openxmlformats.org/officeDocument/2006/customXml" ds:itemID="{7436A186-273A-4A7C-9836-3084FC64E6F6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AC19746D-3018-42A1-B6C8-33C17F91F398}">
  <ds:schemaRefs>
    <ds:schemaRef ds:uri="http://schemas.microsoft.com/VisualStudio/2011/storyboarding/control"/>
  </ds:schemaRefs>
</ds:datastoreItem>
</file>

<file path=customXml/itemProps980.xml><?xml version="1.0" encoding="utf-8"?>
<ds:datastoreItem xmlns:ds="http://schemas.openxmlformats.org/officeDocument/2006/customXml" ds:itemID="{07139BA8-67BF-4244-8ABA-6B140663ABD6}">
  <ds:schemaRefs>
    <ds:schemaRef ds:uri="http://schemas.microsoft.com/VisualStudio/2011/storyboarding/control"/>
  </ds:schemaRefs>
</ds:datastoreItem>
</file>

<file path=customXml/itemProps981.xml><?xml version="1.0" encoding="utf-8"?>
<ds:datastoreItem xmlns:ds="http://schemas.openxmlformats.org/officeDocument/2006/customXml" ds:itemID="{59D08958-D3A3-446A-96FD-E351007454C1}">
  <ds:schemaRefs>
    <ds:schemaRef ds:uri="http://schemas.microsoft.com/VisualStudio/2011/storyboarding/control"/>
  </ds:schemaRefs>
</ds:datastoreItem>
</file>

<file path=customXml/itemProps982.xml><?xml version="1.0" encoding="utf-8"?>
<ds:datastoreItem xmlns:ds="http://schemas.openxmlformats.org/officeDocument/2006/customXml" ds:itemID="{DCA05466-9BBF-4215-A832-7858A309716F}">
  <ds:schemaRefs>
    <ds:schemaRef ds:uri="http://schemas.microsoft.com/VisualStudio/2011/storyboarding/control"/>
  </ds:schemaRefs>
</ds:datastoreItem>
</file>

<file path=customXml/itemProps983.xml><?xml version="1.0" encoding="utf-8"?>
<ds:datastoreItem xmlns:ds="http://schemas.openxmlformats.org/officeDocument/2006/customXml" ds:itemID="{AA964840-44A9-4096-964E-D2219E423B14}">
  <ds:schemaRefs>
    <ds:schemaRef ds:uri="http://schemas.microsoft.com/VisualStudio/2011/storyboarding/control"/>
  </ds:schemaRefs>
</ds:datastoreItem>
</file>

<file path=customXml/itemProps984.xml><?xml version="1.0" encoding="utf-8"?>
<ds:datastoreItem xmlns:ds="http://schemas.openxmlformats.org/officeDocument/2006/customXml" ds:itemID="{9CF56F9B-663A-42E1-A96D-9146E19BEE3F}">
  <ds:schemaRefs>
    <ds:schemaRef ds:uri="http://schemas.microsoft.com/VisualStudio/2011/storyboarding/control"/>
  </ds:schemaRefs>
</ds:datastoreItem>
</file>

<file path=customXml/itemProps985.xml><?xml version="1.0" encoding="utf-8"?>
<ds:datastoreItem xmlns:ds="http://schemas.openxmlformats.org/officeDocument/2006/customXml" ds:itemID="{BFD7CEF8-2D48-4789-9B42-8F9A3A5A86F7}">
  <ds:schemaRefs>
    <ds:schemaRef ds:uri="http://schemas.microsoft.com/VisualStudio/2011/storyboarding/control"/>
  </ds:schemaRefs>
</ds:datastoreItem>
</file>

<file path=customXml/itemProps986.xml><?xml version="1.0" encoding="utf-8"?>
<ds:datastoreItem xmlns:ds="http://schemas.openxmlformats.org/officeDocument/2006/customXml" ds:itemID="{51939962-C6DE-4C0F-B8A9-855DE4AECB7A}">
  <ds:schemaRefs>
    <ds:schemaRef ds:uri="http://schemas.microsoft.com/VisualStudio/2011/storyboarding/control"/>
  </ds:schemaRefs>
</ds:datastoreItem>
</file>

<file path=customXml/itemProps987.xml><?xml version="1.0" encoding="utf-8"?>
<ds:datastoreItem xmlns:ds="http://schemas.openxmlformats.org/officeDocument/2006/customXml" ds:itemID="{2A1E3483-FE00-4D83-9438-1BEDBB3188A1}">
  <ds:schemaRefs>
    <ds:schemaRef ds:uri="http://schemas.microsoft.com/VisualStudio/2011/storyboarding/control"/>
  </ds:schemaRefs>
</ds:datastoreItem>
</file>

<file path=customXml/itemProps988.xml><?xml version="1.0" encoding="utf-8"?>
<ds:datastoreItem xmlns:ds="http://schemas.openxmlformats.org/officeDocument/2006/customXml" ds:itemID="{1B7593A6-1A3C-4098-A114-92E0A7139DFD}">
  <ds:schemaRefs>
    <ds:schemaRef ds:uri="http://schemas.microsoft.com/VisualStudio/2011/storyboarding/control"/>
  </ds:schemaRefs>
</ds:datastoreItem>
</file>

<file path=customXml/itemProps989.xml><?xml version="1.0" encoding="utf-8"?>
<ds:datastoreItem xmlns:ds="http://schemas.openxmlformats.org/officeDocument/2006/customXml" ds:itemID="{E637D601-1388-4F84-8D56-6874B63CA31A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3B8A0FEC-CE46-48ED-B016-CDF449E71EBA}">
  <ds:schemaRefs>
    <ds:schemaRef ds:uri="http://schemas.microsoft.com/VisualStudio/2011/storyboarding/control"/>
  </ds:schemaRefs>
</ds:datastoreItem>
</file>

<file path=customXml/itemProps990.xml><?xml version="1.0" encoding="utf-8"?>
<ds:datastoreItem xmlns:ds="http://schemas.openxmlformats.org/officeDocument/2006/customXml" ds:itemID="{D0308129-B32C-4B89-AC67-87A0560A7CF9}">
  <ds:schemaRefs>
    <ds:schemaRef ds:uri="http://schemas.microsoft.com/VisualStudio/2011/storyboarding/control"/>
  </ds:schemaRefs>
</ds:datastoreItem>
</file>

<file path=customXml/itemProps991.xml><?xml version="1.0" encoding="utf-8"?>
<ds:datastoreItem xmlns:ds="http://schemas.openxmlformats.org/officeDocument/2006/customXml" ds:itemID="{811D9475-78B4-4AF2-BE7F-EE87EEDA6132}">
  <ds:schemaRefs>
    <ds:schemaRef ds:uri="http://schemas.microsoft.com/VisualStudio/2011/storyboarding/control"/>
  </ds:schemaRefs>
</ds:datastoreItem>
</file>

<file path=customXml/itemProps992.xml><?xml version="1.0" encoding="utf-8"?>
<ds:datastoreItem xmlns:ds="http://schemas.openxmlformats.org/officeDocument/2006/customXml" ds:itemID="{68047009-0D18-44F0-8FF1-2AB5AE300E37}">
  <ds:schemaRefs>
    <ds:schemaRef ds:uri="http://schemas.microsoft.com/VisualStudio/2011/storyboarding/control"/>
  </ds:schemaRefs>
</ds:datastoreItem>
</file>

<file path=customXml/itemProps993.xml><?xml version="1.0" encoding="utf-8"?>
<ds:datastoreItem xmlns:ds="http://schemas.openxmlformats.org/officeDocument/2006/customXml" ds:itemID="{B581B02C-6EB9-4514-AF5A-080A9A6F58E5}">
  <ds:schemaRefs>
    <ds:schemaRef ds:uri="http://schemas.microsoft.com/VisualStudio/2011/storyboarding/control"/>
  </ds:schemaRefs>
</ds:datastoreItem>
</file>

<file path=customXml/itemProps994.xml><?xml version="1.0" encoding="utf-8"?>
<ds:datastoreItem xmlns:ds="http://schemas.openxmlformats.org/officeDocument/2006/customXml" ds:itemID="{1886A2C6-0EA6-4DA1-A8AA-7DE85A3961BB}">
  <ds:schemaRefs>
    <ds:schemaRef ds:uri="http://schemas.microsoft.com/VisualStudio/2011/storyboarding/control"/>
  </ds:schemaRefs>
</ds:datastoreItem>
</file>

<file path=customXml/itemProps995.xml><?xml version="1.0" encoding="utf-8"?>
<ds:datastoreItem xmlns:ds="http://schemas.openxmlformats.org/officeDocument/2006/customXml" ds:itemID="{E6E29F87-A4C7-4AE1-BDBA-6FED5E42CC57}">
  <ds:schemaRefs>
    <ds:schemaRef ds:uri="http://schemas.microsoft.com/VisualStudio/2011/storyboarding/control"/>
  </ds:schemaRefs>
</ds:datastoreItem>
</file>

<file path=customXml/itemProps996.xml><?xml version="1.0" encoding="utf-8"?>
<ds:datastoreItem xmlns:ds="http://schemas.openxmlformats.org/officeDocument/2006/customXml" ds:itemID="{6884E2DE-90AC-4BD7-9E6E-091C1EA17D60}">
  <ds:schemaRefs>
    <ds:schemaRef ds:uri="http://schemas.microsoft.com/VisualStudio/2011/storyboarding/control"/>
  </ds:schemaRefs>
</ds:datastoreItem>
</file>

<file path=customXml/itemProps997.xml><?xml version="1.0" encoding="utf-8"?>
<ds:datastoreItem xmlns:ds="http://schemas.openxmlformats.org/officeDocument/2006/customXml" ds:itemID="{8C4E2206-C378-49E3-AC68-F65F9B0D40A7}">
  <ds:schemaRefs>
    <ds:schemaRef ds:uri="http://schemas.microsoft.com/VisualStudio/2011/storyboarding/control"/>
  </ds:schemaRefs>
</ds:datastoreItem>
</file>

<file path=customXml/itemProps998.xml><?xml version="1.0" encoding="utf-8"?>
<ds:datastoreItem xmlns:ds="http://schemas.openxmlformats.org/officeDocument/2006/customXml" ds:itemID="{EAED6A38-D17A-4770-962E-3B36D1733CEF}">
  <ds:schemaRefs>
    <ds:schemaRef ds:uri="http://schemas.microsoft.com/VisualStudio/2011/storyboarding/control"/>
  </ds:schemaRefs>
</ds:datastoreItem>
</file>

<file path=customXml/itemProps999.xml><?xml version="1.0" encoding="utf-8"?>
<ds:datastoreItem xmlns:ds="http://schemas.openxmlformats.org/officeDocument/2006/customXml" ds:itemID="{FB3C5F67-657D-4F82-AA7A-50E2180A0F2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7072</TotalTime>
  <Words>6819</Words>
  <Application>Microsoft Office PowerPoint</Application>
  <PresentationFormat>와이드스크린</PresentationFormat>
  <Paragraphs>3685</Paragraphs>
  <Slides>118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2" baseType="lpstr">
      <vt:lpstr>맑은 고딕</vt:lpstr>
      <vt:lpstr>Arial</vt:lpstr>
      <vt:lpstr>Segoe UI</vt:lpstr>
      <vt:lpstr>Office 테마</vt:lpstr>
      <vt:lpstr>PK-PUSH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PK-MEMBER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PK-FRIEND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PK-GROUP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PK-COMMENT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PK-MESSAGE</vt:lpstr>
      <vt:lpstr>PowerPoint 프레젠테이션</vt:lpstr>
      <vt:lpstr>PowerPoint 프레젠테이션</vt:lpstr>
      <vt:lpstr>PowerPoint 프레젠테이션</vt:lpstr>
      <vt:lpstr>PK-MAP</vt:lpstr>
      <vt:lpstr>PowerPoint 프레젠테이션</vt:lpstr>
      <vt:lpstr>PowerPoint 프레젠테이션</vt:lpstr>
      <vt:lpstr>PowerPoint 프레젠테이션</vt:lpstr>
      <vt:lpstr>PK-DONATION</vt:lpstr>
      <vt:lpstr>PowerPoint 프레젠테이션</vt:lpstr>
      <vt:lpstr>PowerPoint 프레젠테이션</vt:lpstr>
      <vt:lpstr>PowerPoint 프레젠테이션</vt:lpstr>
      <vt:lpstr>PowerPoint 프레젠테이션</vt:lpstr>
      <vt:lpstr>PK-RANGKING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PK-SEARCH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이정환</dc:creator>
  <cp:lastModifiedBy>이정환</cp:lastModifiedBy>
  <cp:revision>284</cp:revision>
  <dcterms:created xsi:type="dcterms:W3CDTF">2018-05-10T03:45:05Z</dcterms:created>
  <dcterms:modified xsi:type="dcterms:W3CDTF">2018-07-05T10:52:59Z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